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theme/themeOverride5.xml" ContentType="application/vnd.openxmlformats-officedocument.themeOverr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theme/themeOverride6.xml" ContentType="application/vnd.openxmlformats-officedocument.themeOverr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297"/>
  </p:notesMasterIdLst>
  <p:sldIdLst>
    <p:sldId id="256" r:id="rId2"/>
    <p:sldId id="550" r:id="rId3"/>
    <p:sldId id="547" r:id="rId4"/>
    <p:sldId id="548" r:id="rId5"/>
    <p:sldId id="1152" r:id="rId6"/>
    <p:sldId id="1153" r:id="rId7"/>
    <p:sldId id="1154" r:id="rId8"/>
    <p:sldId id="1155" r:id="rId9"/>
    <p:sldId id="1156" r:id="rId10"/>
    <p:sldId id="1157" r:id="rId11"/>
    <p:sldId id="1158" r:id="rId12"/>
    <p:sldId id="1159" r:id="rId13"/>
    <p:sldId id="1160" r:id="rId14"/>
    <p:sldId id="1161" r:id="rId15"/>
    <p:sldId id="1162" r:id="rId16"/>
    <p:sldId id="298" r:id="rId17"/>
    <p:sldId id="551" r:id="rId18"/>
    <p:sldId id="562" r:id="rId19"/>
    <p:sldId id="1163" r:id="rId20"/>
    <p:sldId id="556" r:id="rId21"/>
    <p:sldId id="557" r:id="rId22"/>
    <p:sldId id="947" r:id="rId23"/>
    <p:sldId id="948" r:id="rId24"/>
    <p:sldId id="973" r:id="rId25"/>
    <p:sldId id="883" r:id="rId26"/>
    <p:sldId id="884" r:id="rId27"/>
    <p:sldId id="561" r:id="rId28"/>
    <p:sldId id="953" r:id="rId29"/>
    <p:sldId id="566" r:id="rId30"/>
    <p:sldId id="952" r:id="rId31"/>
    <p:sldId id="951" r:id="rId32"/>
    <p:sldId id="957" r:id="rId33"/>
    <p:sldId id="958" r:id="rId34"/>
    <p:sldId id="570" r:id="rId35"/>
    <p:sldId id="956" r:id="rId36"/>
    <p:sldId id="959" r:id="rId37"/>
    <p:sldId id="887" r:id="rId38"/>
    <p:sldId id="960" r:id="rId39"/>
    <p:sldId id="888" r:id="rId40"/>
    <p:sldId id="974" r:id="rId41"/>
    <p:sldId id="961" r:id="rId42"/>
    <p:sldId id="889" r:id="rId43"/>
    <p:sldId id="975" r:id="rId44"/>
    <p:sldId id="962" r:id="rId45"/>
    <p:sldId id="890" r:id="rId46"/>
    <p:sldId id="983" r:id="rId47"/>
    <p:sldId id="984" r:id="rId48"/>
    <p:sldId id="963" r:id="rId49"/>
    <p:sldId id="891" r:id="rId50"/>
    <p:sldId id="977" r:id="rId51"/>
    <p:sldId id="964" r:id="rId52"/>
    <p:sldId id="892" r:id="rId53"/>
    <p:sldId id="978" r:id="rId54"/>
    <p:sldId id="979" r:id="rId55"/>
    <p:sldId id="980" r:id="rId56"/>
    <p:sldId id="981" r:id="rId57"/>
    <p:sldId id="965" r:id="rId58"/>
    <p:sldId id="893" r:id="rId59"/>
    <p:sldId id="1124" r:id="rId60"/>
    <p:sldId id="896" r:id="rId61"/>
    <p:sldId id="982" r:id="rId62"/>
    <p:sldId id="967" r:id="rId63"/>
    <p:sldId id="1135" r:id="rId64"/>
    <p:sldId id="1136" r:id="rId65"/>
    <p:sldId id="1137" r:id="rId66"/>
    <p:sldId id="968" r:id="rId67"/>
    <p:sldId id="898" r:id="rId68"/>
    <p:sldId id="969" r:id="rId69"/>
    <p:sldId id="899" r:id="rId70"/>
    <p:sldId id="970" r:id="rId71"/>
    <p:sldId id="900" r:id="rId72"/>
    <p:sldId id="971" r:id="rId73"/>
    <p:sldId id="901" r:id="rId74"/>
    <p:sldId id="972" r:id="rId75"/>
    <p:sldId id="902" r:id="rId76"/>
    <p:sldId id="611" r:id="rId77"/>
    <p:sldId id="612" r:id="rId78"/>
    <p:sldId id="613" r:id="rId79"/>
    <p:sldId id="614" r:id="rId80"/>
    <p:sldId id="986" r:id="rId81"/>
    <p:sldId id="985" r:id="rId82"/>
    <p:sldId id="621" r:id="rId83"/>
    <p:sldId id="618" r:id="rId84"/>
    <p:sldId id="620" r:id="rId85"/>
    <p:sldId id="619" r:id="rId86"/>
    <p:sldId id="622" r:id="rId87"/>
    <p:sldId id="623" r:id="rId88"/>
    <p:sldId id="987" r:id="rId89"/>
    <p:sldId id="625" r:id="rId90"/>
    <p:sldId id="626" r:id="rId91"/>
    <p:sldId id="627" r:id="rId92"/>
    <p:sldId id="1125" r:id="rId93"/>
    <p:sldId id="1127" r:id="rId94"/>
    <p:sldId id="628" r:id="rId95"/>
    <p:sldId id="630" r:id="rId96"/>
    <p:sldId id="631" r:id="rId97"/>
    <p:sldId id="1128" r:id="rId98"/>
    <p:sldId id="1129" r:id="rId99"/>
    <p:sldId id="1131" r:id="rId100"/>
    <p:sldId id="633" r:id="rId101"/>
    <p:sldId id="908" r:id="rId102"/>
    <p:sldId id="1132" r:id="rId103"/>
    <p:sldId id="1133" r:id="rId104"/>
    <p:sldId id="1134" r:id="rId105"/>
    <p:sldId id="636" r:id="rId106"/>
    <p:sldId id="637" r:id="rId107"/>
    <p:sldId id="638" r:id="rId108"/>
    <p:sldId id="639" r:id="rId109"/>
    <p:sldId id="641" r:id="rId110"/>
    <p:sldId id="989" r:id="rId111"/>
    <p:sldId id="643" r:id="rId112"/>
    <p:sldId id="647" r:id="rId113"/>
    <p:sldId id="650" r:id="rId114"/>
    <p:sldId id="990" r:id="rId115"/>
    <p:sldId id="1138" r:id="rId116"/>
    <p:sldId id="1139" r:id="rId117"/>
    <p:sldId id="652" r:id="rId118"/>
    <p:sldId id="654" r:id="rId119"/>
    <p:sldId id="655" r:id="rId120"/>
    <p:sldId id="991" r:id="rId121"/>
    <p:sldId id="656" r:id="rId122"/>
    <p:sldId id="657" r:id="rId123"/>
    <p:sldId id="658" r:id="rId124"/>
    <p:sldId id="1140" r:id="rId125"/>
    <p:sldId id="1142" r:id="rId126"/>
    <p:sldId id="659" r:id="rId127"/>
    <p:sldId id="992" r:id="rId128"/>
    <p:sldId id="660" r:id="rId129"/>
    <p:sldId id="665" r:id="rId130"/>
    <p:sldId id="670" r:id="rId131"/>
    <p:sldId id="993" r:id="rId132"/>
    <p:sldId id="994" r:id="rId133"/>
    <p:sldId id="995" r:id="rId134"/>
    <p:sldId id="910" r:id="rId135"/>
    <p:sldId id="996" r:id="rId136"/>
    <p:sldId id="666" r:id="rId137"/>
    <p:sldId id="997" r:id="rId138"/>
    <p:sldId id="677" r:id="rId139"/>
    <p:sldId id="678" r:id="rId140"/>
    <p:sldId id="998" r:id="rId141"/>
    <p:sldId id="679" r:id="rId142"/>
    <p:sldId id="681" r:id="rId143"/>
    <p:sldId id="682" r:id="rId144"/>
    <p:sldId id="683" r:id="rId145"/>
    <p:sldId id="684" r:id="rId146"/>
    <p:sldId id="685" r:id="rId147"/>
    <p:sldId id="686" r:id="rId148"/>
    <p:sldId id="687" r:id="rId149"/>
    <p:sldId id="1143" r:id="rId150"/>
    <p:sldId id="689" r:id="rId151"/>
    <p:sldId id="692" r:id="rId152"/>
    <p:sldId id="999" r:id="rId153"/>
    <p:sldId id="1001" r:id="rId154"/>
    <p:sldId id="695" r:id="rId155"/>
    <p:sldId id="699" r:id="rId156"/>
    <p:sldId id="703" r:id="rId157"/>
    <p:sldId id="708" r:id="rId158"/>
    <p:sldId id="712" r:id="rId159"/>
    <p:sldId id="713" r:id="rId160"/>
    <p:sldId id="714" r:id="rId161"/>
    <p:sldId id="716" r:id="rId162"/>
    <p:sldId id="719" r:id="rId163"/>
    <p:sldId id="721" r:id="rId164"/>
    <p:sldId id="1002" r:id="rId165"/>
    <p:sldId id="912" r:id="rId166"/>
    <p:sldId id="725" r:id="rId167"/>
    <p:sldId id="727" r:id="rId168"/>
    <p:sldId id="728" r:id="rId169"/>
    <p:sldId id="729" r:id="rId170"/>
    <p:sldId id="730" r:id="rId171"/>
    <p:sldId id="731" r:id="rId172"/>
    <p:sldId id="733" r:id="rId173"/>
    <p:sldId id="737" r:id="rId174"/>
    <p:sldId id="738" r:id="rId175"/>
    <p:sldId id="741" r:id="rId176"/>
    <p:sldId id="743" r:id="rId177"/>
    <p:sldId id="744" r:id="rId178"/>
    <p:sldId id="1003" r:id="rId179"/>
    <p:sldId id="1004" r:id="rId180"/>
    <p:sldId id="1005" r:id="rId181"/>
    <p:sldId id="1006" r:id="rId182"/>
    <p:sldId id="1007" r:id="rId183"/>
    <p:sldId id="1008" r:id="rId184"/>
    <p:sldId id="1010" r:id="rId185"/>
    <p:sldId id="1011" r:id="rId186"/>
    <p:sldId id="1012" r:id="rId187"/>
    <p:sldId id="1144" r:id="rId188"/>
    <p:sldId id="1121" r:id="rId189"/>
    <p:sldId id="1013" r:id="rId190"/>
    <p:sldId id="1014" r:id="rId191"/>
    <p:sldId id="1015" r:id="rId192"/>
    <p:sldId id="1016" r:id="rId193"/>
    <p:sldId id="1017" r:id="rId194"/>
    <p:sldId id="1018" r:id="rId195"/>
    <p:sldId id="1019" r:id="rId196"/>
    <p:sldId id="1020" r:id="rId197"/>
    <p:sldId id="1145" r:id="rId198"/>
    <p:sldId id="1146" r:id="rId199"/>
    <p:sldId id="1023" r:id="rId200"/>
    <p:sldId id="1024" r:id="rId201"/>
    <p:sldId id="1025" r:id="rId202"/>
    <p:sldId id="1026" r:id="rId203"/>
    <p:sldId id="1147" r:id="rId204"/>
    <p:sldId id="1028" r:id="rId205"/>
    <p:sldId id="1029" r:id="rId206"/>
    <p:sldId id="1030" r:id="rId207"/>
    <p:sldId id="1031" r:id="rId208"/>
    <p:sldId id="1032" r:id="rId209"/>
    <p:sldId id="1033" r:id="rId210"/>
    <p:sldId id="1034" r:id="rId211"/>
    <p:sldId id="1035" r:id="rId212"/>
    <p:sldId id="1036" r:id="rId213"/>
    <p:sldId id="1037" r:id="rId214"/>
    <p:sldId id="1038" r:id="rId215"/>
    <p:sldId id="1039" r:id="rId216"/>
    <p:sldId id="1040" r:id="rId217"/>
    <p:sldId id="1041" r:id="rId218"/>
    <p:sldId id="1042" r:id="rId219"/>
    <p:sldId id="1043" r:id="rId220"/>
    <p:sldId id="1044" r:id="rId221"/>
    <p:sldId id="1045" r:id="rId222"/>
    <p:sldId id="1047" r:id="rId223"/>
    <p:sldId id="1148" r:id="rId224"/>
    <p:sldId id="1048" r:id="rId225"/>
    <p:sldId id="1049" r:id="rId226"/>
    <p:sldId id="1050" r:id="rId227"/>
    <p:sldId id="1051" r:id="rId228"/>
    <p:sldId id="1052" r:id="rId229"/>
    <p:sldId id="1053" r:id="rId230"/>
    <p:sldId id="1054" r:id="rId231"/>
    <p:sldId id="1055" r:id="rId232"/>
    <p:sldId id="1056" r:id="rId233"/>
    <p:sldId id="1057" r:id="rId234"/>
    <p:sldId id="1058" r:id="rId235"/>
    <p:sldId id="1059" r:id="rId236"/>
    <p:sldId id="1149" r:id="rId237"/>
    <p:sldId id="1061" r:id="rId238"/>
    <p:sldId id="1062" r:id="rId239"/>
    <p:sldId id="1150" r:id="rId240"/>
    <p:sldId id="1063" r:id="rId241"/>
    <p:sldId id="1064" r:id="rId242"/>
    <p:sldId id="1065" r:id="rId243"/>
    <p:sldId id="1066" r:id="rId244"/>
    <p:sldId id="1067" r:id="rId245"/>
    <p:sldId id="1068" r:id="rId246"/>
    <p:sldId id="1069" r:id="rId247"/>
    <p:sldId id="1070" r:id="rId248"/>
    <p:sldId id="1071" r:id="rId249"/>
    <p:sldId id="1072" r:id="rId250"/>
    <p:sldId id="1073" r:id="rId251"/>
    <p:sldId id="1074" r:id="rId252"/>
    <p:sldId id="1075" r:id="rId253"/>
    <p:sldId id="1076" r:id="rId254"/>
    <p:sldId id="1077" r:id="rId255"/>
    <p:sldId id="1078" r:id="rId256"/>
    <p:sldId id="1079" r:id="rId257"/>
    <p:sldId id="1080" r:id="rId258"/>
    <p:sldId id="1081" r:id="rId259"/>
    <p:sldId id="1082" r:id="rId260"/>
    <p:sldId id="1083" r:id="rId261"/>
    <p:sldId id="1084" r:id="rId262"/>
    <p:sldId id="1085" r:id="rId263"/>
    <p:sldId id="1086" r:id="rId264"/>
    <p:sldId id="1087" r:id="rId265"/>
    <p:sldId id="1088" r:id="rId266"/>
    <p:sldId id="1089" r:id="rId267"/>
    <p:sldId id="1090" r:id="rId268"/>
    <p:sldId id="1091" r:id="rId269"/>
    <p:sldId id="1151" r:id="rId270"/>
    <p:sldId id="1092" r:id="rId271"/>
    <p:sldId id="1093" r:id="rId272"/>
    <p:sldId id="1094" r:id="rId273"/>
    <p:sldId id="1095" r:id="rId274"/>
    <p:sldId id="1096" r:id="rId275"/>
    <p:sldId id="1097" r:id="rId276"/>
    <p:sldId id="1098" r:id="rId277"/>
    <p:sldId id="1122" r:id="rId278"/>
    <p:sldId id="1100" r:id="rId279"/>
    <p:sldId id="1123" r:id="rId280"/>
    <p:sldId id="1102" r:id="rId281"/>
    <p:sldId id="1103" r:id="rId282"/>
    <p:sldId id="1104" r:id="rId283"/>
    <p:sldId id="1105" r:id="rId284"/>
    <p:sldId id="1106" r:id="rId285"/>
    <p:sldId id="1107" r:id="rId286"/>
    <p:sldId id="1108" r:id="rId287"/>
    <p:sldId id="1109" r:id="rId288"/>
    <p:sldId id="1110" r:id="rId289"/>
    <p:sldId id="1111" r:id="rId290"/>
    <p:sldId id="1113" r:id="rId291"/>
    <p:sldId id="1114" r:id="rId292"/>
    <p:sldId id="1116" r:id="rId293"/>
    <p:sldId id="1117" r:id="rId294"/>
    <p:sldId id="1119" r:id="rId295"/>
    <p:sldId id="1120" r:id="rId296"/>
  </p:sldIdLst>
  <p:sldSz cx="9144000" cy="6858000" type="screen4x3"/>
  <p:notesSz cx="6954838" cy="9240838"/>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Tahoma"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Tahoma"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Tahoma"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Tahoma" pitchFamily="34" charset="0"/>
        <a:ea typeface="+mn-ea"/>
        <a:cs typeface="Arial" pitchFamily="34" charset="0"/>
      </a:defRPr>
    </a:lvl5pPr>
    <a:lvl6pPr marL="2286000" algn="l" defTabSz="914400" rtl="0" eaLnBrk="1" latinLnBrk="0" hangingPunct="1">
      <a:defRPr sz="2400" kern="1200">
        <a:solidFill>
          <a:schemeClr val="tx1"/>
        </a:solidFill>
        <a:latin typeface="Tahoma" pitchFamily="34" charset="0"/>
        <a:ea typeface="+mn-ea"/>
        <a:cs typeface="Arial" pitchFamily="34" charset="0"/>
      </a:defRPr>
    </a:lvl6pPr>
    <a:lvl7pPr marL="2743200" algn="l" defTabSz="914400" rtl="0" eaLnBrk="1" latinLnBrk="0" hangingPunct="1">
      <a:defRPr sz="2400" kern="1200">
        <a:solidFill>
          <a:schemeClr val="tx1"/>
        </a:solidFill>
        <a:latin typeface="Tahoma" pitchFamily="34" charset="0"/>
        <a:ea typeface="+mn-ea"/>
        <a:cs typeface="Arial" pitchFamily="34" charset="0"/>
      </a:defRPr>
    </a:lvl7pPr>
    <a:lvl8pPr marL="3200400" algn="l" defTabSz="914400" rtl="0" eaLnBrk="1" latinLnBrk="0" hangingPunct="1">
      <a:defRPr sz="2400" kern="1200">
        <a:solidFill>
          <a:schemeClr val="tx1"/>
        </a:solidFill>
        <a:latin typeface="Tahoma" pitchFamily="34" charset="0"/>
        <a:ea typeface="+mn-ea"/>
        <a:cs typeface="Arial" pitchFamily="34" charset="0"/>
      </a:defRPr>
    </a:lvl8pPr>
    <a:lvl9pPr marL="3657600" algn="l" defTabSz="914400" rtl="0" eaLnBrk="1" latinLnBrk="0" hangingPunct="1">
      <a:defRPr sz="2400" kern="1200">
        <a:solidFill>
          <a:schemeClr val="tx1"/>
        </a:solidFill>
        <a:latin typeface="Tahoma"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00642D"/>
    <a:srgbClr val="6699FF"/>
    <a:srgbClr val="005024"/>
    <a:srgbClr val="00CC66"/>
    <a:srgbClr val="CCFF99"/>
    <a:srgbClr val="FF00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13" autoAdjust="0"/>
    <p:restoredTop sz="94726" autoAdjust="0"/>
  </p:normalViewPr>
  <p:slideViewPr>
    <p:cSldViewPr>
      <p:cViewPr varScale="1">
        <p:scale>
          <a:sx n="116" d="100"/>
          <a:sy n="116" d="100"/>
        </p:scale>
        <p:origin x="1664"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viewProps" Target="viewProps.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theme" Target="theme/theme1.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notesMaster" Target="notesMasters/notesMaster1.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presProps" Target="presProp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5330" name="Rectangle 2"/>
          <p:cNvSpPr>
            <a:spLocks noGrp="1" noChangeArrowheads="1"/>
          </p:cNvSpPr>
          <p:nvPr>
            <p:ph type="hdr" sz="quarter"/>
          </p:nvPr>
        </p:nvSpPr>
        <p:spPr bwMode="auto">
          <a:xfrm>
            <a:off x="0" y="0"/>
            <a:ext cx="3013763" cy="462042"/>
          </a:xfrm>
          <a:prstGeom prst="rect">
            <a:avLst/>
          </a:prstGeom>
          <a:noFill/>
          <a:ln w="9525">
            <a:noFill/>
            <a:miter lim="800000"/>
            <a:headEnd/>
            <a:tailEnd/>
          </a:ln>
          <a:effectLst/>
        </p:spPr>
        <p:txBody>
          <a:bodyPr vert="horz" wrap="square" lIns="92546" tIns="46273" rIns="92546" bIns="46273" numCol="1" anchor="t" anchorCtr="0" compatLnSpc="1">
            <a:prstTxWarp prst="textNoShape">
              <a:avLst/>
            </a:prstTxWarp>
          </a:bodyPr>
          <a:lstStyle>
            <a:lvl1pPr>
              <a:defRPr sz="1200">
                <a:latin typeface="Arial" pitchFamily="-80" charset="0"/>
                <a:ea typeface="Arial" pitchFamily="-80" charset="0"/>
                <a:cs typeface="Arial" pitchFamily="-80" charset="0"/>
              </a:defRPr>
            </a:lvl1pPr>
          </a:lstStyle>
          <a:p>
            <a:pPr>
              <a:defRPr/>
            </a:pPr>
            <a:endParaRPr lang="en-US" dirty="0"/>
          </a:p>
        </p:txBody>
      </p:sp>
      <p:sp>
        <p:nvSpPr>
          <p:cNvPr id="355331" name="Rectangle 3"/>
          <p:cNvSpPr>
            <a:spLocks noGrp="1" noChangeArrowheads="1"/>
          </p:cNvSpPr>
          <p:nvPr>
            <p:ph type="dt" idx="1"/>
          </p:nvPr>
        </p:nvSpPr>
        <p:spPr bwMode="auto">
          <a:xfrm>
            <a:off x="3939466" y="0"/>
            <a:ext cx="3013763" cy="462042"/>
          </a:xfrm>
          <a:prstGeom prst="rect">
            <a:avLst/>
          </a:prstGeom>
          <a:noFill/>
          <a:ln w="9525">
            <a:noFill/>
            <a:miter lim="800000"/>
            <a:headEnd/>
            <a:tailEnd/>
          </a:ln>
          <a:effectLst/>
        </p:spPr>
        <p:txBody>
          <a:bodyPr vert="horz" wrap="square" lIns="92546" tIns="46273" rIns="92546" bIns="46273" numCol="1" anchor="t" anchorCtr="0" compatLnSpc="1">
            <a:prstTxWarp prst="textNoShape">
              <a:avLst/>
            </a:prstTxWarp>
          </a:bodyPr>
          <a:lstStyle>
            <a:lvl1pPr algn="r">
              <a:defRPr sz="1200">
                <a:latin typeface="Arial" pitchFamily="-80" charset="0"/>
                <a:ea typeface="Arial" pitchFamily="-80" charset="0"/>
                <a:cs typeface="Arial" pitchFamily="-80" charset="0"/>
              </a:defRPr>
            </a:lvl1pPr>
          </a:lstStyle>
          <a:p>
            <a:pPr>
              <a:defRPr/>
            </a:pPr>
            <a:endParaRPr lang="en-US" dirty="0"/>
          </a:p>
        </p:txBody>
      </p:sp>
      <p:sp>
        <p:nvSpPr>
          <p:cNvPr id="279556" name="Rectangle 4"/>
          <p:cNvSpPr>
            <a:spLocks noGrp="1" noRot="1" noChangeAspect="1" noChangeArrowheads="1" noTextEdit="1"/>
          </p:cNvSpPr>
          <p:nvPr>
            <p:ph type="sldImg" idx="2"/>
          </p:nvPr>
        </p:nvSpPr>
        <p:spPr bwMode="auto">
          <a:xfrm>
            <a:off x="1168400" y="693738"/>
            <a:ext cx="4618038" cy="3463925"/>
          </a:xfrm>
          <a:prstGeom prst="rect">
            <a:avLst/>
          </a:prstGeom>
          <a:noFill/>
          <a:ln w="9525">
            <a:solidFill>
              <a:srgbClr val="000000"/>
            </a:solidFill>
            <a:miter lim="800000"/>
            <a:headEnd/>
            <a:tailEnd/>
          </a:ln>
        </p:spPr>
      </p:sp>
      <p:sp>
        <p:nvSpPr>
          <p:cNvPr id="355333" name="Rectangle 5"/>
          <p:cNvSpPr>
            <a:spLocks noGrp="1" noChangeArrowheads="1"/>
          </p:cNvSpPr>
          <p:nvPr>
            <p:ph type="body" sz="quarter" idx="3"/>
          </p:nvPr>
        </p:nvSpPr>
        <p:spPr bwMode="auto">
          <a:xfrm>
            <a:off x="695484" y="4389398"/>
            <a:ext cx="5563870" cy="4158377"/>
          </a:xfrm>
          <a:prstGeom prst="rect">
            <a:avLst/>
          </a:prstGeom>
          <a:noFill/>
          <a:ln w="9525">
            <a:noFill/>
            <a:miter lim="800000"/>
            <a:headEnd/>
            <a:tailEnd/>
          </a:ln>
          <a:effectLst/>
        </p:spPr>
        <p:txBody>
          <a:bodyPr vert="horz" wrap="square" lIns="92546" tIns="46273" rIns="92546" bIns="462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5334" name="Rectangle 6"/>
          <p:cNvSpPr>
            <a:spLocks noGrp="1" noChangeArrowheads="1"/>
          </p:cNvSpPr>
          <p:nvPr>
            <p:ph type="ftr" sz="quarter" idx="4"/>
          </p:nvPr>
        </p:nvSpPr>
        <p:spPr bwMode="auto">
          <a:xfrm>
            <a:off x="0" y="8777192"/>
            <a:ext cx="3013763" cy="462042"/>
          </a:xfrm>
          <a:prstGeom prst="rect">
            <a:avLst/>
          </a:prstGeom>
          <a:noFill/>
          <a:ln w="9525">
            <a:noFill/>
            <a:miter lim="800000"/>
            <a:headEnd/>
            <a:tailEnd/>
          </a:ln>
          <a:effectLst/>
        </p:spPr>
        <p:txBody>
          <a:bodyPr vert="horz" wrap="square" lIns="92546" tIns="46273" rIns="92546" bIns="46273" numCol="1" anchor="b" anchorCtr="0" compatLnSpc="1">
            <a:prstTxWarp prst="textNoShape">
              <a:avLst/>
            </a:prstTxWarp>
          </a:bodyPr>
          <a:lstStyle>
            <a:lvl1pPr>
              <a:defRPr sz="1200">
                <a:latin typeface="Arial" pitchFamily="-80" charset="0"/>
                <a:ea typeface="Arial" pitchFamily="-80" charset="0"/>
                <a:cs typeface="Arial" pitchFamily="-80" charset="0"/>
              </a:defRPr>
            </a:lvl1pPr>
          </a:lstStyle>
          <a:p>
            <a:pPr>
              <a:defRPr/>
            </a:pPr>
            <a:endParaRPr lang="en-US" dirty="0"/>
          </a:p>
        </p:txBody>
      </p:sp>
      <p:sp>
        <p:nvSpPr>
          <p:cNvPr id="355335" name="Rectangle 7"/>
          <p:cNvSpPr>
            <a:spLocks noGrp="1" noChangeArrowheads="1"/>
          </p:cNvSpPr>
          <p:nvPr>
            <p:ph type="sldNum" sz="quarter" idx="5"/>
          </p:nvPr>
        </p:nvSpPr>
        <p:spPr bwMode="auto">
          <a:xfrm>
            <a:off x="3939466" y="8777192"/>
            <a:ext cx="3013763" cy="462042"/>
          </a:xfrm>
          <a:prstGeom prst="rect">
            <a:avLst/>
          </a:prstGeom>
          <a:noFill/>
          <a:ln w="9525">
            <a:noFill/>
            <a:miter lim="800000"/>
            <a:headEnd/>
            <a:tailEnd/>
          </a:ln>
          <a:effectLst/>
        </p:spPr>
        <p:txBody>
          <a:bodyPr vert="horz" wrap="square" lIns="92546" tIns="46273" rIns="92546" bIns="46273" numCol="1" anchor="b" anchorCtr="0" compatLnSpc="1">
            <a:prstTxWarp prst="textNoShape">
              <a:avLst/>
            </a:prstTxWarp>
          </a:bodyPr>
          <a:lstStyle>
            <a:lvl1pPr algn="r">
              <a:defRPr sz="1200">
                <a:latin typeface="Arial" pitchFamily="34" charset="0"/>
              </a:defRPr>
            </a:lvl1pPr>
          </a:lstStyle>
          <a:p>
            <a:fld id="{80BCC57D-03DC-4CB3-BD1A-477570B1B55D}" type="slidenum">
              <a:rPr lang="en-US"/>
              <a:pPr/>
              <a:t>‹#›</a:t>
            </a:fld>
            <a:endParaRPr lang="en-US" dirty="0"/>
          </a:p>
        </p:txBody>
      </p:sp>
    </p:spTree>
    <p:extLst>
      <p:ext uri="{BB962C8B-B14F-4D97-AF65-F5344CB8AC3E}">
        <p14:creationId xmlns:p14="http://schemas.microsoft.com/office/powerpoint/2010/main" val="2589356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7"/>
          <p:cNvSpPr>
            <a:spLocks noGrp="1" noChangeArrowheads="1"/>
          </p:cNvSpPr>
          <p:nvPr>
            <p:ph type="sldNum" sz="quarter" idx="5"/>
          </p:nvPr>
        </p:nvSpPr>
        <p:spPr>
          <a:noFill/>
        </p:spPr>
        <p:txBody>
          <a:bodyPr/>
          <a:lstStyle/>
          <a:p>
            <a:fld id="{8B041D7C-9394-4EF6-9B31-E4C2F11FF3A8}" type="slidenum">
              <a:rPr lang="en-US"/>
              <a:pPr/>
              <a:t>1</a:t>
            </a:fld>
            <a:endParaRPr lang="en-US" dirty="0"/>
          </a:p>
        </p:txBody>
      </p:sp>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13163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DD8EBA1C-9230-4FEE-846B-9DE6A699B320}" type="slidenum">
              <a:rPr lang="en-US"/>
              <a:pPr/>
              <a:t>10</a:t>
            </a:fld>
            <a:endParaRPr lang="en-US" dirty="0"/>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7778933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7"/>
          <p:cNvSpPr>
            <a:spLocks noGrp="1" noChangeArrowheads="1"/>
          </p:cNvSpPr>
          <p:nvPr>
            <p:ph type="sldNum" sz="quarter" idx="5"/>
          </p:nvPr>
        </p:nvSpPr>
        <p:spPr>
          <a:noFill/>
        </p:spPr>
        <p:txBody>
          <a:bodyPr/>
          <a:lstStyle/>
          <a:p>
            <a:fld id="{D828DBF4-DDF4-4F81-BC62-C1A875AE7354}" type="slidenum">
              <a:rPr lang="en-US"/>
              <a:pPr/>
              <a:t>100</a:t>
            </a:fld>
            <a:endParaRPr lang="en-US" dirty="0"/>
          </a:p>
        </p:txBody>
      </p:sp>
      <p:sp>
        <p:nvSpPr>
          <p:cNvPr id="364546" name="Rectangle 2"/>
          <p:cNvSpPr>
            <a:spLocks noGrp="1" noRot="1" noChangeAspect="1" noChangeArrowheads="1" noTextEdit="1"/>
          </p:cNvSpPr>
          <p:nvPr>
            <p:ph type="sldImg"/>
          </p:nvPr>
        </p:nvSpPr>
        <p:spPr>
          <a:ln/>
        </p:spPr>
      </p:sp>
      <p:sp>
        <p:nvSpPr>
          <p:cNvPr id="3645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9391663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7"/>
          <p:cNvSpPr>
            <a:spLocks noGrp="1" noChangeArrowheads="1"/>
          </p:cNvSpPr>
          <p:nvPr>
            <p:ph type="sldNum" sz="quarter" idx="5"/>
          </p:nvPr>
        </p:nvSpPr>
        <p:spPr>
          <a:noFill/>
        </p:spPr>
        <p:txBody>
          <a:bodyPr/>
          <a:lstStyle/>
          <a:p>
            <a:fld id="{E459E65D-6A3F-4365-AB41-EE85559B019C}" type="slidenum">
              <a:rPr lang="en-US"/>
              <a:pPr/>
              <a:t>101</a:t>
            </a:fld>
            <a:endParaRPr lang="en-US" dirty="0"/>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8631365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7"/>
          <p:cNvSpPr>
            <a:spLocks noGrp="1" noChangeArrowheads="1"/>
          </p:cNvSpPr>
          <p:nvPr>
            <p:ph type="sldNum" sz="quarter" idx="5"/>
          </p:nvPr>
        </p:nvSpPr>
        <p:spPr>
          <a:noFill/>
        </p:spPr>
        <p:txBody>
          <a:bodyPr/>
          <a:lstStyle/>
          <a:p>
            <a:fld id="{E459E65D-6A3F-4365-AB41-EE85559B019C}" type="slidenum">
              <a:rPr lang="en-US"/>
              <a:pPr/>
              <a:t>102</a:t>
            </a:fld>
            <a:endParaRPr lang="en-US" dirty="0"/>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997617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7"/>
          <p:cNvSpPr>
            <a:spLocks noGrp="1" noChangeArrowheads="1"/>
          </p:cNvSpPr>
          <p:nvPr>
            <p:ph type="sldNum" sz="quarter" idx="5"/>
          </p:nvPr>
        </p:nvSpPr>
        <p:spPr>
          <a:noFill/>
        </p:spPr>
        <p:txBody>
          <a:bodyPr/>
          <a:lstStyle/>
          <a:p>
            <a:fld id="{E459E65D-6A3F-4365-AB41-EE85559B019C}" type="slidenum">
              <a:rPr lang="en-US"/>
              <a:pPr/>
              <a:t>103</a:t>
            </a:fld>
            <a:endParaRPr lang="en-US" dirty="0"/>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156425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7"/>
          <p:cNvSpPr>
            <a:spLocks noGrp="1" noChangeArrowheads="1"/>
          </p:cNvSpPr>
          <p:nvPr>
            <p:ph type="sldNum" sz="quarter" idx="5"/>
          </p:nvPr>
        </p:nvSpPr>
        <p:spPr>
          <a:noFill/>
        </p:spPr>
        <p:txBody>
          <a:bodyPr/>
          <a:lstStyle/>
          <a:p>
            <a:fld id="{E459E65D-6A3F-4365-AB41-EE85559B019C}" type="slidenum">
              <a:rPr lang="en-US"/>
              <a:pPr/>
              <a:t>104</a:t>
            </a:fld>
            <a:endParaRPr lang="en-US" dirty="0"/>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108383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Rectangle 7"/>
          <p:cNvSpPr>
            <a:spLocks noGrp="1" noChangeArrowheads="1"/>
          </p:cNvSpPr>
          <p:nvPr>
            <p:ph type="sldNum" sz="quarter" idx="5"/>
          </p:nvPr>
        </p:nvSpPr>
        <p:spPr>
          <a:noFill/>
        </p:spPr>
        <p:txBody>
          <a:bodyPr/>
          <a:lstStyle/>
          <a:p>
            <a:fld id="{891C533B-6487-4E54-8234-526F0EFDF618}" type="slidenum">
              <a:rPr lang="en-US"/>
              <a:pPr/>
              <a:t>105</a:t>
            </a:fld>
            <a:endParaRPr lang="en-US" dirty="0"/>
          </a:p>
        </p:txBody>
      </p:sp>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2275034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Rectangle 7"/>
          <p:cNvSpPr>
            <a:spLocks noGrp="1" noChangeArrowheads="1"/>
          </p:cNvSpPr>
          <p:nvPr>
            <p:ph type="sldNum" sz="quarter" idx="5"/>
          </p:nvPr>
        </p:nvSpPr>
        <p:spPr>
          <a:noFill/>
        </p:spPr>
        <p:txBody>
          <a:bodyPr/>
          <a:lstStyle/>
          <a:p>
            <a:fld id="{911F611F-E205-40B6-B4F1-168ACD071C6C}" type="slidenum">
              <a:rPr lang="en-US"/>
              <a:pPr/>
              <a:t>106</a:t>
            </a:fld>
            <a:endParaRPr lang="en-US" dirty="0"/>
          </a:p>
        </p:txBody>
      </p:sp>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898392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Rectangle 7"/>
          <p:cNvSpPr>
            <a:spLocks noGrp="1" noChangeArrowheads="1"/>
          </p:cNvSpPr>
          <p:nvPr>
            <p:ph type="sldNum" sz="quarter" idx="5"/>
          </p:nvPr>
        </p:nvSpPr>
        <p:spPr>
          <a:noFill/>
        </p:spPr>
        <p:txBody>
          <a:bodyPr/>
          <a:lstStyle/>
          <a:p>
            <a:fld id="{F14DE063-D2FB-401E-914B-434ACAC7ECDC}" type="slidenum">
              <a:rPr lang="en-US"/>
              <a:pPr/>
              <a:t>107</a:t>
            </a:fld>
            <a:endParaRPr lang="en-US" dirty="0"/>
          </a:p>
        </p:txBody>
      </p:sp>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6975472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Rectangle 7"/>
          <p:cNvSpPr>
            <a:spLocks noGrp="1" noChangeArrowheads="1"/>
          </p:cNvSpPr>
          <p:nvPr>
            <p:ph type="sldNum" sz="quarter" idx="5"/>
          </p:nvPr>
        </p:nvSpPr>
        <p:spPr>
          <a:noFill/>
        </p:spPr>
        <p:txBody>
          <a:bodyPr/>
          <a:lstStyle/>
          <a:p>
            <a:fld id="{E56889C0-DB5D-44C3-B1E2-C2072E743634}" type="slidenum">
              <a:rPr lang="en-US"/>
              <a:pPr/>
              <a:t>108</a:t>
            </a:fld>
            <a:endParaRPr lang="en-US" dirty="0"/>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8415312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Rectangle 7"/>
          <p:cNvSpPr>
            <a:spLocks noGrp="1" noChangeArrowheads="1"/>
          </p:cNvSpPr>
          <p:nvPr>
            <p:ph type="sldNum" sz="quarter" idx="5"/>
          </p:nvPr>
        </p:nvSpPr>
        <p:spPr>
          <a:noFill/>
        </p:spPr>
        <p:txBody>
          <a:bodyPr/>
          <a:lstStyle/>
          <a:p>
            <a:fld id="{3BFDB067-3CCD-4E27-8EBD-C5A16F6E7BDA}" type="slidenum">
              <a:rPr lang="en-US"/>
              <a:pPr/>
              <a:t>109</a:t>
            </a:fld>
            <a:endParaRPr lang="en-US" dirty="0"/>
          </a:p>
        </p:txBody>
      </p:sp>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41431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11</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6062088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Rectangle 7"/>
          <p:cNvSpPr>
            <a:spLocks noGrp="1" noChangeArrowheads="1"/>
          </p:cNvSpPr>
          <p:nvPr>
            <p:ph type="sldNum" sz="quarter" idx="5"/>
          </p:nvPr>
        </p:nvSpPr>
        <p:spPr>
          <a:noFill/>
        </p:spPr>
        <p:txBody>
          <a:bodyPr/>
          <a:lstStyle/>
          <a:p>
            <a:fld id="{D93DB422-CF6F-4820-8404-8C93EA014D8A}" type="slidenum">
              <a:rPr lang="en-US"/>
              <a:pPr/>
              <a:t>110</a:t>
            </a:fld>
            <a:endParaRPr lang="en-US" dirty="0"/>
          </a:p>
        </p:txBody>
      </p:sp>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3122770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Rectangle 7"/>
          <p:cNvSpPr>
            <a:spLocks noGrp="1" noChangeArrowheads="1"/>
          </p:cNvSpPr>
          <p:nvPr>
            <p:ph type="sldNum" sz="quarter" idx="5"/>
          </p:nvPr>
        </p:nvSpPr>
        <p:spPr>
          <a:noFill/>
        </p:spPr>
        <p:txBody>
          <a:bodyPr/>
          <a:lstStyle/>
          <a:p>
            <a:fld id="{D93DB422-CF6F-4820-8404-8C93EA014D8A}" type="slidenum">
              <a:rPr lang="en-US"/>
              <a:pPr/>
              <a:t>111</a:t>
            </a:fld>
            <a:endParaRPr lang="en-US" dirty="0"/>
          </a:p>
        </p:txBody>
      </p:sp>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3603160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Rectangle 7"/>
          <p:cNvSpPr>
            <a:spLocks noGrp="1" noChangeArrowheads="1"/>
          </p:cNvSpPr>
          <p:nvPr>
            <p:ph type="sldNum" sz="quarter" idx="5"/>
          </p:nvPr>
        </p:nvSpPr>
        <p:spPr>
          <a:noFill/>
        </p:spPr>
        <p:txBody>
          <a:bodyPr/>
          <a:lstStyle/>
          <a:p>
            <a:fld id="{D4175B7A-DD16-45DE-9E61-24E90D7C67D8}" type="slidenum">
              <a:rPr lang="en-US"/>
              <a:pPr/>
              <a:t>112</a:t>
            </a:fld>
            <a:endParaRPr lang="en-US" dirty="0"/>
          </a:p>
        </p:txBody>
      </p:sp>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84983141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Rectangle 7"/>
          <p:cNvSpPr>
            <a:spLocks noGrp="1" noChangeArrowheads="1"/>
          </p:cNvSpPr>
          <p:nvPr>
            <p:ph type="sldNum" sz="quarter" idx="5"/>
          </p:nvPr>
        </p:nvSpPr>
        <p:spPr>
          <a:noFill/>
        </p:spPr>
        <p:txBody>
          <a:bodyPr/>
          <a:lstStyle/>
          <a:p>
            <a:fld id="{97E13E97-86A0-4957-B028-281533066881}" type="slidenum">
              <a:rPr lang="en-US"/>
              <a:pPr/>
              <a:t>113</a:t>
            </a:fld>
            <a:endParaRPr lang="en-US" dirty="0"/>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468135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Rectangle 7"/>
          <p:cNvSpPr>
            <a:spLocks noGrp="1" noChangeArrowheads="1"/>
          </p:cNvSpPr>
          <p:nvPr>
            <p:ph type="sldNum" sz="quarter" idx="5"/>
          </p:nvPr>
        </p:nvSpPr>
        <p:spPr>
          <a:noFill/>
        </p:spPr>
        <p:txBody>
          <a:bodyPr/>
          <a:lstStyle/>
          <a:p>
            <a:fld id="{3B4A8FF6-EF71-400B-ABC7-02C5B298BF5D}" type="slidenum">
              <a:rPr lang="en-US"/>
              <a:pPr/>
              <a:t>114</a:t>
            </a:fld>
            <a:endParaRPr lang="en-US" dirty="0"/>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292844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Rectangle 7"/>
          <p:cNvSpPr>
            <a:spLocks noGrp="1" noChangeArrowheads="1"/>
          </p:cNvSpPr>
          <p:nvPr>
            <p:ph type="sldNum" sz="quarter" idx="5"/>
          </p:nvPr>
        </p:nvSpPr>
        <p:spPr>
          <a:noFill/>
        </p:spPr>
        <p:txBody>
          <a:bodyPr/>
          <a:lstStyle/>
          <a:p>
            <a:fld id="{3B4A8FF6-EF71-400B-ABC7-02C5B298BF5D}" type="slidenum">
              <a:rPr lang="en-US"/>
              <a:pPr/>
              <a:t>115</a:t>
            </a:fld>
            <a:endParaRPr lang="en-US" dirty="0"/>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8676842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Rectangle 7"/>
          <p:cNvSpPr>
            <a:spLocks noGrp="1" noChangeArrowheads="1"/>
          </p:cNvSpPr>
          <p:nvPr>
            <p:ph type="sldNum" sz="quarter" idx="5"/>
          </p:nvPr>
        </p:nvSpPr>
        <p:spPr>
          <a:noFill/>
        </p:spPr>
        <p:txBody>
          <a:bodyPr/>
          <a:lstStyle/>
          <a:p>
            <a:fld id="{3B4A8FF6-EF71-400B-ABC7-02C5B298BF5D}" type="slidenum">
              <a:rPr lang="en-US"/>
              <a:pPr/>
              <a:t>116</a:t>
            </a:fld>
            <a:endParaRPr lang="en-US" dirty="0"/>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4691396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Rectangle 7"/>
          <p:cNvSpPr>
            <a:spLocks noGrp="1" noChangeArrowheads="1"/>
          </p:cNvSpPr>
          <p:nvPr>
            <p:ph type="sldNum" sz="quarter" idx="5"/>
          </p:nvPr>
        </p:nvSpPr>
        <p:spPr>
          <a:noFill/>
        </p:spPr>
        <p:txBody>
          <a:bodyPr/>
          <a:lstStyle/>
          <a:p>
            <a:fld id="{00F0F073-6FA1-4AD2-947D-481C512E251F}" type="slidenum">
              <a:rPr lang="en-US"/>
              <a:pPr/>
              <a:t>117</a:t>
            </a:fld>
            <a:endParaRPr lang="en-US" dirty="0"/>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3577028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Rectangle 7"/>
          <p:cNvSpPr>
            <a:spLocks noGrp="1" noChangeArrowheads="1"/>
          </p:cNvSpPr>
          <p:nvPr>
            <p:ph type="sldNum" sz="quarter" idx="5"/>
          </p:nvPr>
        </p:nvSpPr>
        <p:spPr>
          <a:noFill/>
        </p:spPr>
        <p:txBody>
          <a:bodyPr/>
          <a:lstStyle/>
          <a:p>
            <a:fld id="{A135AE89-02D8-4C90-A8B9-053AABFD7E84}" type="slidenum">
              <a:rPr lang="en-US"/>
              <a:pPr/>
              <a:t>118</a:t>
            </a:fld>
            <a:endParaRPr lang="en-US" dirty="0"/>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2087066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Rectangle 7"/>
          <p:cNvSpPr>
            <a:spLocks noGrp="1" noChangeArrowheads="1"/>
          </p:cNvSpPr>
          <p:nvPr>
            <p:ph type="sldNum" sz="quarter" idx="5"/>
          </p:nvPr>
        </p:nvSpPr>
        <p:spPr>
          <a:noFill/>
        </p:spPr>
        <p:txBody>
          <a:bodyPr/>
          <a:lstStyle/>
          <a:p>
            <a:fld id="{4D401DFE-5F93-4A76-9571-7F332E10B39D}" type="slidenum">
              <a:rPr lang="en-US"/>
              <a:pPr/>
              <a:t>119</a:t>
            </a:fld>
            <a:endParaRPr lang="en-US" dirty="0"/>
          </a:p>
        </p:txBody>
      </p:sp>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76204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12</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75670175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Rectangle 7"/>
          <p:cNvSpPr>
            <a:spLocks noGrp="1" noChangeArrowheads="1"/>
          </p:cNvSpPr>
          <p:nvPr>
            <p:ph type="sldNum" sz="quarter" idx="5"/>
          </p:nvPr>
        </p:nvSpPr>
        <p:spPr>
          <a:noFill/>
        </p:spPr>
        <p:txBody>
          <a:bodyPr/>
          <a:lstStyle/>
          <a:p>
            <a:fld id="{68F32E63-C054-498C-8F36-1CA1F41B74CC}" type="slidenum">
              <a:rPr lang="en-US"/>
              <a:pPr/>
              <a:t>120</a:t>
            </a:fld>
            <a:endParaRPr lang="en-US" dirty="0"/>
          </a:p>
        </p:txBody>
      </p:sp>
      <p:sp>
        <p:nvSpPr>
          <p:cNvPr id="381954" name="Rectangle 2"/>
          <p:cNvSpPr>
            <a:spLocks noGrp="1" noRot="1" noChangeAspect="1" noChangeArrowheads="1" noTextEdit="1"/>
          </p:cNvSpPr>
          <p:nvPr>
            <p:ph type="sldImg"/>
          </p:nvPr>
        </p:nvSpPr>
        <p:spPr>
          <a:ln/>
        </p:spPr>
      </p:sp>
      <p:sp>
        <p:nvSpPr>
          <p:cNvPr id="3819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9789646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Rectangle 7"/>
          <p:cNvSpPr>
            <a:spLocks noGrp="1" noChangeArrowheads="1"/>
          </p:cNvSpPr>
          <p:nvPr>
            <p:ph type="sldNum" sz="quarter" idx="5"/>
          </p:nvPr>
        </p:nvSpPr>
        <p:spPr>
          <a:noFill/>
        </p:spPr>
        <p:txBody>
          <a:bodyPr/>
          <a:lstStyle/>
          <a:p>
            <a:fld id="{68F32E63-C054-498C-8F36-1CA1F41B74CC}" type="slidenum">
              <a:rPr lang="en-US"/>
              <a:pPr/>
              <a:t>121</a:t>
            </a:fld>
            <a:endParaRPr lang="en-US" dirty="0"/>
          </a:p>
        </p:txBody>
      </p:sp>
      <p:sp>
        <p:nvSpPr>
          <p:cNvPr id="381954" name="Rectangle 2"/>
          <p:cNvSpPr>
            <a:spLocks noGrp="1" noRot="1" noChangeAspect="1" noChangeArrowheads="1" noTextEdit="1"/>
          </p:cNvSpPr>
          <p:nvPr>
            <p:ph type="sldImg"/>
          </p:nvPr>
        </p:nvSpPr>
        <p:spPr>
          <a:ln/>
        </p:spPr>
      </p:sp>
      <p:sp>
        <p:nvSpPr>
          <p:cNvPr id="3819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8915032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Rectangle 7"/>
          <p:cNvSpPr>
            <a:spLocks noGrp="1" noChangeArrowheads="1"/>
          </p:cNvSpPr>
          <p:nvPr>
            <p:ph type="sldNum" sz="quarter" idx="5"/>
          </p:nvPr>
        </p:nvSpPr>
        <p:spPr>
          <a:noFill/>
        </p:spPr>
        <p:txBody>
          <a:bodyPr/>
          <a:lstStyle/>
          <a:p>
            <a:fld id="{A7DB8369-4DC9-481E-BDAD-2C57FB0C8393}" type="slidenum">
              <a:rPr lang="en-US"/>
              <a:pPr/>
              <a:t>122</a:t>
            </a:fld>
            <a:endParaRPr lang="en-US" dirty="0"/>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07080462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Rectangle 7"/>
          <p:cNvSpPr>
            <a:spLocks noGrp="1" noChangeArrowheads="1"/>
          </p:cNvSpPr>
          <p:nvPr>
            <p:ph type="sldNum" sz="quarter" idx="5"/>
          </p:nvPr>
        </p:nvSpPr>
        <p:spPr>
          <a:noFill/>
        </p:spPr>
        <p:txBody>
          <a:bodyPr/>
          <a:lstStyle/>
          <a:p>
            <a:fld id="{083F6632-F3E3-4CC7-8FA8-5094040EDCD3}" type="slidenum">
              <a:rPr lang="en-US"/>
              <a:pPr/>
              <a:t>123</a:t>
            </a:fld>
            <a:endParaRPr lang="en-US" dirty="0"/>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5899448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Rectangle 7"/>
          <p:cNvSpPr>
            <a:spLocks noGrp="1" noChangeArrowheads="1"/>
          </p:cNvSpPr>
          <p:nvPr>
            <p:ph type="sldNum" sz="quarter" idx="5"/>
          </p:nvPr>
        </p:nvSpPr>
        <p:spPr>
          <a:noFill/>
        </p:spPr>
        <p:txBody>
          <a:bodyPr/>
          <a:lstStyle/>
          <a:p>
            <a:fld id="{A7DB8369-4DC9-481E-BDAD-2C57FB0C8393}" type="slidenum">
              <a:rPr lang="en-US"/>
              <a:pPr/>
              <a:t>124</a:t>
            </a:fld>
            <a:endParaRPr lang="en-US" dirty="0"/>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6946577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Rectangle 7"/>
          <p:cNvSpPr>
            <a:spLocks noGrp="1" noChangeArrowheads="1"/>
          </p:cNvSpPr>
          <p:nvPr>
            <p:ph type="sldNum" sz="quarter" idx="5"/>
          </p:nvPr>
        </p:nvSpPr>
        <p:spPr>
          <a:noFill/>
        </p:spPr>
        <p:txBody>
          <a:bodyPr/>
          <a:lstStyle/>
          <a:p>
            <a:fld id="{A7DB8369-4DC9-481E-BDAD-2C57FB0C8393}" type="slidenum">
              <a:rPr lang="en-US"/>
              <a:pPr/>
              <a:t>125</a:t>
            </a:fld>
            <a:endParaRPr lang="en-US" dirty="0"/>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0405470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Rectangle 7"/>
          <p:cNvSpPr>
            <a:spLocks noGrp="1" noChangeArrowheads="1"/>
          </p:cNvSpPr>
          <p:nvPr>
            <p:ph type="sldNum" sz="quarter" idx="5"/>
          </p:nvPr>
        </p:nvSpPr>
        <p:spPr>
          <a:noFill/>
        </p:spPr>
        <p:txBody>
          <a:bodyPr/>
          <a:lstStyle/>
          <a:p>
            <a:fld id="{F6B561D2-46A2-4C47-9C24-8A53C4DA325D}" type="slidenum">
              <a:rPr lang="en-US"/>
              <a:pPr/>
              <a:t>126</a:t>
            </a:fld>
            <a:endParaRPr lang="en-US" dirty="0"/>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2082178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Rectangle 7"/>
          <p:cNvSpPr>
            <a:spLocks noGrp="1" noChangeArrowheads="1"/>
          </p:cNvSpPr>
          <p:nvPr>
            <p:ph type="sldNum" sz="quarter" idx="5"/>
          </p:nvPr>
        </p:nvSpPr>
        <p:spPr>
          <a:noFill/>
        </p:spPr>
        <p:txBody>
          <a:bodyPr/>
          <a:lstStyle/>
          <a:p>
            <a:fld id="{5B4C6F75-08F3-4222-A053-D667DB1ADAC8}" type="slidenum">
              <a:rPr lang="en-US"/>
              <a:pPr/>
              <a:t>127</a:t>
            </a:fld>
            <a:endParaRPr lang="en-US" dirty="0"/>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40431025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Rectangle 7"/>
          <p:cNvSpPr>
            <a:spLocks noGrp="1" noChangeArrowheads="1"/>
          </p:cNvSpPr>
          <p:nvPr>
            <p:ph type="sldNum" sz="quarter" idx="5"/>
          </p:nvPr>
        </p:nvSpPr>
        <p:spPr>
          <a:noFill/>
        </p:spPr>
        <p:txBody>
          <a:bodyPr/>
          <a:lstStyle/>
          <a:p>
            <a:fld id="{5B4C6F75-08F3-4222-A053-D667DB1ADAC8}" type="slidenum">
              <a:rPr lang="en-US"/>
              <a:pPr/>
              <a:t>128</a:t>
            </a:fld>
            <a:endParaRPr lang="en-US" dirty="0"/>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9822905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Rectangle 7"/>
          <p:cNvSpPr>
            <a:spLocks noGrp="1" noChangeArrowheads="1"/>
          </p:cNvSpPr>
          <p:nvPr>
            <p:ph type="sldNum" sz="quarter" idx="5"/>
          </p:nvPr>
        </p:nvSpPr>
        <p:spPr>
          <a:noFill/>
        </p:spPr>
        <p:txBody>
          <a:bodyPr/>
          <a:lstStyle/>
          <a:p>
            <a:fld id="{B93C30DA-8C54-4B27-B8A3-C28DB1F997EA}" type="slidenum">
              <a:rPr lang="en-US"/>
              <a:pPr/>
              <a:t>129</a:t>
            </a:fld>
            <a:endParaRPr lang="en-US" dirty="0"/>
          </a:p>
        </p:txBody>
      </p:sp>
      <p:sp>
        <p:nvSpPr>
          <p:cNvPr id="389122" name="Rectangle 2"/>
          <p:cNvSpPr>
            <a:spLocks noGrp="1" noRot="1" noChangeAspect="1" noChangeArrowheads="1" noTextEdit="1"/>
          </p:cNvSpPr>
          <p:nvPr>
            <p:ph type="sldImg"/>
          </p:nvPr>
        </p:nvSpPr>
        <p:spPr>
          <a:ln/>
        </p:spPr>
      </p:sp>
      <p:sp>
        <p:nvSpPr>
          <p:cNvPr id="3891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84248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13</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61870268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7"/>
          <p:cNvSpPr>
            <a:spLocks noGrp="1" noChangeArrowheads="1"/>
          </p:cNvSpPr>
          <p:nvPr>
            <p:ph type="sldNum" sz="quarter" idx="5"/>
          </p:nvPr>
        </p:nvSpPr>
        <p:spPr>
          <a:noFill/>
        </p:spPr>
        <p:txBody>
          <a:bodyPr/>
          <a:lstStyle/>
          <a:p>
            <a:fld id="{4C244069-AB60-4D5E-A46B-DE80CF875C50}" type="slidenum">
              <a:rPr lang="en-US"/>
              <a:pPr/>
              <a:t>130</a:t>
            </a:fld>
            <a:endParaRPr lang="en-US" dirty="0"/>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3903844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7"/>
          <p:cNvSpPr>
            <a:spLocks noGrp="1" noChangeArrowheads="1"/>
          </p:cNvSpPr>
          <p:nvPr>
            <p:ph type="sldNum" sz="quarter" idx="5"/>
          </p:nvPr>
        </p:nvSpPr>
        <p:spPr>
          <a:noFill/>
        </p:spPr>
        <p:txBody>
          <a:bodyPr/>
          <a:lstStyle/>
          <a:p>
            <a:fld id="{4C244069-AB60-4D5E-A46B-DE80CF875C50}" type="slidenum">
              <a:rPr lang="en-US"/>
              <a:pPr/>
              <a:t>131</a:t>
            </a:fld>
            <a:endParaRPr lang="en-US" dirty="0"/>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0391025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Rectangle 7"/>
          <p:cNvSpPr>
            <a:spLocks noGrp="1" noChangeArrowheads="1"/>
          </p:cNvSpPr>
          <p:nvPr>
            <p:ph type="sldNum" sz="quarter" idx="5"/>
          </p:nvPr>
        </p:nvSpPr>
        <p:spPr>
          <a:noFill/>
        </p:spPr>
        <p:txBody>
          <a:bodyPr/>
          <a:lstStyle/>
          <a:p>
            <a:fld id="{4C244069-AB60-4D5E-A46B-DE80CF875C50}" type="slidenum">
              <a:rPr lang="en-US"/>
              <a:pPr/>
              <a:t>132</a:t>
            </a:fld>
            <a:endParaRPr lang="en-US" dirty="0"/>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6387837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Rectangle 7"/>
          <p:cNvSpPr>
            <a:spLocks noGrp="1" noChangeArrowheads="1"/>
          </p:cNvSpPr>
          <p:nvPr>
            <p:ph type="sldNum" sz="quarter" idx="5"/>
          </p:nvPr>
        </p:nvSpPr>
        <p:spPr>
          <a:noFill/>
        </p:spPr>
        <p:txBody>
          <a:bodyPr/>
          <a:lstStyle/>
          <a:p>
            <a:fld id="{95807182-3D94-420E-99FB-DB01DA37E21B}" type="slidenum">
              <a:rPr lang="en-US"/>
              <a:pPr/>
              <a:t>133</a:t>
            </a:fld>
            <a:endParaRPr lang="en-US" dirty="0"/>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043528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Rectangle 7"/>
          <p:cNvSpPr>
            <a:spLocks noGrp="1" noChangeArrowheads="1"/>
          </p:cNvSpPr>
          <p:nvPr>
            <p:ph type="sldNum" sz="quarter" idx="5"/>
          </p:nvPr>
        </p:nvSpPr>
        <p:spPr>
          <a:noFill/>
        </p:spPr>
        <p:txBody>
          <a:bodyPr/>
          <a:lstStyle/>
          <a:p>
            <a:fld id="{95807182-3D94-420E-99FB-DB01DA37E21B}" type="slidenum">
              <a:rPr lang="en-US"/>
              <a:pPr/>
              <a:t>134</a:t>
            </a:fld>
            <a:endParaRPr lang="en-US" dirty="0"/>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4875345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Rectangle 7"/>
          <p:cNvSpPr>
            <a:spLocks noGrp="1" noChangeArrowheads="1"/>
          </p:cNvSpPr>
          <p:nvPr>
            <p:ph type="sldNum" sz="quarter" idx="5"/>
          </p:nvPr>
        </p:nvSpPr>
        <p:spPr>
          <a:noFill/>
        </p:spPr>
        <p:txBody>
          <a:bodyPr/>
          <a:lstStyle/>
          <a:p>
            <a:fld id="{95807182-3D94-420E-99FB-DB01DA37E21B}" type="slidenum">
              <a:rPr lang="en-US"/>
              <a:pPr/>
              <a:t>135</a:t>
            </a:fld>
            <a:endParaRPr lang="en-US" dirty="0"/>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87778274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Rectangle 7"/>
          <p:cNvSpPr>
            <a:spLocks noGrp="1" noChangeArrowheads="1"/>
          </p:cNvSpPr>
          <p:nvPr>
            <p:ph type="sldNum" sz="quarter" idx="5"/>
          </p:nvPr>
        </p:nvSpPr>
        <p:spPr>
          <a:noFill/>
        </p:spPr>
        <p:txBody>
          <a:bodyPr/>
          <a:lstStyle/>
          <a:p>
            <a:fld id="{5C1181C1-1AE3-4ACA-B642-75C03F289BF8}" type="slidenum">
              <a:rPr lang="en-US"/>
              <a:pPr/>
              <a:t>136</a:t>
            </a:fld>
            <a:endParaRPr lang="en-US" dirty="0"/>
          </a:p>
        </p:txBody>
      </p:sp>
      <p:sp>
        <p:nvSpPr>
          <p:cNvPr id="395266" name="Rectangle 2"/>
          <p:cNvSpPr>
            <a:spLocks noGrp="1" noRot="1" noChangeAspect="1" noChangeArrowheads="1" noTextEdit="1"/>
          </p:cNvSpPr>
          <p:nvPr>
            <p:ph type="sldImg"/>
          </p:nvPr>
        </p:nvSpPr>
        <p:spPr>
          <a:ln/>
        </p:spPr>
      </p:sp>
      <p:sp>
        <p:nvSpPr>
          <p:cNvPr id="3952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4858733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Rectangle 7"/>
          <p:cNvSpPr>
            <a:spLocks noGrp="1" noChangeArrowheads="1"/>
          </p:cNvSpPr>
          <p:nvPr>
            <p:ph type="sldNum" sz="quarter" idx="5"/>
          </p:nvPr>
        </p:nvSpPr>
        <p:spPr>
          <a:noFill/>
        </p:spPr>
        <p:txBody>
          <a:bodyPr/>
          <a:lstStyle/>
          <a:p>
            <a:fld id="{55A949D4-5F3E-41A0-8BCB-89EDFC53E5EC}" type="slidenum">
              <a:rPr lang="en-US"/>
              <a:pPr/>
              <a:t>137</a:t>
            </a:fld>
            <a:endParaRPr lang="en-US" dirty="0"/>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2868708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Rectangle 7"/>
          <p:cNvSpPr>
            <a:spLocks noGrp="1" noChangeArrowheads="1"/>
          </p:cNvSpPr>
          <p:nvPr>
            <p:ph type="sldNum" sz="quarter" idx="5"/>
          </p:nvPr>
        </p:nvSpPr>
        <p:spPr>
          <a:noFill/>
        </p:spPr>
        <p:txBody>
          <a:bodyPr/>
          <a:lstStyle/>
          <a:p>
            <a:fld id="{55A949D4-5F3E-41A0-8BCB-89EDFC53E5EC}" type="slidenum">
              <a:rPr lang="en-US"/>
              <a:pPr/>
              <a:t>138</a:t>
            </a:fld>
            <a:endParaRPr lang="en-US" dirty="0"/>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344369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Rectangle 7"/>
          <p:cNvSpPr>
            <a:spLocks noGrp="1" noChangeArrowheads="1"/>
          </p:cNvSpPr>
          <p:nvPr>
            <p:ph type="sldNum" sz="quarter" idx="5"/>
          </p:nvPr>
        </p:nvSpPr>
        <p:spPr>
          <a:noFill/>
        </p:spPr>
        <p:txBody>
          <a:bodyPr/>
          <a:lstStyle/>
          <a:p>
            <a:fld id="{4DA88652-A2E5-4F57-AF04-F3D27BF4406A}" type="slidenum">
              <a:rPr lang="en-US"/>
              <a:pPr/>
              <a:t>139</a:t>
            </a:fld>
            <a:endParaRPr lang="en-US" dirty="0"/>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90708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14</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81742477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Rectangle 7"/>
          <p:cNvSpPr>
            <a:spLocks noGrp="1" noChangeArrowheads="1"/>
          </p:cNvSpPr>
          <p:nvPr>
            <p:ph type="sldNum" sz="quarter" idx="5"/>
          </p:nvPr>
        </p:nvSpPr>
        <p:spPr>
          <a:noFill/>
        </p:spPr>
        <p:txBody>
          <a:bodyPr/>
          <a:lstStyle/>
          <a:p>
            <a:fld id="{8D569275-D57D-440D-AA4C-50B31F5207B7}" type="slidenum">
              <a:rPr lang="en-US"/>
              <a:pPr/>
              <a:t>140</a:t>
            </a:fld>
            <a:endParaRPr lang="en-US" dirty="0"/>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7529434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Rectangle 7"/>
          <p:cNvSpPr>
            <a:spLocks noGrp="1" noChangeArrowheads="1"/>
          </p:cNvSpPr>
          <p:nvPr>
            <p:ph type="sldNum" sz="quarter" idx="5"/>
          </p:nvPr>
        </p:nvSpPr>
        <p:spPr>
          <a:noFill/>
        </p:spPr>
        <p:txBody>
          <a:bodyPr/>
          <a:lstStyle/>
          <a:p>
            <a:fld id="{8D569275-D57D-440D-AA4C-50B31F5207B7}" type="slidenum">
              <a:rPr lang="en-US"/>
              <a:pPr/>
              <a:t>141</a:t>
            </a:fld>
            <a:endParaRPr lang="en-US" dirty="0"/>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5949197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Rectangle 7"/>
          <p:cNvSpPr>
            <a:spLocks noGrp="1" noChangeArrowheads="1"/>
          </p:cNvSpPr>
          <p:nvPr>
            <p:ph type="sldNum" sz="quarter" idx="5"/>
          </p:nvPr>
        </p:nvSpPr>
        <p:spPr>
          <a:noFill/>
        </p:spPr>
        <p:txBody>
          <a:bodyPr/>
          <a:lstStyle/>
          <a:p>
            <a:fld id="{C88414EC-2203-475F-857F-4A91CCB129EA}" type="slidenum">
              <a:rPr lang="en-US"/>
              <a:pPr/>
              <a:t>142</a:t>
            </a:fld>
            <a:endParaRPr lang="en-US" dirty="0"/>
          </a:p>
        </p:txBody>
      </p:sp>
      <p:sp>
        <p:nvSpPr>
          <p:cNvPr id="401410" name="Rectangle 2"/>
          <p:cNvSpPr>
            <a:spLocks noGrp="1" noRot="1" noChangeAspect="1" noChangeArrowheads="1" noTextEdit="1"/>
          </p:cNvSpPr>
          <p:nvPr>
            <p:ph type="sldImg"/>
          </p:nvPr>
        </p:nvSpPr>
        <p:spPr>
          <a:ln/>
        </p:spPr>
      </p:sp>
      <p:sp>
        <p:nvSpPr>
          <p:cNvPr id="4014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7483505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Rectangle 7"/>
          <p:cNvSpPr>
            <a:spLocks noGrp="1" noChangeArrowheads="1"/>
          </p:cNvSpPr>
          <p:nvPr>
            <p:ph type="sldNum" sz="quarter" idx="5"/>
          </p:nvPr>
        </p:nvSpPr>
        <p:spPr>
          <a:noFill/>
        </p:spPr>
        <p:txBody>
          <a:bodyPr/>
          <a:lstStyle/>
          <a:p>
            <a:fld id="{8697DE76-4FA1-4F22-B6B0-B963D0CCC90E}" type="slidenum">
              <a:rPr lang="en-US"/>
              <a:pPr/>
              <a:t>143</a:t>
            </a:fld>
            <a:endParaRPr lang="en-US" dirty="0"/>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2269516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Rectangle 7"/>
          <p:cNvSpPr>
            <a:spLocks noGrp="1" noChangeArrowheads="1"/>
          </p:cNvSpPr>
          <p:nvPr>
            <p:ph type="sldNum" sz="quarter" idx="5"/>
          </p:nvPr>
        </p:nvSpPr>
        <p:spPr>
          <a:noFill/>
        </p:spPr>
        <p:txBody>
          <a:bodyPr/>
          <a:lstStyle/>
          <a:p>
            <a:fld id="{8ABF1D03-6BE2-48D5-991E-B8F380501761}" type="slidenum">
              <a:rPr lang="en-US"/>
              <a:pPr/>
              <a:t>144</a:t>
            </a:fld>
            <a:endParaRPr lang="en-US" dirty="0"/>
          </a:p>
        </p:txBody>
      </p:sp>
      <p:sp>
        <p:nvSpPr>
          <p:cNvPr id="403458" name="Rectangle 2"/>
          <p:cNvSpPr>
            <a:spLocks noGrp="1" noRot="1" noChangeAspect="1" noChangeArrowheads="1" noTextEdit="1"/>
          </p:cNvSpPr>
          <p:nvPr>
            <p:ph type="sldImg"/>
          </p:nvPr>
        </p:nvSpPr>
        <p:spPr>
          <a:ln/>
        </p:spPr>
      </p:sp>
      <p:sp>
        <p:nvSpPr>
          <p:cNvPr id="4034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4740037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Rectangle 7"/>
          <p:cNvSpPr>
            <a:spLocks noGrp="1" noChangeArrowheads="1"/>
          </p:cNvSpPr>
          <p:nvPr>
            <p:ph type="sldNum" sz="quarter" idx="5"/>
          </p:nvPr>
        </p:nvSpPr>
        <p:spPr>
          <a:noFill/>
        </p:spPr>
        <p:txBody>
          <a:bodyPr/>
          <a:lstStyle/>
          <a:p>
            <a:fld id="{55B5210C-35BC-41DD-8672-2741E22035C5}" type="slidenum">
              <a:rPr lang="en-US"/>
              <a:pPr/>
              <a:t>145</a:t>
            </a:fld>
            <a:endParaRPr lang="en-US" dirty="0"/>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0132961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Rectangle 7"/>
          <p:cNvSpPr>
            <a:spLocks noGrp="1" noChangeArrowheads="1"/>
          </p:cNvSpPr>
          <p:nvPr>
            <p:ph type="sldNum" sz="quarter" idx="5"/>
          </p:nvPr>
        </p:nvSpPr>
        <p:spPr>
          <a:noFill/>
        </p:spPr>
        <p:txBody>
          <a:bodyPr/>
          <a:lstStyle/>
          <a:p>
            <a:fld id="{C19AB83A-7F38-4A27-9678-E18AB8D213E2}" type="slidenum">
              <a:rPr lang="en-US"/>
              <a:pPr/>
              <a:t>146</a:t>
            </a:fld>
            <a:endParaRPr lang="en-US" dirty="0"/>
          </a:p>
        </p:txBody>
      </p:sp>
      <p:sp>
        <p:nvSpPr>
          <p:cNvPr id="405506" name="Rectangle 2"/>
          <p:cNvSpPr>
            <a:spLocks noGrp="1" noRot="1" noChangeAspect="1" noChangeArrowheads="1" noTextEdit="1"/>
          </p:cNvSpPr>
          <p:nvPr>
            <p:ph type="sldImg"/>
          </p:nvPr>
        </p:nvSpPr>
        <p:spPr>
          <a:ln/>
        </p:spPr>
      </p:sp>
      <p:sp>
        <p:nvSpPr>
          <p:cNvPr id="4055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8632164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Rectangle 7"/>
          <p:cNvSpPr>
            <a:spLocks noGrp="1" noChangeArrowheads="1"/>
          </p:cNvSpPr>
          <p:nvPr>
            <p:ph type="sldNum" sz="quarter" idx="5"/>
          </p:nvPr>
        </p:nvSpPr>
        <p:spPr>
          <a:noFill/>
        </p:spPr>
        <p:txBody>
          <a:bodyPr/>
          <a:lstStyle/>
          <a:p>
            <a:fld id="{D69498C3-D92D-4CEA-9CB1-AB57ACF0C160}" type="slidenum">
              <a:rPr lang="en-US"/>
              <a:pPr/>
              <a:t>147</a:t>
            </a:fld>
            <a:endParaRPr lang="en-US" dirty="0"/>
          </a:p>
        </p:txBody>
      </p:sp>
      <p:sp>
        <p:nvSpPr>
          <p:cNvPr id="406530" name="Rectangle 2"/>
          <p:cNvSpPr>
            <a:spLocks noGrp="1" noRot="1" noChangeAspect="1" noChangeArrowheads="1" noTextEdit="1"/>
          </p:cNvSpPr>
          <p:nvPr>
            <p:ph type="sldImg"/>
          </p:nvPr>
        </p:nvSpPr>
        <p:spPr>
          <a:ln/>
        </p:spPr>
      </p:sp>
      <p:sp>
        <p:nvSpPr>
          <p:cNvPr id="4065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1903463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Rectangle 7"/>
          <p:cNvSpPr>
            <a:spLocks noGrp="1" noChangeArrowheads="1"/>
          </p:cNvSpPr>
          <p:nvPr>
            <p:ph type="sldNum" sz="quarter" idx="5"/>
          </p:nvPr>
        </p:nvSpPr>
        <p:spPr>
          <a:noFill/>
        </p:spPr>
        <p:txBody>
          <a:bodyPr/>
          <a:lstStyle/>
          <a:p>
            <a:fld id="{49E3B179-8B3C-4924-A7D2-AA1ECB3A92A7}" type="slidenum">
              <a:rPr lang="en-US"/>
              <a:pPr/>
              <a:t>148</a:t>
            </a:fld>
            <a:endParaRPr lang="en-US" dirty="0"/>
          </a:p>
        </p:txBody>
      </p:sp>
      <p:sp>
        <p:nvSpPr>
          <p:cNvPr id="407554" name="Rectangle 2"/>
          <p:cNvSpPr>
            <a:spLocks noGrp="1" noRot="1" noChangeAspect="1" noChangeArrowheads="1" noTextEdit="1"/>
          </p:cNvSpPr>
          <p:nvPr>
            <p:ph type="sldImg"/>
          </p:nvPr>
        </p:nvSpPr>
        <p:spPr>
          <a:ln/>
        </p:spPr>
      </p:sp>
      <p:sp>
        <p:nvSpPr>
          <p:cNvPr id="4075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2221625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Rectangle 7"/>
          <p:cNvSpPr>
            <a:spLocks noGrp="1" noChangeArrowheads="1"/>
          </p:cNvSpPr>
          <p:nvPr>
            <p:ph type="sldNum" sz="quarter" idx="5"/>
          </p:nvPr>
        </p:nvSpPr>
        <p:spPr>
          <a:noFill/>
        </p:spPr>
        <p:txBody>
          <a:bodyPr/>
          <a:lstStyle/>
          <a:p>
            <a:fld id="{49E3B179-8B3C-4924-A7D2-AA1ECB3A92A7}" type="slidenum">
              <a:rPr lang="en-US"/>
              <a:pPr/>
              <a:t>149</a:t>
            </a:fld>
            <a:endParaRPr lang="en-US" dirty="0"/>
          </a:p>
        </p:txBody>
      </p:sp>
      <p:sp>
        <p:nvSpPr>
          <p:cNvPr id="407554" name="Rectangle 2"/>
          <p:cNvSpPr>
            <a:spLocks noGrp="1" noRot="1" noChangeAspect="1" noChangeArrowheads="1" noTextEdit="1"/>
          </p:cNvSpPr>
          <p:nvPr>
            <p:ph type="sldImg"/>
          </p:nvPr>
        </p:nvSpPr>
        <p:spPr>
          <a:ln/>
        </p:spPr>
      </p:sp>
      <p:sp>
        <p:nvSpPr>
          <p:cNvPr id="4075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813005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15</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4314633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Rectangle 7"/>
          <p:cNvSpPr>
            <a:spLocks noGrp="1" noChangeArrowheads="1"/>
          </p:cNvSpPr>
          <p:nvPr>
            <p:ph type="sldNum" sz="quarter" idx="5"/>
          </p:nvPr>
        </p:nvSpPr>
        <p:spPr>
          <a:noFill/>
        </p:spPr>
        <p:txBody>
          <a:bodyPr/>
          <a:lstStyle/>
          <a:p>
            <a:fld id="{2084A3D8-2CFE-4B52-9DFB-DBEDC40728A5}" type="slidenum">
              <a:rPr lang="en-US"/>
              <a:pPr/>
              <a:t>150</a:t>
            </a:fld>
            <a:endParaRPr lang="en-US" dirty="0"/>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6158263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7"/>
          <p:cNvSpPr>
            <a:spLocks noGrp="1" noChangeArrowheads="1"/>
          </p:cNvSpPr>
          <p:nvPr>
            <p:ph type="sldNum" sz="quarter" idx="5"/>
          </p:nvPr>
        </p:nvSpPr>
        <p:spPr>
          <a:noFill/>
        </p:spPr>
        <p:txBody>
          <a:bodyPr/>
          <a:lstStyle/>
          <a:p>
            <a:fld id="{2881569C-12A7-4E27-84D5-38EA93A5829A}" type="slidenum">
              <a:rPr lang="en-US"/>
              <a:pPr/>
              <a:t>151</a:t>
            </a:fld>
            <a:endParaRPr lang="en-US" dirty="0"/>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4199098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7"/>
          <p:cNvSpPr>
            <a:spLocks noGrp="1" noChangeArrowheads="1"/>
          </p:cNvSpPr>
          <p:nvPr>
            <p:ph type="sldNum" sz="quarter" idx="5"/>
          </p:nvPr>
        </p:nvSpPr>
        <p:spPr>
          <a:noFill/>
        </p:spPr>
        <p:txBody>
          <a:bodyPr/>
          <a:lstStyle/>
          <a:p>
            <a:fld id="{2881569C-12A7-4E27-84D5-38EA93A5829A}" type="slidenum">
              <a:rPr lang="en-US"/>
              <a:pPr/>
              <a:t>152</a:t>
            </a:fld>
            <a:endParaRPr lang="en-US" dirty="0"/>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4623482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Rectangle 7"/>
          <p:cNvSpPr>
            <a:spLocks noGrp="1" noChangeArrowheads="1"/>
          </p:cNvSpPr>
          <p:nvPr>
            <p:ph type="sldNum" sz="quarter" idx="5"/>
          </p:nvPr>
        </p:nvSpPr>
        <p:spPr>
          <a:noFill/>
        </p:spPr>
        <p:txBody>
          <a:bodyPr/>
          <a:lstStyle/>
          <a:p>
            <a:fld id="{2881569C-12A7-4E27-84D5-38EA93A5829A}" type="slidenum">
              <a:rPr lang="en-US"/>
              <a:pPr/>
              <a:t>153</a:t>
            </a:fld>
            <a:endParaRPr lang="en-US" dirty="0"/>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9541835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Rectangle 7"/>
          <p:cNvSpPr>
            <a:spLocks noGrp="1" noChangeArrowheads="1"/>
          </p:cNvSpPr>
          <p:nvPr>
            <p:ph type="sldNum" sz="quarter" idx="5"/>
          </p:nvPr>
        </p:nvSpPr>
        <p:spPr>
          <a:noFill/>
        </p:spPr>
        <p:txBody>
          <a:bodyPr/>
          <a:lstStyle/>
          <a:p>
            <a:fld id="{C90D4416-303F-482D-A033-E73E76A07C8E}" type="slidenum">
              <a:rPr lang="en-US"/>
              <a:pPr/>
              <a:t>154</a:t>
            </a:fld>
            <a:endParaRPr lang="en-US" dirty="0"/>
          </a:p>
        </p:txBody>
      </p:sp>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6735498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Rectangle 7"/>
          <p:cNvSpPr>
            <a:spLocks noGrp="1" noChangeArrowheads="1"/>
          </p:cNvSpPr>
          <p:nvPr>
            <p:ph type="sldNum" sz="quarter" idx="5"/>
          </p:nvPr>
        </p:nvSpPr>
        <p:spPr>
          <a:noFill/>
        </p:spPr>
        <p:txBody>
          <a:bodyPr/>
          <a:lstStyle/>
          <a:p>
            <a:fld id="{D344AB46-D5C3-43F0-8027-318B1EC17483}" type="slidenum">
              <a:rPr lang="en-US"/>
              <a:pPr/>
              <a:t>155</a:t>
            </a:fld>
            <a:endParaRPr lang="en-US" dirty="0"/>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6232911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Rectangle 7"/>
          <p:cNvSpPr>
            <a:spLocks noGrp="1" noChangeArrowheads="1"/>
          </p:cNvSpPr>
          <p:nvPr>
            <p:ph type="sldNum" sz="quarter" idx="5"/>
          </p:nvPr>
        </p:nvSpPr>
        <p:spPr>
          <a:noFill/>
        </p:spPr>
        <p:txBody>
          <a:bodyPr/>
          <a:lstStyle/>
          <a:p>
            <a:fld id="{88DEE700-4385-48AF-96ED-995772BD4588}" type="slidenum">
              <a:rPr lang="en-US"/>
              <a:pPr/>
              <a:t>156</a:t>
            </a:fld>
            <a:endParaRPr lang="en-US" dirty="0"/>
          </a:p>
        </p:txBody>
      </p:sp>
      <p:sp>
        <p:nvSpPr>
          <p:cNvPr id="414722" name="Rectangle 2"/>
          <p:cNvSpPr>
            <a:spLocks noGrp="1" noRot="1" noChangeAspect="1" noChangeArrowheads="1" noTextEdit="1"/>
          </p:cNvSpPr>
          <p:nvPr>
            <p:ph type="sldImg"/>
          </p:nvPr>
        </p:nvSpPr>
        <p:spPr>
          <a:ln/>
        </p:spPr>
      </p:sp>
      <p:sp>
        <p:nvSpPr>
          <p:cNvPr id="4147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0656393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Rectangle 7"/>
          <p:cNvSpPr>
            <a:spLocks noGrp="1" noChangeArrowheads="1"/>
          </p:cNvSpPr>
          <p:nvPr>
            <p:ph type="sldNum" sz="quarter" idx="5"/>
          </p:nvPr>
        </p:nvSpPr>
        <p:spPr>
          <a:noFill/>
        </p:spPr>
        <p:txBody>
          <a:bodyPr/>
          <a:lstStyle/>
          <a:p>
            <a:fld id="{C6A053B2-E135-457C-96A0-9796989D257F}" type="slidenum">
              <a:rPr lang="en-US"/>
              <a:pPr/>
              <a:t>157</a:t>
            </a:fld>
            <a:endParaRPr lang="en-US" dirty="0"/>
          </a:p>
        </p:txBody>
      </p:sp>
      <p:sp>
        <p:nvSpPr>
          <p:cNvPr id="415746" name="Rectangle 2"/>
          <p:cNvSpPr>
            <a:spLocks noGrp="1" noRot="1" noChangeAspect="1" noChangeArrowheads="1" noTextEdit="1"/>
          </p:cNvSpPr>
          <p:nvPr>
            <p:ph type="sldImg"/>
          </p:nvPr>
        </p:nvSpPr>
        <p:spPr>
          <a:ln/>
        </p:spPr>
      </p:sp>
      <p:sp>
        <p:nvSpPr>
          <p:cNvPr id="4157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5165184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Rectangle 7"/>
          <p:cNvSpPr>
            <a:spLocks noGrp="1" noChangeArrowheads="1"/>
          </p:cNvSpPr>
          <p:nvPr>
            <p:ph type="sldNum" sz="quarter" idx="5"/>
          </p:nvPr>
        </p:nvSpPr>
        <p:spPr>
          <a:noFill/>
        </p:spPr>
        <p:txBody>
          <a:bodyPr/>
          <a:lstStyle/>
          <a:p>
            <a:fld id="{04DD9A71-B9E4-4FEC-845F-0C6CB72B5520}" type="slidenum">
              <a:rPr lang="en-US"/>
              <a:pPr/>
              <a:t>158</a:t>
            </a:fld>
            <a:endParaRPr lang="en-US" dirty="0"/>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0586328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3" name="Rectangle 7"/>
          <p:cNvSpPr>
            <a:spLocks noGrp="1" noChangeArrowheads="1"/>
          </p:cNvSpPr>
          <p:nvPr>
            <p:ph type="sldNum" sz="quarter" idx="5"/>
          </p:nvPr>
        </p:nvSpPr>
        <p:spPr>
          <a:noFill/>
        </p:spPr>
        <p:txBody>
          <a:bodyPr/>
          <a:lstStyle/>
          <a:p>
            <a:fld id="{05E73404-976B-473B-B36F-1DC0A1AE39F6}" type="slidenum">
              <a:rPr lang="en-US"/>
              <a:pPr/>
              <a:t>159</a:t>
            </a:fld>
            <a:endParaRPr lang="en-US" dirty="0"/>
          </a:p>
        </p:txBody>
      </p:sp>
      <p:sp>
        <p:nvSpPr>
          <p:cNvPr id="417794" name="Rectangle 2"/>
          <p:cNvSpPr>
            <a:spLocks noGrp="1" noRot="1" noChangeAspect="1" noChangeArrowheads="1" noTextEdit="1"/>
          </p:cNvSpPr>
          <p:nvPr>
            <p:ph type="sldImg"/>
          </p:nvPr>
        </p:nvSpPr>
        <p:spPr>
          <a:ln/>
        </p:spPr>
      </p:sp>
      <p:sp>
        <p:nvSpPr>
          <p:cNvPr id="4177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18311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Rectangle 7"/>
          <p:cNvSpPr>
            <a:spLocks noGrp="1" noChangeArrowheads="1"/>
          </p:cNvSpPr>
          <p:nvPr>
            <p:ph type="sldNum" sz="quarter" idx="5"/>
          </p:nvPr>
        </p:nvSpPr>
        <p:spPr>
          <a:noFill/>
        </p:spPr>
        <p:txBody>
          <a:bodyPr/>
          <a:lstStyle/>
          <a:p>
            <a:fld id="{7CE5BFD4-8181-4F9A-8C80-CD7EEC1E7EA0}" type="slidenum">
              <a:rPr lang="en-US"/>
              <a:pPr/>
              <a:t>16</a:t>
            </a:fld>
            <a:endParaRPr lang="en-US" dirty="0"/>
          </a:p>
        </p:txBody>
      </p:sp>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0078237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Rectangle 7"/>
          <p:cNvSpPr>
            <a:spLocks noGrp="1" noChangeArrowheads="1"/>
          </p:cNvSpPr>
          <p:nvPr>
            <p:ph type="sldNum" sz="quarter" idx="5"/>
          </p:nvPr>
        </p:nvSpPr>
        <p:spPr>
          <a:noFill/>
        </p:spPr>
        <p:txBody>
          <a:bodyPr/>
          <a:lstStyle/>
          <a:p>
            <a:fld id="{0DD7E152-A445-4B9C-B17A-2D81ECF377BE}" type="slidenum">
              <a:rPr lang="en-US"/>
              <a:pPr/>
              <a:t>160</a:t>
            </a:fld>
            <a:endParaRPr lang="en-US" dirty="0"/>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314605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Rectangle 7"/>
          <p:cNvSpPr>
            <a:spLocks noGrp="1" noChangeArrowheads="1"/>
          </p:cNvSpPr>
          <p:nvPr>
            <p:ph type="sldNum" sz="quarter" idx="5"/>
          </p:nvPr>
        </p:nvSpPr>
        <p:spPr>
          <a:noFill/>
        </p:spPr>
        <p:txBody>
          <a:bodyPr/>
          <a:lstStyle/>
          <a:p>
            <a:fld id="{B22D0D59-89EE-4660-A5DC-5794F82BA645}" type="slidenum">
              <a:rPr lang="en-US"/>
              <a:pPr/>
              <a:t>161</a:t>
            </a:fld>
            <a:endParaRPr lang="en-US" dirty="0"/>
          </a:p>
        </p:txBody>
      </p:sp>
      <p:sp>
        <p:nvSpPr>
          <p:cNvPr id="419842" name="Rectangle 2"/>
          <p:cNvSpPr>
            <a:spLocks noGrp="1" noRot="1" noChangeAspect="1" noChangeArrowheads="1" noTextEdit="1"/>
          </p:cNvSpPr>
          <p:nvPr>
            <p:ph type="sldImg"/>
          </p:nvPr>
        </p:nvSpPr>
        <p:spPr>
          <a:ln/>
        </p:spPr>
      </p:sp>
      <p:sp>
        <p:nvSpPr>
          <p:cNvPr id="4198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1929814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Rectangle 7"/>
          <p:cNvSpPr>
            <a:spLocks noGrp="1" noChangeArrowheads="1"/>
          </p:cNvSpPr>
          <p:nvPr>
            <p:ph type="sldNum" sz="quarter" idx="5"/>
          </p:nvPr>
        </p:nvSpPr>
        <p:spPr>
          <a:noFill/>
        </p:spPr>
        <p:txBody>
          <a:bodyPr/>
          <a:lstStyle/>
          <a:p>
            <a:fld id="{E696B202-7C24-4BDC-AC9E-29222DEC2977}" type="slidenum">
              <a:rPr lang="en-US"/>
              <a:pPr/>
              <a:t>162</a:t>
            </a:fld>
            <a:endParaRPr lang="en-US" dirty="0"/>
          </a:p>
        </p:txBody>
      </p:sp>
      <p:sp>
        <p:nvSpPr>
          <p:cNvPr id="420866" name="Rectangle 2"/>
          <p:cNvSpPr>
            <a:spLocks noGrp="1" noRot="1" noChangeAspect="1" noChangeArrowheads="1" noTextEdit="1"/>
          </p:cNvSpPr>
          <p:nvPr>
            <p:ph type="sldImg"/>
          </p:nvPr>
        </p:nvSpPr>
        <p:spPr>
          <a:ln/>
        </p:spPr>
      </p:sp>
      <p:sp>
        <p:nvSpPr>
          <p:cNvPr id="4208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95237920"/>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Rectangle 7"/>
          <p:cNvSpPr>
            <a:spLocks noGrp="1" noChangeArrowheads="1"/>
          </p:cNvSpPr>
          <p:nvPr>
            <p:ph type="sldNum" sz="quarter" idx="5"/>
          </p:nvPr>
        </p:nvSpPr>
        <p:spPr>
          <a:noFill/>
        </p:spPr>
        <p:txBody>
          <a:bodyPr/>
          <a:lstStyle/>
          <a:p>
            <a:fld id="{08654FEF-E70E-4987-B3DF-C385C02DAAFF}" type="slidenum">
              <a:rPr lang="en-US"/>
              <a:pPr/>
              <a:t>163</a:t>
            </a:fld>
            <a:endParaRPr lang="en-US" dirty="0"/>
          </a:p>
        </p:txBody>
      </p:sp>
      <p:sp>
        <p:nvSpPr>
          <p:cNvPr id="421890" name="Rectangle 2"/>
          <p:cNvSpPr>
            <a:spLocks noGrp="1" noRot="1" noChangeAspect="1" noChangeArrowheads="1" noTextEdit="1"/>
          </p:cNvSpPr>
          <p:nvPr>
            <p:ph type="sldImg"/>
          </p:nvPr>
        </p:nvSpPr>
        <p:spPr>
          <a:ln/>
        </p:spPr>
      </p:sp>
      <p:sp>
        <p:nvSpPr>
          <p:cNvPr id="4218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6518136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Rectangle 7"/>
          <p:cNvSpPr>
            <a:spLocks noGrp="1" noChangeArrowheads="1"/>
          </p:cNvSpPr>
          <p:nvPr>
            <p:ph type="sldNum" sz="quarter" idx="5"/>
          </p:nvPr>
        </p:nvSpPr>
        <p:spPr>
          <a:noFill/>
        </p:spPr>
        <p:txBody>
          <a:bodyPr/>
          <a:lstStyle/>
          <a:p>
            <a:fld id="{C21A349F-21F5-449E-BC27-6DC21070880E}" type="slidenum">
              <a:rPr lang="en-US"/>
              <a:pPr/>
              <a:t>164</a:t>
            </a:fld>
            <a:endParaRPr lang="en-US" dirty="0"/>
          </a:p>
        </p:txBody>
      </p:sp>
      <p:sp>
        <p:nvSpPr>
          <p:cNvPr id="423938" name="Rectangle 2"/>
          <p:cNvSpPr>
            <a:spLocks noGrp="1" noRot="1" noChangeAspect="1" noChangeArrowheads="1" noTextEdit="1"/>
          </p:cNvSpPr>
          <p:nvPr>
            <p:ph type="sldImg"/>
          </p:nvPr>
        </p:nvSpPr>
        <p:spPr>
          <a:ln/>
        </p:spPr>
      </p:sp>
      <p:sp>
        <p:nvSpPr>
          <p:cNvPr id="4239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5632810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Rectangle 7"/>
          <p:cNvSpPr>
            <a:spLocks noGrp="1" noChangeArrowheads="1"/>
          </p:cNvSpPr>
          <p:nvPr>
            <p:ph type="sldNum" sz="quarter" idx="5"/>
          </p:nvPr>
        </p:nvSpPr>
        <p:spPr>
          <a:noFill/>
        </p:spPr>
        <p:txBody>
          <a:bodyPr/>
          <a:lstStyle/>
          <a:p>
            <a:fld id="{C21A349F-21F5-449E-BC27-6DC21070880E}" type="slidenum">
              <a:rPr lang="en-US"/>
              <a:pPr/>
              <a:t>165</a:t>
            </a:fld>
            <a:endParaRPr lang="en-US" dirty="0"/>
          </a:p>
        </p:txBody>
      </p:sp>
      <p:sp>
        <p:nvSpPr>
          <p:cNvPr id="423938" name="Rectangle 2"/>
          <p:cNvSpPr>
            <a:spLocks noGrp="1" noRot="1" noChangeAspect="1" noChangeArrowheads="1" noTextEdit="1"/>
          </p:cNvSpPr>
          <p:nvPr>
            <p:ph type="sldImg"/>
          </p:nvPr>
        </p:nvSpPr>
        <p:spPr>
          <a:ln/>
        </p:spPr>
      </p:sp>
      <p:sp>
        <p:nvSpPr>
          <p:cNvPr id="4239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777175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Rectangle 7"/>
          <p:cNvSpPr>
            <a:spLocks noGrp="1" noChangeArrowheads="1"/>
          </p:cNvSpPr>
          <p:nvPr>
            <p:ph type="sldNum" sz="quarter" idx="5"/>
          </p:nvPr>
        </p:nvSpPr>
        <p:spPr>
          <a:noFill/>
        </p:spPr>
        <p:txBody>
          <a:bodyPr/>
          <a:lstStyle/>
          <a:p>
            <a:fld id="{FB8AF2E6-9E26-44D2-A156-9D9A81CF2D5D}" type="slidenum">
              <a:rPr lang="en-US"/>
              <a:pPr/>
              <a:t>166</a:t>
            </a:fld>
            <a:endParaRPr lang="en-US" dirty="0"/>
          </a:p>
        </p:txBody>
      </p:sp>
      <p:sp>
        <p:nvSpPr>
          <p:cNvPr id="424962" name="Rectangle 2"/>
          <p:cNvSpPr>
            <a:spLocks noGrp="1" noRot="1" noChangeAspect="1" noChangeArrowheads="1" noTextEdit="1"/>
          </p:cNvSpPr>
          <p:nvPr>
            <p:ph type="sldImg"/>
          </p:nvPr>
        </p:nvSpPr>
        <p:spPr>
          <a:ln/>
        </p:spPr>
      </p:sp>
      <p:sp>
        <p:nvSpPr>
          <p:cNvPr id="4249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5779883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Rectangle 7"/>
          <p:cNvSpPr>
            <a:spLocks noGrp="1" noChangeArrowheads="1"/>
          </p:cNvSpPr>
          <p:nvPr>
            <p:ph type="sldNum" sz="quarter" idx="5"/>
          </p:nvPr>
        </p:nvSpPr>
        <p:spPr>
          <a:noFill/>
        </p:spPr>
        <p:txBody>
          <a:bodyPr/>
          <a:lstStyle/>
          <a:p>
            <a:fld id="{7C3F944B-6202-4C19-B349-834682457058}" type="slidenum">
              <a:rPr lang="en-US"/>
              <a:pPr/>
              <a:t>167</a:t>
            </a:fld>
            <a:endParaRPr lang="en-US" dirty="0"/>
          </a:p>
        </p:txBody>
      </p:sp>
      <p:sp>
        <p:nvSpPr>
          <p:cNvPr id="427010" name="Rectangle 2"/>
          <p:cNvSpPr>
            <a:spLocks noGrp="1" noRot="1" noChangeAspect="1" noChangeArrowheads="1" noTextEdit="1"/>
          </p:cNvSpPr>
          <p:nvPr>
            <p:ph type="sldImg"/>
          </p:nvPr>
        </p:nvSpPr>
        <p:spPr>
          <a:ln/>
        </p:spPr>
      </p:sp>
      <p:sp>
        <p:nvSpPr>
          <p:cNvPr id="4270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7179656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3" name="Rectangle 7"/>
          <p:cNvSpPr>
            <a:spLocks noGrp="1" noChangeArrowheads="1"/>
          </p:cNvSpPr>
          <p:nvPr>
            <p:ph type="sldNum" sz="quarter" idx="5"/>
          </p:nvPr>
        </p:nvSpPr>
        <p:spPr>
          <a:noFill/>
        </p:spPr>
        <p:txBody>
          <a:bodyPr/>
          <a:lstStyle/>
          <a:p>
            <a:fld id="{3C0D8084-27DC-4E0F-B005-6A3D870A7163}" type="slidenum">
              <a:rPr lang="en-US"/>
              <a:pPr/>
              <a:t>168</a:t>
            </a:fld>
            <a:endParaRPr lang="en-US" dirty="0"/>
          </a:p>
        </p:txBody>
      </p:sp>
      <p:sp>
        <p:nvSpPr>
          <p:cNvPr id="428034" name="Rectangle 2"/>
          <p:cNvSpPr>
            <a:spLocks noGrp="1" noRot="1" noChangeAspect="1" noChangeArrowheads="1" noTextEdit="1"/>
          </p:cNvSpPr>
          <p:nvPr>
            <p:ph type="sldImg"/>
          </p:nvPr>
        </p:nvSpPr>
        <p:spPr>
          <a:ln/>
        </p:spPr>
      </p:sp>
      <p:sp>
        <p:nvSpPr>
          <p:cNvPr id="4280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88906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Rectangle 7"/>
          <p:cNvSpPr>
            <a:spLocks noGrp="1" noChangeArrowheads="1"/>
          </p:cNvSpPr>
          <p:nvPr>
            <p:ph type="sldNum" sz="quarter" idx="5"/>
          </p:nvPr>
        </p:nvSpPr>
        <p:spPr>
          <a:noFill/>
        </p:spPr>
        <p:txBody>
          <a:bodyPr/>
          <a:lstStyle/>
          <a:p>
            <a:fld id="{7CBD321F-B302-43E8-B446-E1D9033C3376}" type="slidenum">
              <a:rPr lang="en-US"/>
              <a:pPr/>
              <a:t>169</a:t>
            </a:fld>
            <a:endParaRPr lang="en-US" dirty="0"/>
          </a:p>
        </p:txBody>
      </p:sp>
      <p:sp>
        <p:nvSpPr>
          <p:cNvPr id="429058" name="Rectangle 2"/>
          <p:cNvSpPr>
            <a:spLocks noGrp="1" noRot="1" noChangeAspect="1" noChangeArrowheads="1" noTextEdit="1"/>
          </p:cNvSpPr>
          <p:nvPr>
            <p:ph type="sldImg"/>
          </p:nvPr>
        </p:nvSpPr>
        <p:spPr>
          <a:ln/>
        </p:spPr>
      </p:sp>
      <p:sp>
        <p:nvSpPr>
          <p:cNvPr id="4290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79359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7"/>
          <p:cNvSpPr>
            <a:spLocks noGrp="1" noChangeArrowheads="1"/>
          </p:cNvSpPr>
          <p:nvPr>
            <p:ph type="sldNum" sz="quarter" idx="5"/>
          </p:nvPr>
        </p:nvSpPr>
        <p:spPr>
          <a:noFill/>
        </p:spPr>
        <p:txBody>
          <a:bodyPr/>
          <a:lstStyle/>
          <a:p>
            <a:fld id="{710CA1B3-0AF8-4756-A8EB-28003FE0C075}" type="slidenum">
              <a:rPr lang="en-US"/>
              <a:pPr/>
              <a:t>17</a:t>
            </a:fld>
            <a:endParaRPr lang="en-US" dirty="0"/>
          </a:p>
        </p:txBody>
      </p:sp>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6439368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Rectangle 7"/>
          <p:cNvSpPr>
            <a:spLocks noGrp="1" noChangeArrowheads="1"/>
          </p:cNvSpPr>
          <p:nvPr>
            <p:ph type="sldNum" sz="quarter" idx="5"/>
          </p:nvPr>
        </p:nvSpPr>
        <p:spPr>
          <a:noFill/>
        </p:spPr>
        <p:txBody>
          <a:bodyPr/>
          <a:lstStyle/>
          <a:p>
            <a:fld id="{CFF5A67C-E770-416A-9560-6CEBE67716CE}" type="slidenum">
              <a:rPr lang="en-US"/>
              <a:pPr/>
              <a:t>170</a:t>
            </a:fld>
            <a:endParaRPr lang="en-US" dirty="0"/>
          </a:p>
        </p:txBody>
      </p:sp>
      <p:sp>
        <p:nvSpPr>
          <p:cNvPr id="430082" name="Rectangle 2"/>
          <p:cNvSpPr>
            <a:spLocks noGrp="1" noRot="1" noChangeAspect="1" noChangeArrowheads="1" noTextEdit="1"/>
          </p:cNvSpPr>
          <p:nvPr>
            <p:ph type="sldImg"/>
          </p:nvPr>
        </p:nvSpPr>
        <p:spPr>
          <a:ln/>
        </p:spPr>
      </p:sp>
      <p:sp>
        <p:nvSpPr>
          <p:cNvPr id="4300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3656350"/>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Rectangle 7"/>
          <p:cNvSpPr>
            <a:spLocks noGrp="1" noChangeArrowheads="1"/>
          </p:cNvSpPr>
          <p:nvPr>
            <p:ph type="sldNum" sz="quarter" idx="5"/>
          </p:nvPr>
        </p:nvSpPr>
        <p:spPr>
          <a:noFill/>
        </p:spPr>
        <p:txBody>
          <a:bodyPr/>
          <a:lstStyle/>
          <a:p>
            <a:fld id="{5574E72B-4B56-43F6-AB34-B643F950B91E}" type="slidenum">
              <a:rPr lang="en-US"/>
              <a:pPr/>
              <a:t>171</a:t>
            </a:fld>
            <a:endParaRPr lang="en-US" dirty="0"/>
          </a:p>
        </p:txBody>
      </p:sp>
      <p:sp>
        <p:nvSpPr>
          <p:cNvPr id="431106" name="Rectangle 2"/>
          <p:cNvSpPr>
            <a:spLocks noGrp="1" noRot="1" noChangeAspect="1" noChangeArrowheads="1" noTextEdit="1"/>
          </p:cNvSpPr>
          <p:nvPr>
            <p:ph type="sldImg"/>
          </p:nvPr>
        </p:nvSpPr>
        <p:spPr>
          <a:ln/>
        </p:spPr>
      </p:sp>
      <p:sp>
        <p:nvSpPr>
          <p:cNvPr id="4311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5723001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Rectangle 7"/>
          <p:cNvSpPr>
            <a:spLocks noGrp="1" noChangeArrowheads="1"/>
          </p:cNvSpPr>
          <p:nvPr>
            <p:ph type="sldNum" sz="quarter" idx="5"/>
          </p:nvPr>
        </p:nvSpPr>
        <p:spPr>
          <a:noFill/>
        </p:spPr>
        <p:txBody>
          <a:bodyPr/>
          <a:lstStyle/>
          <a:p>
            <a:fld id="{A0B98EE1-5685-45E6-890D-BC29F94C1CC2}" type="slidenum">
              <a:rPr lang="en-US"/>
              <a:pPr/>
              <a:t>172</a:t>
            </a:fld>
            <a:endParaRPr lang="en-US" dirty="0"/>
          </a:p>
        </p:txBody>
      </p:sp>
      <p:sp>
        <p:nvSpPr>
          <p:cNvPr id="432130" name="Rectangle 2"/>
          <p:cNvSpPr>
            <a:spLocks noGrp="1" noRot="1" noChangeAspect="1" noChangeArrowheads="1" noTextEdit="1"/>
          </p:cNvSpPr>
          <p:nvPr>
            <p:ph type="sldImg"/>
          </p:nvPr>
        </p:nvSpPr>
        <p:spPr>
          <a:ln/>
        </p:spPr>
      </p:sp>
      <p:sp>
        <p:nvSpPr>
          <p:cNvPr id="4321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9177672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Rectangle 7"/>
          <p:cNvSpPr>
            <a:spLocks noGrp="1" noChangeArrowheads="1"/>
          </p:cNvSpPr>
          <p:nvPr>
            <p:ph type="sldNum" sz="quarter" idx="5"/>
          </p:nvPr>
        </p:nvSpPr>
        <p:spPr>
          <a:noFill/>
        </p:spPr>
        <p:txBody>
          <a:bodyPr/>
          <a:lstStyle/>
          <a:p>
            <a:fld id="{C58F1924-95F9-4A41-872E-86D2658D3050}" type="slidenum">
              <a:rPr lang="en-US"/>
              <a:pPr/>
              <a:t>173</a:t>
            </a:fld>
            <a:endParaRPr lang="en-US" dirty="0"/>
          </a:p>
        </p:txBody>
      </p:sp>
      <p:sp>
        <p:nvSpPr>
          <p:cNvPr id="433154" name="Rectangle 2"/>
          <p:cNvSpPr>
            <a:spLocks noGrp="1" noRot="1" noChangeAspect="1" noChangeArrowheads="1" noTextEdit="1"/>
          </p:cNvSpPr>
          <p:nvPr>
            <p:ph type="sldImg"/>
          </p:nvPr>
        </p:nvSpPr>
        <p:spPr>
          <a:ln/>
        </p:spPr>
      </p:sp>
      <p:sp>
        <p:nvSpPr>
          <p:cNvPr id="4331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3384146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Rectangle 7"/>
          <p:cNvSpPr>
            <a:spLocks noGrp="1" noChangeArrowheads="1"/>
          </p:cNvSpPr>
          <p:nvPr>
            <p:ph type="sldNum" sz="quarter" idx="5"/>
          </p:nvPr>
        </p:nvSpPr>
        <p:spPr>
          <a:noFill/>
        </p:spPr>
        <p:txBody>
          <a:bodyPr/>
          <a:lstStyle/>
          <a:p>
            <a:fld id="{C7963DB7-56A0-4295-B04E-3A0B3D83B1EE}" type="slidenum">
              <a:rPr lang="en-US"/>
              <a:pPr/>
              <a:t>174</a:t>
            </a:fld>
            <a:endParaRPr lang="en-US" dirty="0"/>
          </a:p>
        </p:txBody>
      </p:sp>
      <p:sp>
        <p:nvSpPr>
          <p:cNvPr id="434178" name="Rectangle 2"/>
          <p:cNvSpPr>
            <a:spLocks noGrp="1" noRot="1" noChangeAspect="1" noChangeArrowheads="1" noTextEdit="1"/>
          </p:cNvSpPr>
          <p:nvPr>
            <p:ph type="sldImg"/>
          </p:nvPr>
        </p:nvSpPr>
        <p:spPr>
          <a:ln/>
        </p:spPr>
      </p:sp>
      <p:sp>
        <p:nvSpPr>
          <p:cNvPr id="4341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8292222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Rectangle 7"/>
          <p:cNvSpPr>
            <a:spLocks noGrp="1" noChangeArrowheads="1"/>
          </p:cNvSpPr>
          <p:nvPr>
            <p:ph type="sldNum" sz="quarter" idx="5"/>
          </p:nvPr>
        </p:nvSpPr>
        <p:spPr>
          <a:noFill/>
        </p:spPr>
        <p:txBody>
          <a:bodyPr/>
          <a:lstStyle/>
          <a:p>
            <a:fld id="{4DE288B8-B4F5-4D04-B792-B3FC8C96F0D3}" type="slidenum">
              <a:rPr lang="en-US"/>
              <a:pPr/>
              <a:t>175</a:t>
            </a:fld>
            <a:endParaRPr lang="en-US" dirty="0"/>
          </a:p>
        </p:txBody>
      </p:sp>
      <p:sp>
        <p:nvSpPr>
          <p:cNvPr id="435202" name="Rectangle 2"/>
          <p:cNvSpPr>
            <a:spLocks noGrp="1" noRot="1" noChangeAspect="1" noChangeArrowheads="1" noTextEdit="1"/>
          </p:cNvSpPr>
          <p:nvPr>
            <p:ph type="sldImg"/>
          </p:nvPr>
        </p:nvSpPr>
        <p:spPr>
          <a:ln/>
        </p:spPr>
      </p:sp>
      <p:sp>
        <p:nvSpPr>
          <p:cNvPr id="4352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745111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5" name="Rectangle 7"/>
          <p:cNvSpPr>
            <a:spLocks noGrp="1" noChangeArrowheads="1"/>
          </p:cNvSpPr>
          <p:nvPr>
            <p:ph type="sldNum" sz="quarter" idx="5"/>
          </p:nvPr>
        </p:nvSpPr>
        <p:spPr>
          <a:noFill/>
        </p:spPr>
        <p:txBody>
          <a:bodyPr/>
          <a:lstStyle/>
          <a:p>
            <a:fld id="{FD81D470-5BB8-44C0-B4BB-6FF26F8A86B3}" type="slidenum">
              <a:rPr lang="en-US"/>
              <a:pPr/>
              <a:t>176</a:t>
            </a:fld>
            <a:endParaRPr lang="en-US" dirty="0"/>
          </a:p>
        </p:txBody>
      </p:sp>
      <p:sp>
        <p:nvSpPr>
          <p:cNvPr id="436226" name="Rectangle 2"/>
          <p:cNvSpPr>
            <a:spLocks noGrp="1" noRot="1" noChangeAspect="1" noChangeArrowheads="1" noTextEdit="1"/>
          </p:cNvSpPr>
          <p:nvPr>
            <p:ph type="sldImg"/>
          </p:nvPr>
        </p:nvSpPr>
        <p:spPr>
          <a:ln/>
        </p:spPr>
      </p:sp>
      <p:sp>
        <p:nvSpPr>
          <p:cNvPr id="4362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0251069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Rectangle 7"/>
          <p:cNvSpPr>
            <a:spLocks noGrp="1" noChangeArrowheads="1"/>
          </p:cNvSpPr>
          <p:nvPr>
            <p:ph type="sldNum" sz="quarter" idx="5"/>
          </p:nvPr>
        </p:nvSpPr>
        <p:spPr>
          <a:noFill/>
        </p:spPr>
        <p:txBody>
          <a:bodyPr/>
          <a:lstStyle/>
          <a:p>
            <a:fld id="{2E1B1897-0ED6-451E-A1C8-10048DEBC7E4}" type="slidenum">
              <a:rPr lang="en-US"/>
              <a:pPr/>
              <a:t>177</a:t>
            </a:fld>
            <a:endParaRPr lang="en-US" dirty="0"/>
          </a:p>
        </p:txBody>
      </p:sp>
      <p:sp>
        <p:nvSpPr>
          <p:cNvPr id="437250" name="Rectangle 2"/>
          <p:cNvSpPr>
            <a:spLocks noGrp="1" noRot="1" noChangeAspect="1" noChangeArrowheads="1" noTextEdit="1"/>
          </p:cNvSpPr>
          <p:nvPr>
            <p:ph type="sldImg"/>
          </p:nvPr>
        </p:nvSpPr>
        <p:spPr>
          <a:ln/>
        </p:spPr>
      </p:sp>
      <p:sp>
        <p:nvSpPr>
          <p:cNvPr id="4372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649592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Rectangle 7"/>
          <p:cNvSpPr>
            <a:spLocks noGrp="1" noChangeArrowheads="1"/>
          </p:cNvSpPr>
          <p:nvPr>
            <p:ph type="sldNum" sz="quarter" idx="5"/>
          </p:nvPr>
        </p:nvSpPr>
        <p:spPr>
          <a:noFill/>
        </p:spPr>
        <p:txBody>
          <a:bodyPr/>
          <a:lstStyle/>
          <a:p>
            <a:fld id="{E8207020-1C17-4C68-982E-B2862F46C868}" type="slidenum">
              <a:rPr lang="en-US"/>
              <a:pPr/>
              <a:t>178</a:t>
            </a:fld>
            <a:endParaRPr lang="en-US" dirty="0"/>
          </a:p>
        </p:txBody>
      </p:sp>
      <p:sp>
        <p:nvSpPr>
          <p:cNvPr id="438274" name="Rectangle 2"/>
          <p:cNvSpPr>
            <a:spLocks noGrp="1" noRot="1" noChangeAspect="1" noChangeArrowheads="1" noTextEdit="1"/>
          </p:cNvSpPr>
          <p:nvPr>
            <p:ph type="sldImg"/>
          </p:nvPr>
        </p:nvSpPr>
        <p:spPr>
          <a:ln/>
        </p:spPr>
      </p:sp>
      <p:sp>
        <p:nvSpPr>
          <p:cNvPr id="4382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2385350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Rectangle 7"/>
          <p:cNvSpPr>
            <a:spLocks noGrp="1" noChangeArrowheads="1"/>
          </p:cNvSpPr>
          <p:nvPr>
            <p:ph type="sldNum" sz="quarter" idx="5"/>
          </p:nvPr>
        </p:nvSpPr>
        <p:spPr>
          <a:noFill/>
        </p:spPr>
        <p:txBody>
          <a:bodyPr/>
          <a:lstStyle/>
          <a:p>
            <a:fld id="{1D77E3B2-F2DD-49CA-80CE-32A836C4144D}" type="slidenum">
              <a:rPr lang="en-US"/>
              <a:pPr/>
              <a:t>179</a:t>
            </a:fld>
            <a:endParaRPr lang="en-US" dirty="0"/>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88111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Rectangle 7"/>
          <p:cNvSpPr>
            <a:spLocks noGrp="1" noChangeArrowheads="1"/>
          </p:cNvSpPr>
          <p:nvPr>
            <p:ph type="sldNum" sz="quarter" idx="5"/>
          </p:nvPr>
        </p:nvSpPr>
        <p:spPr>
          <a:noFill/>
        </p:spPr>
        <p:txBody>
          <a:bodyPr/>
          <a:lstStyle/>
          <a:p>
            <a:fld id="{3E52D6C9-1AC1-4A54-A1A8-EA65DF2D751F}" type="slidenum">
              <a:rPr lang="en-US"/>
              <a:pPr/>
              <a:t>18</a:t>
            </a:fld>
            <a:endParaRPr lang="en-US" dirty="0"/>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04821959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1" name="Rectangle 7"/>
          <p:cNvSpPr>
            <a:spLocks noGrp="1" noChangeArrowheads="1"/>
          </p:cNvSpPr>
          <p:nvPr>
            <p:ph type="sldNum" sz="quarter" idx="5"/>
          </p:nvPr>
        </p:nvSpPr>
        <p:spPr>
          <a:noFill/>
        </p:spPr>
        <p:txBody>
          <a:bodyPr/>
          <a:lstStyle/>
          <a:p>
            <a:fld id="{253C15EC-F980-4428-A57C-957E32B3D823}" type="slidenum">
              <a:rPr lang="en-US"/>
              <a:pPr/>
              <a:t>180</a:t>
            </a:fld>
            <a:endParaRPr lang="en-US" dirty="0"/>
          </a:p>
        </p:txBody>
      </p:sp>
      <p:sp>
        <p:nvSpPr>
          <p:cNvPr id="440322" name="Rectangle 2"/>
          <p:cNvSpPr>
            <a:spLocks noGrp="1" noRot="1" noChangeAspect="1" noChangeArrowheads="1" noTextEdit="1"/>
          </p:cNvSpPr>
          <p:nvPr>
            <p:ph type="sldImg"/>
          </p:nvPr>
        </p:nvSpPr>
        <p:spPr>
          <a:ln/>
        </p:spPr>
      </p:sp>
      <p:sp>
        <p:nvSpPr>
          <p:cNvPr id="4403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5457982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Rectangle 7"/>
          <p:cNvSpPr>
            <a:spLocks noGrp="1" noChangeArrowheads="1"/>
          </p:cNvSpPr>
          <p:nvPr>
            <p:ph type="sldNum" sz="quarter" idx="5"/>
          </p:nvPr>
        </p:nvSpPr>
        <p:spPr>
          <a:noFill/>
        </p:spPr>
        <p:txBody>
          <a:bodyPr/>
          <a:lstStyle/>
          <a:p>
            <a:fld id="{3EACE429-CE1F-42DC-81C0-9F54A7454EF6}" type="slidenum">
              <a:rPr lang="en-US"/>
              <a:pPr/>
              <a:t>181</a:t>
            </a:fld>
            <a:endParaRPr lang="en-US" dirty="0"/>
          </a:p>
        </p:txBody>
      </p:sp>
      <p:sp>
        <p:nvSpPr>
          <p:cNvPr id="441346" name="Rectangle 2"/>
          <p:cNvSpPr>
            <a:spLocks noGrp="1" noRot="1" noChangeAspect="1" noChangeArrowheads="1" noTextEdit="1"/>
          </p:cNvSpPr>
          <p:nvPr>
            <p:ph type="sldImg"/>
          </p:nvPr>
        </p:nvSpPr>
        <p:spPr>
          <a:ln/>
        </p:spPr>
      </p:sp>
      <p:sp>
        <p:nvSpPr>
          <p:cNvPr id="4413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0489196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Rectangle 7"/>
          <p:cNvSpPr>
            <a:spLocks noGrp="1" noChangeArrowheads="1"/>
          </p:cNvSpPr>
          <p:nvPr>
            <p:ph type="sldNum" sz="quarter" idx="5"/>
          </p:nvPr>
        </p:nvSpPr>
        <p:spPr>
          <a:noFill/>
        </p:spPr>
        <p:txBody>
          <a:bodyPr/>
          <a:lstStyle/>
          <a:p>
            <a:fld id="{3EACE429-CE1F-42DC-81C0-9F54A7454EF6}" type="slidenum">
              <a:rPr lang="en-US"/>
              <a:pPr/>
              <a:t>182</a:t>
            </a:fld>
            <a:endParaRPr lang="en-US" dirty="0"/>
          </a:p>
        </p:txBody>
      </p:sp>
      <p:sp>
        <p:nvSpPr>
          <p:cNvPr id="441346" name="Rectangle 2"/>
          <p:cNvSpPr>
            <a:spLocks noGrp="1" noRot="1" noChangeAspect="1" noChangeArrowheads="1" noTextEdit="1"/>
          </p:cNvSpPr>
          <p:nvPr>
            <p:ph type="sldImg"/>
          </p:nvPr>
        </p:nvSpPr>
        <p:spPr>
          <a:ln/>
        </p:spPr>
      </p:sp>
      <p:sp>
        <p:nvSpPr>
          <p:cNvPr id="4413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7247793"/>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Rectangle 7"/>
          <p:cNvSpPr>
            <a:spLocks noGrp="1" noChangeArrowheads="1"/>
          </p:cNvSpPr>
          <p:nvPr>
            <p:ph type="sldNum" sz="quarter" idx="5"/>
          </p:nvPr>
        </p:nvSpPr>
        <p:spPr>
          <a:noFill/>
        </p:spPr>
        <p:txBody>
          <a:bodyPr/>
          <a:lstStyle/>
          <a:p>
            <a:fld id="{4B1D19A4-838E-4C5F-814E-244EC415D809}" type="slidenum">
              <a:rPr lang="en-US"/>
              <a:pPr/>
              <a:t>183</a:t>
            </a:fld>
            <a:endParaRPr lang="en-US" dirty="0"/>
          </a:p>
        </p:txBody>
      </p:sp>
      <p:sp>
        <p:nvSpPr>
          <p:cNvPr id="443394" name="Rectangle 2"/>
          <p:cNvSpPr>
            <a:spLocks noGrp="1" noRot="1" noChangeAspect="1" noChangeArrowheads="1" noTextEdit="1"/>
          </p:cNvSpPr>
          <p:nvPr>
            <p:ph type="sldImg"/>
          </p:nvPr>
        </p:nvSpPr>
        <p:spPr>
          <a:ln/>
        </p:spPr>
      </p:sp>
      <p:sp>
        <p:nvSpPr>
          <p:cNvPr id="4433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1046702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Rectangle 7"/>
          <p:cNvSpPr>
            <a:spLocks noGrp="1" noChangeArrowheads="1"/>
          </p:cNvSpPr>
          <p:nvPr>
            <p:ph type="sldNum" sz="quarter" idx="5"/>
          </p:nvPr>
        </p:nvSpPr>
        <p:spPr>
          <a:noFill/>
        </p:spPr>
        <p:txBody>
          <a:bodyPr/>
          <a:lstStyle/>
          <a:p>
            <a:fld id="{4B1D19A4-838E-4C5F-814E-244EC415D809}" type="slidenum">
              <a:rPr lang="en-US"/>
              <a:pPr/>
              <a:t>184</a:t>
            </a:fld>
            <a:endParaRPr lang="en-US" dirty="0"/>
          </a:p>
        </p:txBody>
      </p:sp>
      <p:sp>
        <p:nvSpPr>
          <p:cNvPr id="443394" name="Rectangle 2"/>
          <p:cNvSpPr>
            <a:spLocks noGrp="1" noRot="1" noChangeAspect="1" noChangeArrowheads="1" noTextEdit="1"/>
          </p:cNvSpPr>
          <p:nvPr>
            <p:ph type="sldImg"/>
          </p:nvPr>
        </p:nvSpPr>
        <p:spPr>
          <a:ln/>
        </p:spPr>
      </p:sp>
      <p:sp>
        <p:nvSpPr>
          <p:cNvPr id="4433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8922104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Rectangle 7"/>
          <p:cNvSpPr>
            <a:spLocks noGrp="1" noChangeArrowheads="1"/>
          </p:cNvSpPr>
          <p:nvPr>
            <p:ph type="sldNum" sz="quarter" idx="5"/>
          </p:nvPr>
        </p:nvSpPr>
        <p:spPr>
          <a:noFill/>
        </p:spPr>
        <p:txBody>
          <a:bodyPr/>
          <a:lstStyle/>
          <a:p>
            <a:fld id="{0730CEB0-AC05-423E-B96C-771573D2C718}" type="slidenum">
              <a:rPr lang="en-US"/>
              <a:pPr/>
              <a:t>185</a:t>
            </a:fld>
            <a:endParaRPr lang="en-US" dirty="0"/>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7545520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Rectangle 7"/>
          <p:cNvSpPr>
            <a:spLocks noGrp="1" noChangeArrowheads="1"/>
          </p:cNvSpPr>
          <p:nvPr>
            <p:ph type="sldNum" sz="quarter" idx="5"/>
          </p:nvPr>
        </p:nvSpPr>
        <p:spPr>
          <a:noFill/>
        </p:spPr>
        <p:txBody>
          <a:bodyPr/>
          <a:lstStyle/>
          <a:p>
            <a:fld id="{0730CEB0-AC05-423E-B96C-771573D2C718}" type="slidenum">
              <a:rPr lang="en-US"/>
              <a:pPr/>
              <a:t>186</a:t>
            </a:fld>
            <a:endParaRPr lang="en-US" dirty="0"/>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9964978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Rectangle 7"/>
          <p:cNvSpPr>
            <a:spLocks noGrp="1" noChangeArrowheads="1"/>
          </p:cNvSpPr>
          <p:nvPr>
            <p:ph type="sldNum" sz="quarter" idx="5"/>
          </p:nvPr>
        </p:nvSpPr>
        <p:spPr>
          <a:noFill/>
        </p:spPr>
        <p:txBody>
          <a:bodyPr/>
          <a:lstStyle/>
          <a:p>
            <a:fld id="{0730CEB0-AC05-423E-B96C-771573D2C718}" type="slidenum">
              <a:rPr lang="en-US"/>
              <a:pPr/>
              <a:t>187</a:t>
            </a:fld>
            <a:endParaRPr lang="en-US" dirty="0"/>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7763603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Rectangle 7"/>
          <p:cNvSpPr>
            <a:spLocks noGrp="1" noChangeArrowheads="1"/>
          </p:cNvSpPr>
          <p:nvPr>
            <p:ph type="sldNum" sz="quarter" idx="5"/>
          </p:nvPr>
        </p:nvSpPr>
        <p:spPr>
          <a:noFill/>
        </p:spPr>
        <p:txBody>
          <a:bodyPr/>
          <a:lstStyle/>
          <a:p>
            <a:fld id="{0730CEB0-AC05-423E-B96C-771573D2C718}" type="slidenum">
              <a:rPr lang="en-US"/>
              <a:pPr/>
              <a:t>188</a:t>
            </a:fld>
            <a:endParaRPr lang="en-US" dirty="0"/>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5830454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7"/>
          <p:cNvSpPr>
            <a:spLocks noGrp="1" noChangeArrowheads="1"/>
          </p:cNvSpPr>
          <p:nvPr>
            <p:ph type="sldNum" sz="quarter" idx="5"/>
          </p:nvPr>
        </p:nvSpPr>
        <p:spPr>
          <a:noFill/>
        </p:spPr>
        <p:txBody>
          <a:bodyPr/>
          <a:lstStyle/>
          <a:p>
            <a:fld id="{3527A4CE-D9F3-49AA-9271-33A49B28AD5F}" type="slidenum">
              <a:rPr lang="en-US"/>
              <a:pPr/>
              <a:t>189</a:t>
            </a:fld>
            <a:endParaRPr lang="en-US" dirty="0"/>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60175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1748C61D-6B4A-454F-A582-1F40EA5D91CE}" type="slidenum">
              <a:rPr lang="en-US"/>
              <a:pPr/>
              <a:t>19</a:t>
            </a:fld>
            <a:endParaRPr lang="en-US" dirty="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8283660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7"/>
          <p:cNvSpPr>
            <a:spLocks noGrp="1" noChangeArrowheads="1"/>
          </p:cNvSpPr>
          <p:nvPr>
            <p:ph type="sldNum" sz="quarter" idx="5"/>
          </p:nvPr>
        </p:nvSpPr>
        <p:spPr>
          <a:noFill/>
        </p:spPr>
        <p:txBody>
          <a:bodyPr/>
          <a:lstStyle/>
          <a:p>
            <a:fld id="{3527A4CE-D9F3-49AA-9271-33A49B28AD5F}" type="slidenum">
              <a:rPr lang="en-US"/>
              <a:pPr/>
              <a:t>190</a:t>
            </a:fld>
            <a:endParaRPr lang="en-US" dirty="0"/>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8777507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3" name="Rectangle 7"/>
          <p:cNvSpPr>
            <a:spLocks noGrp="1" noChangeArrowheads="1"/>
          </p:cNvSpPr>
          <p:nvPr>
            <p:ph type="sldNum" sz="quarter" idx="5"/>
          </p:nvPr>
        </p:nvSpPr>
        <p:spPr>
          <a:noFill/>
        </p:spPr>
        <p:txBody>
          <a:bodyPr/>
          <a:lstStyle/>
          <a:p>
            <a:fld id="{6AE67213-187C-4B2F-82F4-E2887533A01F}" type="slidenum">
              <a:rPr lang="en-US"/>
              <a:pPr/>
              <a:t>191</a:t>
            </a:fld>
            <a:endParaRPr lang="en-US" dirty="0"/>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3679332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7"/>
          <p:cNvSpPr>
            <a:spLocks noGrp="1" noChangeArrowheads="1"/>
          </p:cNvSpPr>
          <p:nvPr>
            <p:ph type="sldNum" sz="quarter" idx="5"/>
          </p:nvPr>
        </p:nvSpPr>
        <p:spPr>
          <a:noFill/>
        </p:spPr>
        <p:txBody>
          <a:bodyPr/>
          <a:lstStyle/>
          <a:p>
            <a:fld id="{26413A15-BF48-4B87-BD7E-F46023C4A645}" type="slidenum">
              <a:rPr lang="en-US"/>
              <a:pPr/>
              <a:t>192</a:t>
            </a:fld>
            <a:endParaRPr lang="en-US" dirty="0"/>
          </a:p>
        </p:txBody>
      </p:sp>
      <p:sp>
        <p:nvSpPr>
          <p:cNvPr id="449538" name="Rectangle 2"/>
          <p:cNvSpPr>
            <a:spLocks noGrp="1" noRot="1" noChangeAspect="1" noChangeArrowheads="1" noTextEdit="1"/>
          </p:cNvSpPr>
          <p:nvPr>
            <p:ph type="sldImg"/>
          </p:nvPr>
        </p:nvSpPr>
        <p:spPr>
          <a:ln/>
        </p:spPr>
      </p:sp>
      <p:sp>
        <p:nvSpPr>
          <p:cNvPr id="4495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78162428"/>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7"/>
          <p:cNvSpPr>
            <a:spLocks noGrp="1" noChangeArrowheads="1"/>
          </p:cNvSpPr>
          <p:nvPr>
            <p:ph type="sldNum" sz="quarter" idx="5"/>
          </p:nvPr>
        </p:nvSpPr>
        <p:spPr>
          <a:noFill/>
        </p:spPr>
        <p:txBody>
          <a:bodyPr/>
          <a:lstStyle/>
          <a:p>
            <a:fld id="{26413A15-BF48-4B87-BD7E-F46023C4A645}" type="slidenum">
              <a:rPr lang="en-US"/>
              <a:pPr/>
              <a:t>193</a:t>
            </a:fld>
            <a:endParaRPr lang="en-US" dirty="0"/>
          </a:p>
        </p:txBody>
      </p:sp>
      <p:sp>
        <p:nvSpPr>
          <p:cNvPr id="449538" name="Rectangle 2"/>
          <p:cNvSpPr>
            <a:spLocks noGrp="1" noRot="1" noChangeAspect="1" noChangeArrowheads="1" noTextEdit="1"/>
          </p:cNvSpPr>
          <p:nvPr>
            <p:ph type="sldImg"/>
          </p:nvPr>
        </p:nvSpPr>
        <p:spPr>
          <a:ln/>
        </p:spPr>
      </p:sp>
      <p:sp>
        <p:nvSpPr>
          <p:cNvPr id="4495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0493011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Rectangle 7"/>
          <p:cNvSpPr>
            <a:spLocks noGrp="1" noChangeArrowheads="1"/>
          </p:cNvSpPr>
          <p:nvPr>
            <p:ph type="sldNum" sz="quarter" idx="5"/>
          </p:nvPr>
        </p:nvSpPr>
        <p:spPr>
          <a:noFill/>
        </p:spPr>
        <p:txBody>
          <a:bodyPr/>
          <a:lstStyle/>
          <a:p>
            <a:fld id="{26413A15-BF48-4B87-BD7E-F46023C4A645}" type="slidenum">
              <a:rPr lang="en-US"/>
              <a:pPr/>
              <a:t>194</a:t>
            </a:fld>
            <a:endParaRPr lang="en-US" dirty="0"/>
          </a:p>
        </p:txBody>
      </p:sp>
      <p:sp>
        <p:nvSpPr>
          <p:cNvPr id="449538" name="Rectangle 2"/>
          <p:cNvSpPr>
            <a:spLocks noGrp="1" noRot="1" noChangeAspect="1" noChangeArrowheads="1" noTextEdit="1"/>
          </p:cNvSpPr>
          <p:nvPr>
            <p:ph type="sldImg"/>
          </p:nvPr>
        </p:nvSpPr>
        <p:spPr>
          <a:ln/>
        </p:spPr>
      </p:sp>
      <p:sp>
        <p:nvSpPr>
          <p:cNvPr id="4495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4636868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Rectangle 7"/>
          <p:cNvSpPr>
            <a:spLocks noGrp="1" noChangeArrowheads="1"/>
          </p:cNvSpPr>
          <p:nvPr>
            <p:ph type="sldNum" sz="quarter" idx="5"/>
          </p:nvPr>
        </p:nvSpPr>
        <p:spPr>
          <a:noFill/>
        </p:spPr>
        <p:txBody>
          <a:bodyPr/>
          <a:lstStyle/>
          <a:p>
            <a:fld id="{840F788A-0F41-445E-8CC5-71278D56D2D2}" type="slidenum">
              <a:rPr lang="en-US"/>
              <a:pPr/>
              <a:t>195</a:t>
            </a:fld>
            <a:endParaRPr lang="en-US" dirty="0"/>
          </a:p>
        </p:txBody>
      </p:sp>
      <p:sp>
        <p:nvSpPr>
          <p:cNvPr id="451586" name="Rectangle 2"/>
          <p:cNvSpPr>
            <a:spLocks noGrp="1" noRot="1" noChangeAspect="1" noChangeArrowheads="1" noTextEdit="1"/>
          </p:cNvSpPr>
          <p:nvPr>
            <p:ph type="sldImg"/>
          </p:nvPr>
        </p:nvSpPr>
        <p:spPr>
          <a:ln/>
        </p:spPr>
      </p:sp>
      <p:sp>
        <p:nvSpPr>
          <p:cNvPr id="4515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80403609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09" name="Rectangle 7"/>
          <p:cNvSpPr>
            <a:spLocks noGrp="1" noChangeArrowheads="1"/>
          </p:cNvSpPr>
          <p:nvPr>
            <p:ph type="sldNum" sz="quarter" idx="5"/>
          </p:nvPr>
        </p:nvSpPr>
        <p:spPr>
          <a:noFill/>
        </p:spPr>
        <p:txBody>
          <a:bodyPr/>
          <a:lstStyle/>
          <a:p>
            <a:fld id="{65C8AE51-EB1D-4534-B345-61EF9AB0C6A9}" type="slidenum">
              <a:rPr lang="en-US"/>
              <a:pPr/>
              <a:t>196</a:t>
            </a:fld>
            <a:endParaRPr lang="en-US" dirty="0"/>
          </a:p>
        </p:txBody>
      </p:sp>
      <p:sp>
        <p:nvSpPr>
          <p:cNvPr id="452610" name="Rectangle 2"/>
          <p:cNvSpPr>
            <a:spLocks noGrp="1" noRot="1" noChangeAspect="1" noChangeArrowheads="1" noTextEdit="1"/>
          </p:cNvSpPr>
          <p:nvPr>
            <p:ph type="sldImg"/>
          </p:nvPr>
        </p:nvSpPr>
        <p:spPr>
          <a:ln/>
        </p:spPr>
      </p:sp>
      <p:sp>
        <p:nvSpPr>
          <p:cNvPr id="4526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48705955"/>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Rectangle 7"/>
          <p:cNvSpPr>
            <a:spLocks noGrp="1" noChangeArrowheads="1"/>
          </p:cNvSpPr>
          <p:nvPr>
            <p:ph type="sldNum" sz="quarter" idx="5"/>
          </p:nvPr>
        </p:nvSpPr>
        <p:spPr>
          <a:noFill/>
        </p:spPr>
        <p:txBody>
          <a:bodyPr/>
          <a:lstStyle/>
          <a:p>
            <a:fld id="{BDD8395C-E77E-425C-85FB-3CAEB1B9E497}" type="slidenum">
              <a:rPr lang="en-US"/>
              <a:pPr/>
              <a:t>197</a:t>
            </a:fld>
            <a:endParaRPr lang="en-US" dirty="0"/>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480204039"/>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Rectangle 7"/>
          <p:cNvSpPr>
            <a:spLocks noGrp="1" noChangeArrowheads="1"/>
          </p:cNvSpPr>
          <p:nvPr>
            <p:ph type="sldNum" sz="quarter" idx="5"/>
          </p:nvPr>
        </p:nvSpPr>
        <p:spPr>
          <a:noFill/>
        </p:spPr>
        <p:txBody>
          <a:bodyPr/>
          <a:lstStyle/>
          <a:p>
            <a:fld id="{BDD8395C-E77E-425C-85FB-3CAEB1B9E497}" type="slidenum">
              <a:rPr lang="en-US"/>
              <a:pPr/>
              <a:t>198</a:t>
            </a:fld>
            <a:endParaRPr lang="en-US" dirty="0"/>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58714985"/>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Rectangle 7"/>
          <p:cNvSpPr>
            <a:spLocks noGrp="1" noChangeArrowheads="1"/>
          </p:cNvSpPr>
          <p:nvPr>
            <p:ph type="sldNum" sz="quarter" idx="5"/>
          </p:nvPr>
        </p:nvSpPr>
        <p:spPr>
          <a:noFill/>
        </p:spPr>
        <p:txBody>
          <a:bodyPr/>
          <a:lstStyle/>
          <a:p>
            <a:fld id="{5B211DDC-438C-42D1-AC8E-BF064258A047}" type="slidenum">
              <a:rPr lang="en-US"/>
              <a:pPr/>
              <a:t>199</a:t>
            </a:fld>
            <a:endParaRPr lang="en-US" dirty="0"/>
          </a:p>
        </p:txBody>
      </p:sp>
      <p:sp>
        <p:nvSpPr>
          <p:cNvPr id="455682" name="Rectangle 2"/>
          <p:cNvSpPr>
            <a:spLocks noGrp="1" noRot="1" noChangeAspect="1" noChangeArrowheads="1" noTextEdit="1"/>
          </p:cNvSpPr>
          <p:nvPr>
            <p:ph type="sldImg"/>
          </p:nvPr>
        </p:nvSpPr>
        <p:spPr>
          <a:ln/>
        </p:spPr>
      </p:sp>
      <p:sp>
        <p:nvSpPr>
          <p:cNvPr id="4556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95403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Slide Image Placeholder 1"/>
          <p:cNvSpPr>
            <a:spLocks noGrp="1" noRot="1" noChangeAspect="1" noTextEdit="1"/>
          </p:cNvSpPr>
          <p:nvPr>
            <p:ph type="sldImg"/>
          </p:nvPr>
        </p:nvSpPr>
        <p:spPr>
          <a:ln/>
        </p:spPr>
      </p:sp>
      <p:sp>
        <p:nvSpPr>
          <p:cNvPr id="282626" name="Notes Placeholder 2"/>
          <p:cNvSpPr>
            <a:spLocks noGrp="1"/>
          </p:cNvSpPr>
          <p:nvPr>
            <p:ph type="body" idx="1"/>
          </p:nvPr>
        </p:nvSpPr>
        <p:spPr>
          <a:noFill/>
          <a:ln/>
        </p:spPr>
        <p:txBody>
          <a:bodyPr/>
          <a:lstStyle/>
          <a:p>
            <a:pPr eaLnBrk="1" hangingPunct="1"/>
            <a:endParaRPr lang="en-US" dirty="0">
              <a:latin typeface="Arial" pitchFamily="34" charset="0"/>
            </a:endParaRPr>
          </a:p>
        </p:txBody>
      </p:sp>
      <p:sp>
        <p:nvSpPr>
          <p:cNvPr id="282627" name="Slide Number Placeholder 3"/>
          <p:cNvSpPr>
            <a:spLocks noGrp="1"/>
          </p:cNvSpPr>
          <p:nvPr>
            <p:ph type="sldNum" sz="quarter" idx="5"/>
          </p:nvPr>
        </p:nvSpPr>
        <p:spPr>
          <a:noFill/>
        </p:spPr>
        <p:txBody>
          <a:bodyPr/>
          <a:lstStyle/>
          <a:p>
            <a:fld id="{C008E999-2DD1-4C6D-98C3-8E0144289FD2}" type="slidenum">
              <a:rPr lang="en-US"/>
              <a:pPr/>
              <a:t>2</a:t>
            </a:fld>
            <a:endParaRPr lang="en-US" dirty="0"/>
          </a:p>
        </p:txBody>
      </p:sp>
    </p:spTree>
    <p:extLst>
      <p:ext uri="{BB962C8B-B14F-4D97-AF65-F5344CB8AC3E}">
        <p14:creationId xmlns:p14="http://schemas.microsoft.com/office/powerpoint/2010/main" val="993615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7"/>
          <p:cNvSpPr>
            <a:spLocks noGrp="1" noChangeArrowheads="1"/>
          </p:cNvSpPr>
          <p:nvPr>
            <p:ph type="sldNum" sz="quarter" idx="5"/>
          </p:nvPr>
        </p:nvSpPr>
        <p:spPr>
          <a:noFill/>
        </p:spPr>
        <p:txBody>
          <a:bodyPr/>
          <a:lstStyle/>
          <a:p>
            <a:fld id="{B866A608-4556-4BFC-A659-3AE9D02189F6}" type="slidenum">
              <a:rPr lang="en-US"/>
              <a:pPr/>
              <a:t>20</a:t>
            </a:fld>
            <a:endParaRPr lang="en-US" dirty="0"/>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84193569"/>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Rectangle 7"/>
          <p:cNvSpPr>
            <a:spLocks noGrp="1" noChangeArrowheads="1"/>
          </p:cNvSpPr>
          <p:nvPr>
            <p:ph type="sldNum" sz="quarter" idx="5"/>
          </p:nvPr>
        </p:nvSpPr>
        <p:spPr>
          <a:noFill/>
        </p:spPr>
        <p:txBody>
          <a:bodyPr/>
          <a:lstStyle/>
          <a:p>
            <a:fld id="{5B211DDC-438C-42D1-AC8E-BF064258A047}" type="slidenum">
              <a:rPr lang="en-US"/>
              <a:pPr/>
              <a:t>200</a:t>
            </a:fld>
            <a:endParaRPr lang="en-US" dirty="0"/>
          </a:p>
        </p:txBody>
      </p:sp>
      <p:sp>
        <p:nvSpPr>
          <p:cNvPr id="455682" name="Rectangle 2"/>
          <p:cNvSpPr>
            <a:spLocks noGrp="1" noRot="1" noChangeAspect="1" noChangeArrowheads="1" noTextEdit="1"/>
          </p:cNvSpPr>
          <p:nvPr>
            <p:ph type="sldImg"/>
          </p:nvPr>
        </p:nvSpPr>
        <p:spPr>
          <a:ln/>
        </p:spPr>
      </p:sp>
      <p:sp>
        <p:nvSpPr>
          <p:cNvPr id="4556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75067581"/>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Rectangle 7"/>
          <p:cNvSpPr>
            <a:spLocks noGrp="1" noChangeArrowheads="1"/>
          </p:cNvSpPr>
          <p:nvPr>
            <p:ph type="sldNum" sz="quarter" idx="5"/>
          </p:nvPr>
        </p:nvSpPr>
        <p:spPr>
          <a:noFill/>
        </p:spPr>
        <p:txBody>
          <a:bodyPr/>
          <a:lstStyle/>
          <a:p>
            <a:fld id="{2FEB594C-8A74-428A-A4FB-ABA3F1838FF8}" type="slidenum">
              <a:rPr lang="en-US"/>
              <a:pPr/>
              <a:t>201</a:t>
            </a:fld>
            <a:endParaRPr lang="en-US" dirty="0"/>
          </a:p>
        </p:txBody>
      </p:sp>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83228814"/>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Rectangle 7"/>
          <p:cNvSpPr>
            <a:spLocks noGrp="1" noChangeArrowheads="1"/>
          </p:cNvSpPr>
          <p:nvPr>
            <p:ph type="sldNum" sz="quarter" idx="5"/>
          </p:nvPr>
        </p:nvSpPr>
        <p:spPr>
          <a:noFill/>
        </p:spPr>
        <p:txBody>
          <a:bodyPr/>
          <a:lstStyle/>
          <a:p>
            <a:fld id="{D8CA34A1-1A14-4D3E-983D-025E3427F673}" type="slidenum">
              <a:rPr lang="en-US"/>
              <a:pPr/>
              <a:t>202</a:t>
            </a:fld>
            <a:endParaRPr lang="en-US" dirty="0"/>
          </a:p>
        </p:txBody>
      </p:sp>
      <p:sp>
        <p:nvSpPr>
          <p:cNvPr id="458754" name="Rectangle 2"/>
          <p:cNvSpPr>
            <a:spLocks noGrp="1" noRot="1" noChangeAspect="1" noChangeArrowheads="1" noTextEdit="1"/>
          </p:cNvSpPr>
          <p:nvPr>
            <p:ph type="sldImg"/>
          </p:nvPr>
        </p:nvSpPr>
        <p:spPr>
          <a:ln/>
        </p:spPr>
      </p:sp>
      <p:sp>
        <p:nvSpPr>
          <p:cNvPr id="4587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42604853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Rectangle 7"/>
          <p:cNvSpPr>
            <a:spLocks noGrp="1" noChangeArrowheads="1"/>
          </p:cNvSpPr>
          <p:nvPr>
            <p:ph type="sldNum" sz="quarter" idx="5"/>
          </p:nvPr>
        </p:nvSpPr>
        <p:spPr>
          <a:noFill/>
        </p:spPr>
        <p:txBody>
          <a:bodyPr/>
          <a:lstStyle/>
          <a:p>
            <a:fld id="{D8CA34A1-1A14-4D3E-983D-025E3427F673}" type="slidenum">
              <a:rPr lang="en-US"/>
              <a:pPr/>
              <a:t>203</a:t>
            </a:fld>
            <a:endParaRPr lang="en-US" dirty="0"/>
          </a:p>
        </p:txBody>
      </p:sp>
      <p:sp>
        <p:nvSpPr>
          <p:cNvPr id="458754" name="Rectangle 2"/>
          <p:cNvSpPr>
            <a:spLocks noGrp="1" noRot="1" noChangeAspect="1" noChangeArrowheads="1" noTextEdit="1"/>
          </p:cNvSpPr>
          <p:nvPr>
            <p:ph type="sldImg"/>
          </p:nvPr>
        </p:nvSpPr>
        <p:spPr>
          <a:ln/>
        </p:spPr>
      </p:sp>
      <p:sp>
        <p:nvSpPr>
          <p:cNvPr id="4587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0441686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Rectangle 7"/>
          <p:cNvSpPr>
            <a:spLocks noGrp="1" noChangeArrowheads="1"/>
          </p:cNvSpPr>
          <p:nvPr>
            <p:ph type="sldNum" sz="quarter" idx="5"/>
          </p:nvPr>
        </p:nvSpPr>
        <p:spPr>
          <a:noFill/>
        </p:spPr>
        <p:txBody>
          <a:bodyPr/>
          <a:lstStyle/>
          <a:p>
            <a:fld id="{4414E19B-238A-466D-9477-E5BE48786A19}" type="slidenum">
              <a:rPr lang="en-US"/>
              <a:pPr/>
              <a:t>204</a:t>
            </a:fld>
            <a:endParaRPr lang="en-US" dirty="0"/>
          </a:p>
        </p:txBody>
      </p:sp>
      <p:sp>
        <p:nvSpPr>
          <p:cNvPr id="459778" name="Rectangle 2"/>
          <p:cNvSpPr>
            <a:spLocks noGrp="1" noRot="1" noChangeAspect="1" noChangeArrowheads="1" noTextEdit="1"/>
          </p:cNvSpPr>
          <p:nvPr>
            <p:ph type="sldImg"/>
          </p:nvPr>
        </p:nvSpPr>
        <p:spPr>
          <a:ln/>
        </p:spPr>
      </p:sp>
      <p:sp>
        <p:nvSpPr>
          <p:cNvPr id="4597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46945023"/>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1" name="Rectangle 7"/>
          <p:cNvSpPr>
            <a:spLocks noGrp="1" noChangeArrowheads="1"/>
          </p:cNvSpPr>
          <p:nvPr>
            <p:ph type="sldNum" sz="quarter" idx="5"/>
          </p:nvPr>
        </p:nvSpPr>
        <p:spPr>
          <a:noFill/>
        </p:spPr>
        <p:txBody>
          <a:bodyPr/>
          <a:lstStyle/>
          <a:p>
            <a:fld id="{67ED6FD7-BCFD-4DCC-BF1A-517D3DCD9079}" type="slidenum">
              <a:rPr lang="en-US"/>
              <a:pPr/>
              <a:t>205</a:t>
            </a:fld>
            <a:endParaRPr lang="en-US" dirty="0"/>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95767671"/>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Rectangle 7"/>
          <p:cNvSpPr>
            <a:spLocks noGrp="1" noChangeArrowheads="1"/>
          </p:cNvSpPr>
          <p:nvPr>
            <p:ph type="sldNum" sz="quarter" idx="5"/>
          </p:nvPr>
        </p:nvSpPr>
        <p:spPr>
          <a:noFill/>
        </p:spPr>
        <p:txBody>
          <a:bodyPr/>
          <a:lstStyle/>
          <a:p>
            <a:fld id="{CF76026D-B124-4A9E-AB36-E43B504B9867}" type="slidenum">
              <a:rPr lang="en-US"/>
              <a:pPr/>
              <a:t>206</a:t>
            </a:fld>
            <a:endParaRPr lang="en-US" dirty="0"/>
          </a:p>
        </p:txBody>
      </p:sp>
      <p:sp>
        <p:nvSpPr>
          <p:cNvPr id="462850" name="Rectangle 2"/>
          <p:cNvSpPr>
            <a:spLocks noGrp="1" noRot="1" noChangeAspect="1" noChangeArrowheads="1" noTextEdit="1"/>
          </p:cNvSpPr>
          <p:nvPr>
            <p:ph type="sldImg"/>
          </p:nvPr>
        </p:nvSpPr>
        <p:spPr>
          <a:ln/>
        </p:spPr>
      </p:sp>
      <p:sp>
        <p:nvSpPr>
          <p:cNvPr id="4628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24007257"/>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Rectangle 7"/>
          <p:cNvSpPr>
            <a:spLocks noGrp="1" noChangeArrowheads="1"/>
          </p:cNvSpPr>
          <p:nvPr>
            <p:ph type="sldNum" sz="quarter" idx="5"/>
          </p:nvPr>
        </p:nvSpPr>
        <p:spPr>
          <a:noFill/>
        </p:spPr>
        <p:txBody>
          <a:bodyPr/>
          <a:lstStyle/>
          <a:p>
            <a:fld id="{CF76026D-B124-4A9E-AB36-E43B504B9867}" type="slidenum">
              <a:rPr lang="en-US"/>
              <a:pPr/>
              <a:t>207</a:t>
            </a:fld>
            <a:endParaRPr lang="en-US" dirty="0"/>
          </a:p>
        </p:txBody>
      </p:sp>
      <p:sp>
        <p:nvSpPr>
          <p:cNvPr id="462850" name="Rectangle 2"/>
          <p:cNvSpPr>
            <a:spLocks noGrp="1" noRot="1" noChangeAspect="1" noChangeArrowheads="1" noTextEdit="1"/>
          </p:cNvSpPr>
          <p:nvPr>
            <p:ph type="sldImg"/>
          </p:nvPr>
        </p:nvSpPr>
        <p:spPr>
          <a:ln/>
        </p:spPr>
      </p:sp>
      <p:sp>
        <p:nvSpPr>
          <p:cNvPr id="4628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3503840"/>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Rectangle 7"/>
          <p:cNvSpPr>
            <a:spLocks noGrp="1" noChangeArrowheads="1"/>
          </p:cNvSpPr>
          <p:nvPr>
            <p:ph type="sldNum" sz="quarter" idx="5"/>
          </p:nvPr>
        </p:nvSpPr>
        <p:spPr>
          <a:noFill/>
        </p:spPr>
        <p:txBody>
          <a:bodyPr/>
          <a:lstStyle/>
          <a:p>
            <a:fld id="{793E8DB8-DAF3-4722-A2B9-3B3778CA6A23}" type="slidenum">
              <a:rPr lang="en-US"/>
              <a:pPr/>
              <a:t>208</a:t>
            </a:fld>
            <a:endParaRPr lang="en-US" dirty="0"/>
          </a:p>
        </p:txBody>
      </p:sp>
      <p:sp>
        <p:nvSpPr>
          <p:cNvPr id="463874" name="Rectangle 2"/>
          <p:cNvSpPr>
            <a:spLocks noGrp="1" noRot="1" noChangeAspect="1" noChangeArrowheads="1" noTextEdit="1"/>
          </p:cNvSpPr>
          <p:nvPr>
            <p:ph type="sldImg"/>
          </p:nvPr>
        </p:nvSpPr>
        <p:spPr>
          <a:ln/>
        </p:spPr>
      </p:sp>
      <p:sp>
        <p:nvSpPr>
          <p:cNvPr id="4638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08312841"/>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Rectangle 7"/>
          <p:cNvSpPr>
            <a:spLocks noGrp="1" noChangeArrowheads="1"/>
          </p:cNvSpPr>
          <p:nvPr>
            <p:ph type="sldNum" sz="quarter" idx="5"/>
          </p:nvPr>
        </p:nvSpPr>
        <p:spPr>
          <a:noFill/>
        </p:spPr>
        <p:txBody>
          <a:bodyPr/>
          <a:lstStyle/>
          <a:p>
            <a:fld id="{1DA147CF-35F0-4540-8619-4449520F76A3}" type="slidenum">
              <a:rPr lang="en-US"/>
              <a:pPr/>
              <a:t>209</a:t>
            </a:fld>
            <a:endParaRPr lang="en-US" dirty="0"/>
          </a:p>
        </p:txBody>
      </p:sp>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933572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7"/>
          <p:cNvSpPr>
            <a:spLocks noGrp="1" noChangeArrowheads="1"/>
          </p:cNvSpPr>
          <p:nvPr>
            <p:ph type="sldNum" sz="quarter" idx="5"/>
          </p:nvPr>
        </p:nvSpPr>
        <p:spPr>
          <a:noFill/>
        </p:spPr>
        <p:txBody>
          <a:bodyPr/>
          <a:lstStyle/>
          <a:p>
            <a:fld id="{DF506D7A-9072-4C65-B478-321EAA753CA7}" type="slidenum">
              <a:rPr lang="en-US"/>
              <a:pPr/>
              <a:t>21</a:t>
            </a:fld>
            <a:endParaRPr lang="en-US" dirty="0"/>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4650150"/>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Rectangle 7"/>
          <p:cNvSpPr>
            <a:spLocks noGrp="1" noChangeArrowheads="1"/>
          </p:cNvSpPr>
          <p:nvPr>
            <p:ph type="sldNum" sz="quarter" idx="5"/>
          </p:nvPr>
        </p:nvSpPr>
        <p:spPr>
          <a:noFill/>
        </p:spPr>
        <p:txBody>
          <a:bodyPr/>
          <a:lstStyle/>
          <a:p>
            <a:fld id="{F39D35DC-E461-4C5E-86C6-D1CFBE7AEE2B}" type="slidenum">
              <a:rPr lang="en-US"/>
              <a:pPr/>
              <a:t>210</a:t>
            </a:fld>
            <a:endParaRPr lang="en-US" dirty="0"/>
          </a:p>
        </p:txBody>
      </p:sp>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679310928"/>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Rectangle 7"/>
          <p:cNvSpPr>
            <a:spLocks noGrp="1" noChangeArrowheads="1"/>
          </p:cNvSpPr>
          <p:nvPr>
            <p:ph type="sldNum" sz="quarter" idx="5"/>
          </p:nvPr>
        </p:nvSpPr>
        <p:spPr>
          <a:noFill/>
        </p:spPr>
        <p:txBody>
          <a:bodyPr/>
          <a:lstStyle/>
          <a:p>
            <a:fld id="{F39D35DC-E461-4C5E-86C6-D1CFBE7AEE2B}" type="slidenum">
              <a:rPr lang="en-US"/>
              <a:pPr/>
              <a:t>211</a:t>
            </a:fld>
            <a:endParaRPr lang="en-US" dirty="0"/>
          </a:p>
        </p:txBody>
      </p:sp>
      <p:sp>
        <p:nvSpPr>
          <p:cNvPr id="465922" name="Rectangle 2"/>
          <p:cNvSpPr>
            <a:spLocks noGrp="1" noRot="1" noChangeAspect="1" noChangeArrowheads="1" noTextEdit="1"/>
          </p:cNvSpPr>
          <p:nvPr>
            <p:ph type="sldImg"/>
          </p:nvPr>
        </p:nvSpPr>
        <p:spPr>
          <a:ln/>
        </p:spPr>
      </p:sp>
      <p:sp>
        <p:nvSpPr>
          <p:cNvPr id="4659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819862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Rectangle 7"/>
          <p:cNvSpPr>
            <a:spLocks noGrp="1" noChangeArrowheads="1"/>
          </p:cNvSpPr>
          <p:nvPr>
            <p:ph type="sldNum" sz="quarter" idx="5"/>
          </p:nvPr>
        </p:nvSpPr>
        <p:spPr>
          <a:noFill/>
        </p:spPr>
        <p:txBody>
          <a:bodyPr/>
          <a:lstStyle/>
          <a:p>
            <a:fld id="{0ABC0416-8AD6-4866-B1F7-21089AB9C769}" type="slidenum">
              <a:rPr lang="en-US"/>
              <a:pPr/>
              <a:t>212</a:t>
            </a:fld>
            <a:endParaRPr lang="en-US" dirty="0"/>
          </a:p>
        </p:txBody>
      </p:sp>
      <p:sp>
        <p:nvSpPr>
          <p:cNvPr id="467970" name="Rectangle 2"/>
          <p:cNvSpPr>
            <a:spLocks noGrp="1" noRot="1" noChangeAspect="1" noChangeArrowheads="1" noTextEdit="1"/>
          </p:cNvSpPr>
          <p:nvPr>
            <p:ph type="sldImg"/>
          </p:nvPr>
        </p:nvSpPr>
        <p:spPr>
          <a:ln/>
        </p:spPr>
      </p:sp>
      <p:sp>
        <p:nvSpPr>
          <p:cNvPr id="4679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16246519"/>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Rectangle 7"/>
          <p:cNvSpPr>
            <a:spLocks noGrp="1" noChangeArrowheads="1"/>
          </p:cNvSpPr>
          <p:nvPr>
            <p:ph type="sldNum" sz="quarter" idx="5"/>
          </p:nvPr>
        </p:nvSpPr>
        <p:spPr>
          <a:noFill/>
        </p:spPr>
        <p:txBody>
          <a:bodyPr/>
          <a:lstStyle/>
          <a:p>
            <a:fld id="{E0FEDB17-48B0-484F-AF28-D9AEEBC7E7D8}" type="slidenum">
              <a:rPr lang="en-US"/>
              <a:pPr/>
              <a:t>213</a:t>
            </a:fld>
            <a:endParaRPr lang="en-US" dirty="0"/>
          </a:p>
        </p:txBody>
      </p:sp>
      <p:sp>
        <p:nvSpPr>
          <p:cNvPr id="468994" name="Rectangle 2"/>
          <p:cNvSpPr>
            <a:spLocks noGrp="1" noRot="1" noChangeAspect="1" noChangeArrowheads="1" noTextEdit="1"/>
          </p:cNvSpPr>
          <p:nvPr>
            <p:ph type="sldImg"/>
          </p:nvPr>
        </p:nvSpPr>
        <p:spPr>
          <a:ln/>
        </p:spPr>
      </p:sp>
      <p:sp>
        <p:nvSpPr>
          <p:cNvPr id="4689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6532251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Rectangle 7"/>
          <p:cNvSpPr>
            <a:spLocks noGrp="1" noChangeArrowheads="1"/>
          </p:cNvSpPr>
          <p:nvPr>
            <p:ph type="sldNum" sz="quarter" idx="5"/>
          </p:nvPr>
        </p:nvSpPr>
        <p:spPr>
          <a:noFill/>
        </p:spPr>
        <p:txBody>
          <a:bodyPr/>
          <a:lstStyle/>
          <a:p>
            <a:fld id="{E0FEDB17-48B0-484F-AF28-D9AEEBC7E7D8}" type="slidenum">
              <a:rPr lang="en-US"/>
              <a:pPr/>
              <a:t>214</a:t>
            </a:fld>
            <a:endParaRPr lang="en-US" dirty="0"/>
          </a:p>
        </p:txBody>
      </p:sp>
      <p:sp>
        <p:nvSpPr>
          <p:cNvPr id="468994" name="Rectangle 2"/>
          <p:cNvSpPr>
            <a:spLocks noGrp="1" noRot="1" noChangeAspect="1" noChangeArrowheads="1" noTextEdit="1"/>
          </p:cNvSpPr>
          <p:nvPr>
            <p:ph type="sldImg"/>
          </p:nvPr>
        </p:nvSpPr>
        <p:spPr>
          <a:ln/>
        </p:spPr>
      </p:sp>
      <p:sp>
        <p:nvSpPr>
          <p:cNvPr id="4689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06904769"/>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Rectangle 7"/>
          <p:cNvSpPr>
            <a:spLocks noGrp="1" noChangeArrowheads="1"/>
          </p:cNvSpPr>
          <p:nvPr>
            <p:ph type="sldNum" sz="quarter" idx="5"/>
          </p:nvPr>
        </p:nvSpPr>
        <p:spPr>
          <a:noFill/>
        </p:spPr>
        <p:txBody>
          <a:bodyPr/>
          <a:lstStyle/>
          <a:p>
            <a:fld id="{9682E9BC-5D63-438F-84DC-5A49D1A80855}" type="slidenum">
              <a:rPr lang="en-US"/>
              <a:pPr/>
              <a:t>215</a:t>
            </a:fld>
            <a:endParaRPr lang="en-US" dirty="0"/>
          </a:p>
        </p:txBody>
      </p:sp>
      <p:sp>
        <p:nvSpPr>
          <p:cNvPr id="471042" name="Rectangle 2"/>
          <p:cNvSpPr>
            <a:spLocks noGrp="1" noRot="1" noChangeAspect="1" noChangeArrowheads="1" noTextEdit="1"/>
          </p:cNvSpPr>
          <p:nvPr>
            <p:ph type="sldImg"/>
          </p:nvPr>
        </p:nvSpPr>
        <p:spPr>
          <a:ln/>
        </p:spPr>
      </p:sp>
      <p:sp>
        <p:nvSpPr>
          <p:cNvPr id="4710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88708925"/>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Rectangle 7"/>
          <p:cNvSpPr>
            <a:spLocks noGrp="1" noChangeArrowheads="1"/>
          </p:cNvSpPr>
          <p:nvPr>
            <p:ph type="sldNum" sz="quarter" idx="5"/>
          </p:nvPr>
        </p:nvSpPr>
        <p:spPr>
          <a:noFill/>
        </p:spPr>
        <p:txBody>
          <a:bodyPr/>
          <a:lstStyle/>
          <a:p>
            <a:fld id="{9682E9BC-5D63-438F-84DC-5A49D1A80855}" type="slidenum">
              <a:rPr lang="en-US"/>
              <a:pPr/>
              <a:t>216</a:t>
            </a:fld>
            <a:endParaRPr lang="en-US" dirty="0"/>
          </a:p>
        </p:txBody>
      </p:sp>
      <p:sp>
        <p:nvSpPr>
          <p:cNvPr id="471042" name="Rectangle 2"/>
          <p:cNvSpPr>
            <a:spLocks noGrp="1" noRot="1" noChangeAspect="1" noChangeArrowheads="1" noTextEdit="1"/>
          </p:cNvSpPr>
          <p:nvPr>
            <p:ph type="sldImg"/>
          </p:nvPr>
        </p:nvSpPr>
        <p:spPr>
          <a:ln/>
        </p:spPr>
      </p:sp>
      <p:sp>
        <p:nvSpPr>
          <p:cNvPr id="4710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69623449"/>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Rectangle 7"/>
          <p:cNvSpPr>
            <a:spLocks noGrp="1" noChangeArrowheads="1"/>
          </p:cNvSpPr>
          <p:nvPr>
            <p:ph type="sldNum" sz="quarter" idx="5"/>
          </p:nvPr>
        </p:nvSpPr>
        <p:spPr>
          <a:noFill/>
        </p:spPr>
        <p:txBody>
          <a:bodyPr/>
          <a:lstStyle/>
          <a:p>
            <a:fld id="{1B3BD836-6F75-4695-971A-23CDAD0590B7}" type="slidenum">
              <a:rPr lang="en-US"/>
              <a:pPr/>
              <a:t>217</a:t>
            </a:fld>
            <a:endParaRPr lang="en-US" dirty="0"/>
          </a:p>
        </p:txBody>
      </p:sp>
      <p:sp>
        <p:nvSpPr>
          <p:cNvPr id="473090" name="Rectangle 2"/>
          <p:cNvSpPr>
            <a:spLocks noGrp="1" noRot="1" noChangeAspect="1" noChangeArrowheads="1" noTextEdit="1"/>
          </p:cNvSpPr>
          <p:nvPr>
            <p:ph type="sldImg"/>
          </p:nvPr>
        </p:nvSpPr>
        <p:spPr>
          <a:ln/>
        </p:spPr>
      </p:sp>
      <p:sp>
        <p:nvSpPr>
          <p:cNvPr id="4730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67278631"/>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Rectangle 7"/>
          <p:cNvSpPr>
            <a:spLocks noGrp="1" noChangeArrowheads="1"/>
          </p:cNvSpPr>
          <p:nvPr>
            <p:ph type="sldNum" sz="quarter" idx="5"/>
          </p:nvPr>
        </p:nvSpPr>
        <p:spPr>
          <a:noFill/>
        </p:spPr>
        <p:txBody>
          <a:bodyPr/>
          <a:lstStyle/>
          <a:p>
            <a:fld id="{1B3BD836-6F75-4695-971A-23CDAD0590B7}" type="slidenum">
              <a:rPr lang="en-US"/>
              <a:pPr/>
              <a:t>218</a:t>
            </a:fld>
            <a:endParaRPr lang="en-US" dirty="0"/>
          </a:p>
        </p:txBody>
      </p:sp>
      <p:sp>
        <p:nvSpPr>
          <p:cNvPr id="473090" name="Rectangle 2"/>
          <p:cNvSpPr>
            <a:spLocks noGrp="1" noRot="1" noChangeAspect="1" noChangeArrowheads="1" noTextEdit="1"/>
          </p:cNvSpPr>
          <p:nvPr>
            <p:ph type="sldImg"/>
          </p:nvPr>
        </p:nvSpPr>
        <p:spPr>
          <a:ln/>
        </p:spPr>
      </p:sp>
      <p:sp>
        <p:nvSpPr>
          <p:cNvPr id="4730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50309799"/>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7" name="Rectangle 7"/>
          <p:cNvSpPr>
            <a:spLocks noGrp="1" noChangeArrowheads="1"/>
          </p:cNvSpPr>
          <p:nvPr>
            <p:ph type="sldNum" sz="quarter" idx="5"/>
          </p:nvPr>
        </p:nvSpPr>
        <p:spPr>
          <a:noFill/>
        </p:spPr>
        <p:txBody>
          <a:bodyPr/>
          <a:lstStyle/>
          <a:p>
            <a:fld id="{8514A034-501A-4AD6-8B91-C2615AC757EE}" type="slidenum">
              <a:rPr lang="en-US"/>
              <a:pPr/>
              <a:t>219</a:t>
            </a:fld>
            <a:endParaRPr lang="en-US" dirty="0"/>
          </a:p>
        </p:txBody>
      </p:sp>
      <p:sp>
        <p:nvSpPr>
          <p:cNvPr id="475138" name="Rectangle 2"/>
          <p:cNvSpPr>
            <a:spLocks noGrp="1" noRot="1" noChangeAspect="1" noChangeArrowheads="1" noTextEdit="1"/>
          </p:cNvSpPr>
          <p:nvPr>
            <p:ph type="sldImg"/>
          </p:nvPr>
        </p:nvSpPr>
        <p:spPr>
          <a:ln/>
        </p:spPr>
      </p:sp>
      <p:sp>
        <p:nvSpPr>
          <p:cNvPr id="4751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859572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7"/>
          <p:cNvSpPr>
            <a:spLocks noGrp="1" noChangeArrowheads="1"/>
          </p:cNvSpPr>
          <p:nvPr>
            <p:ph type="sldNum" sz="quarter" idx="5"/>
          </p:nvPr>
        </p:nvSpPr>
        <p:spPr>
          <a:noFill/>
        </p:spPr>
        <p:txBody>
          <a:bodyPr/>
          <a:lstStyle/>
          <a:p>
            <a:fld id="{DF506D7A-9072-4C65-B478-321EAA753CA7}" type="slidenum">
              <a:rPr lang="en-US"/>
              <a:pPr/>
              <a:t>22</a:t>
            </a:fld>
            <a:endParaRPr lang="en-US" dirty="0"/>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92888923"/>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Rectangle 7"/>
          <p:cNvSpPr>
            <a:spLocks noGrp="1" noChangeArrowheads="1"/>
          </p:cNvSpPr>
          <p:nvPr>
            <p:ph type="sldNum" sz="quarter" idx="5"/>
          </p:nvPr>
        </p:nvSpPr>
        <p:spPr>
          <a:noFill/>
        </p:spPr>
        <p:txBody>
          <a:bodyPr/>
          <a:lstStyle/>
          <a:p>
            <a:fld id="{C7C3DB9A-928A-4239-AF61-4BED37D56194}" type="slidenum">
              <a:rPr lang="en-US"/>
              <a:pPr/>
              <a:t>220</a:t>
            </a:fld>
            <a:endParaRPr lang="en-US" dirty="0"/>
          </a:p>
        </p:txBody>
      </p:sp>
      <p:sp>
        <p:nvSpPr>
          <p:cNvPr id="476162" name="Rectangle 2"/>
          <p:cNvSpPr>
            <a:spLocks noGrp="1" noRot="1" noChangeAspect="1" noChangeArrowheads="1" noTextEdit="1"/>
          </p:cNvSpPr>
          <p:nvPr>
            <p:ph type="sldImg"/>
          </p:nvPr>
        </p:nvSpPr>
        <p:spPr>
          <a:ln/>
        </p:spPr>
      </p:sp>
      <p:sp>
        <p:nvSpPr>
          <p:cNvPr id="4761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64416039"/>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5" name="Rectangle 7"/>
          <p:cNvSpPr>
            <a:spLocks noGrp="1" noChangeArrowheads="1"/>
          </p:cNvSpPr>
          <p:nvPr>
            <p:ph type="sldNum" sz="quarter" idx="5"/>
          </p:nvPr>
        </p:nvSpPr>
        <p:spPr>
          <a:noFill/>
        </p:spPr>
        <p:txBody>
          <a:bodyPr/>
          <a:lstStyle/>
          <a:p>
            <a:fld id="{89FFC0FF-7C50-4EF5-B375-A36D949C15F3}" type="slidenum">
              <a:rPr lang="en-US"/>
              <a:pPr/>
              <a:t>221</a:t>
            </a:fld>
            <a:endParaRPr lang="en-US" dirty="0"/>
          </a:p>
        </p:txBody>
      </p:sp>
      <p:sp>
        <p:nvSpPr>
          <p:cNvPr id="477186" name="Rectangle 2"/>
          <p:cNvSpPr>
            <a:spLocks noGrp="1" noRot="1" noChangeAspect="1" noChangeArrowheads="1" noTextEdit="1"/>
          </p:cNvSpPr>
          <p:nvPr>
            <p:ph type="sldImg"/>
          </p:nvPr>
        </p:nvSpPr>
        <p:spPr>
          <a:ln/>
        </p:spPr>
      </p:sp>
      <p:sp>
        <p:nvSpPr>
          <p:cNvPr id="4771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30437032"/>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222</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4347228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223</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43854436"/>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224</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29817924"/>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225</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09611346"/>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226</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96225545"/>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227</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20679520"/>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228</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08249339"/>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Rectangle 7"/>
          <p:cNvSpPr>
            <a:spLocks noGrp="1" noChangeArrowheads="1"/>
          </p:cNvSpPr>
          <p:nvPr>
            <p:ph type="sldNum" sz="quarter" idx="5"/>
          </p:nvPr>
        </p:nvSpPr>
        <p:spPr>
          <a:noFill/>
        </p:spPr>
        <p:txBody>
          <a:bodyPr/>
          <a:lstStyle/>
          <a:p>
            <a:fld id="{D962BD16-AE60-40C5-8D6C-0D31E3CB1509}" type="slidenum">
              <a:rPr lang="en-US"/>
              <a:pPr/>
              <a:t>229</a:t>
            </a:fld>
            <a:endParaRPr lang="en-US" dirty="0"/>
          </a:p>
        </p:txBody>
      </p:sp>
      <p:sp>
        <p:nvSpPr>
          <p:cNvPr id="478210" name="Rectangle 2"/>
          <p:cNvSpPr>
            <a:spLocks noGrp="1" noRot="1" noChangeAspect="1" noChangeArrowheads="1" noTextEdit="1"/>
          </p:cNvSpPr>
          <p:nvPr>
            <p:ph type="sldImg"/>
          </p:nvPr>
        </p:nvSpPr>
        <p:spPr>
          <a:ln/>
        </p:spPr>
      </p:sp>
      <p:sp>
        <p:nvSpPr>
          <p:cNvPr id="478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17095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7"/>
          <p:cNvSpPr>
            <a:spLocks noGrp="1" noChangeArrowheads="1"/>
          </p:cNvSpPr>
          <p:nvPr>
            <p:ph type="sldNum" sz="quarter" idx="5"/>
          </p:nvPr>
        </p:nvSpPr>
        <p:spPr>
          <a:noFill/>
        </p:spPr>
        <p:txBody>
          <a:bodyPr/>
          <a:lstStyle/>
          <a:p>
            <a:fld id="{DF506D7A-9072-4C65-B478-321EAA753CA7}" type="slidenum">
              <a:rPr lang="en-US"/>
              <a:pPr/>
              <a:t>23</a:t>
            </a:fld>
            <a:endParaRPr lang="en-US" dirty="0"/>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499931405"/>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Rectangle 7"/>
          <p:cNvSpPr>
            <a:spLocks noGrp="1" noChangeArrowheads="1"/>
          </p:cNvSpPr>
          <p:nvPr>
            <p:ph type="sldNum" sz="quarter" idx="5"/>
          </p:nvPr>
        </p:nvSpPr>
        <p:spPr>
          <a:noFill/>
        </p:spPr>
        <p:txBody>
          <a:bodyPr/>
          <a:lstStyle/>
          <a:p>
            <a:fld id="{DDBE2E4B-C8A8-4929-A7CB-F73406641A1D}" type="slidenum">
              <a:rPr lang="en-US"/>
              <a:pPr/>
              <a:t>230</a:t>
            </a:fld>
            <a:endParaRPr lang="en-US" dirty="0"/>
          </a:p>
        </p:txBody>
      </p:sp>
      <p:sp>
        <p:nvSpPr>
          <p:cNvPr id="486402" name="Rectangle 2"/>
          <p:cNvSpPr>
            <a:spLocks noGrp="1" noRot="1" noChangeAspect="1" noChangeArrowheads="1" noTextEdit="1"/>
          </p:cNvSpPr>
          <p:nvPr>
            <p:ph type="sldImg"/>
          </p:nvPr>
        </p:nvSpPr>
        <p:spPr>
          <a:ln/>
        </p:spPr>
      </p:sp>
      <p:sp>
        <p:nvSpPr>
          <p:cNvPr id="4864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88196506"/>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Rectangle 7"/>
          <p:cNvSpPr>
            <a:spLocks noGrp="1" noChangeArrowheads="1"/>
          </p:cNvSpPr>
          <p:nvPr>
            <p:ph type="sldNum" sz="quarter" idx="5"/>
          </p:nvPr>
        </p:nvSpPr>
        <p:spPr>
          <a:noFill/>
        </p:spPr>
        <p:txBody>
          <a:bodyPr/>
          <a:lstStyle/>
          <a:p>
            <a:fld id="{3AB1D62B-A50C-4DF7-B0E3-6B28DD227EF3}" type="slidenum">
              <a:rPr lang="en-US"/>
              <a:pPr/>
              <a:t>231</a:t>
            </a:fld>
            <a:endParaRPr lang="en-US" dirty="0"/>
          </a:p>
        </p:txBody>
      </p:sp>
      <p:sp>
        <p:nvSpPr>
          <p:cNvPr id="487426" name="Rectangle 2"/>
          <p:cNvSpPr>
            <a:spLocks noGrp="1" noRot="1" noChangeAspect="1" noChangeArrowheads="1" noTextEdit="1"/>
          </p:cNvSpPr>
          <p:nvPr>
            <p:ph type="sldImg"/>
          </p:nvPr>
        </p:nvSpPr>
        <p:spPr>
          <a:ln/>
        </p:spPr>
      </p:sp>
      <p:sp>
        <p:nvSpPr>
          <p:cNvPr id="4874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90565357"/>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Rectangle 7"/>
          <p:cNvSpPr>
            <a:spLocks noGrp="1" noChangeArrowheads="1"/>
          </p:cNvSpPr>
          <p:nvPr>
            <p:ph type="sldNum" sz="quarter" idx="5"/>
          </p:nvPr>
        </p:nvSpPr>
        <p:spPr>
          <a:noFill/>
        </p:spPr>
        <p:txBody>
          <a:bodyPr/>
          <a:lstStyle/>
          <a:p>
            <a:fld id="{3AB1D62B-A50C-4DF7-B0E3-6B28DD227EF3}" type="slidenum">
              <a:rPr lang="en-US"/>
              <a:pPr/>
              <a:t>232</a:t>
            </a:fld>
            <a:endParaRPr lang="en-US" dirty="0"/>
          </a:p>
        </p:txBody>
      </p:sp>
      <p:sp>
        <p:nvSpPr>
          <p:cNvPr id="487426" name="Rectangle 2"/>
          <p:cNvSpPr>
            <a:spLocks noGrp="1" noRot="1" noChangeAspect="1" noChangeArrowheads="1" noTextEdit="1"/>
          </p:cNvSpPr>
          <p:nvPr>
            <p:ph type="sldImg"/>
          </p:nvPr>
        </p:nvSpPr>
        <p:spPr>
          <a:ln/>
        </p:spPr>
      </p:sp>
      <p:sp>
        <p:nvSpPr>
          <p:cNvPr id="4874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28885039"/>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Rectangle 7"/>
          <p:cNvSpPr>
            <a:spLocks noGrp="1" noChangeArrowheads="1"/>
          </p:cNvSpPr>
          <p:nvPr>
            <p:ph type="sldNum" sz="quarter" idx="5"/>
          </p:nvPr>
        </p:nvSpPr>
        <p:spPr>
          <a:noFill/>
        </p:spPr>
        <p:txBody>
          <a:bodyPr/>
          <a:lstStyle/>
          <a:p>
            <a:fld id="{58EC8241-79D7-41C0-B731-5555D44436E3}" type="slidenum">
              <a:rPr lang="en-US"/>
              <a:pPr/>
              <a:t>233</a:t>
            </a:fld>
            <a:endParaRPr lang="en-US" dirty="0"/>
          </a:p>
        </p:txBody>
      </p:sp>
      <p:sp>
        <p:nvSpPr>
          <p:cNvPr id="489474" name="Rectangle 2"/>
          <p:cNvSpPr>
            <a:spLocks noGrp="1" noRot="1" noChangeAspect="1" noChangeArrowheads="1" noTextEdit="1"/>
          </p:cNvSpPr>
          <p:nvPr>
            <p:ph type="sldImg"/>
          </p:nvPr>
        </p:nvSpPr>
        <p:spPr>
          <a:ln/>
        </p:spPr>
      </p:sp>
      <p:sp>
        <p:nvSpPr>
          <p:cNvPr id="4894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024702154"/>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Rectangle 7"/>
          <p:cNvSpPr>
            <a:spLocks noGrp="1" noChangeArrowheads="1"/>
          </p:cNvSpPr>
          <p:nvPr>
            <p:ph type="sldNum" sz="quarter" idx="5"/>
          </p:nvPr>
        </p:nvSpPr>
        <p:spPr>
          <a:noFill/>
        </p:spPr>
        <p:txBody>
          <a:bodyPr/>
          <a:lstStyle/>
          <a:p>
            <a:fld id="{E395E241-A6FE-4BDD-8F66-639A61C64632}" type="slidenum">
              <a:rPr lang="en-US"/>
              <a:pPr/>
              <a:t>234</a:t>
            </a:fld>
            <a:endParaRPr lang="en-US" dirty="0"/>
          </a:p>
        </p:txBody>
      </p:sp>
      <p:sp>
        <p:nvSpPr>
          <p:cNvPr id="490498" name="Rectangle 2"/>
          <p:cNvSpPr>
            <a:spLocks noGrp="1" noRot="1" noChangeAspect="1" noChangeArrowheads="1" noTextEdit="1"/>
          </p:cNvSpPr>
          <p:nvPr>
            <p:ph type="sldImg"/>
          </p:nvPr>
        </p:nvSpPr>
        <p:spPr>
          <a:ln/>
        </p:spPr>
      </p:sp>
      <p:sp>
        <p:nvSpPr>
          <p:cNvPr id="4904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909809730"/>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7"/>
          <p:cNvSpPr>
            <a:spLocks noGrp="1" noChangeArrowheads="1"/>
          </p:cNvSpPr>
          <p:nvPr>
            <p:ph type="sldNum" sz="quarter" idx="5"/>
          </p:nvPr>
        </p:nvSpPr>
        <p:spPr>
          <a:noFill/>
        </p:spPr>
        <p:txBody>
          <a:bodyPr/>
          <a:lstStyle/>
          <a:p>
            <a:fld id="{BD5D10DF-B77D-4FA7-BA80-09F4D2E3260C}" type="slidenum">
              <a:rPr lang="en-US"/>
              <a:pPr/>
              <a:t>235</a:t>
            </a:fld>
            <a:endParaRPr lang="en-US" dirty="0"/>
          </a:p>
        </p:txBody>
      </p:sp>
      <p:sp>
        <p:nvSpPr>
          <p:cNvPr id="491522" name="Rectangle 2"/>
          <p:cNvSpPr>
            <a:spLocks noGrp="1" noRot="1" noChangeAspect="1" noChangeArrowheads="1" noTextEdit="1"/>
          </p:cNvSpPr>
          <p:nvPr>
            <p:ph type="sldImg"/>
          </p:nvPr>
        </p:nvSpPr>
        <p:spPr>
          <a:ln/>
        </p:spPr>
      </p:sp>
      <p:sp>
        <p:nvSpPr>
          <p:cNvPr id="4915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22546905"/>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7"/>
          <p:cNvSpPr>
            <a:spLocks noGrp="1" noChangeArrowheads="1"/>
          </p:cNvSpPr>
          <p:nvPr>
            <p:ph type="sldNum" sz="quarter" idx="5"/>
          </p:nvPr>
        </p:nvSpPr>
        <p:spPr>
          <a:noFill/>
        </p:spPr>
        <p:txBody>
          <a:bodyPr/>
          <a:lstStyle/>
          <a:p>
            <a:fld id="{BD5D10DF-B77D-4FA7-BA80-09F4D2E3260C}" type="slidenum">
              <a:rPr lang="en-US"/>
              <a:pPr/>
              <a:t>236</a:t>
            </a:fld>
            <a:endParaRPr lang="en-US" dirty="0"/>
          </a:p>
        </p:txBody>
      </p:sp>
      <p:sp>
        <p:nvSpPr>
          <p:cNvPr id="491522" name="Rectangle 2"/>
          <p:cNvSpPr>
            <a:spLocks noGrp="1" noRot="1" noChangeAspect="1" noChangeArrowheads="1" noTextEdit="1"/>
          </p:cNvSpPr>
          <p:nvPr>
            <p:ph type="sldImg"/>
          </p:nvPr>
        </p:nvSpPr>
        <p:spPr>
          <a:ln/>
        </p:spPr>
      </p:sp>
      <p:sp>
        <p:nvSpPr>
          <p:cNvPr id="4915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00393820"/>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69" name="Rectangle 7"/>
          <p:cNvSpPr>
            <a:spLocks noGrp="1" noChangeArrowheads="1"/>
          </p:cNvSpPr>
          <p:nvPr>
            <p:ph type="sldNum" sz="quarter" idx="5"/>
          </p:nvPr>
        </p:nvSpPr>
        <p:spPr>
          <a:noFill/>
        </p:spPr>
        <p:txBody>
          <a:bodyPr/>
          <a:lstStyle/>
          <a:p>
            <a:fld id="{4BE6F218-51EB-42B9-AFAE-FCDEC1C379ED}" type="slidenum">
              <a:rPr lang="en-US"/>
              <a:pPr/>
              <a:t>237</a:t>
            </a:fld>
            <a:endParaRPr lang="en-US" dirty="0"/>
          </a:p>
        </p:txBody>
      </p:sp>
      <p:sp>
        <p:nvSpPr>
          <p:cNvPr id="493570" name="Rectangle 2"/>
          <p:cNvSpPr>
            <a:spLocks noGrp="1" noRot="1" noChangeAspect="1" noChangeArrowheads="1" noTextEdit="1"/>
          </p:cNvSpPr>
          <p:nvPr>
            <p:ph type="sldImg"/>
          </p:nvPr>
        </p:nvSpPr>
        <p:spPr>
          <a:ln/>
        </p:spPr>
      </p:sp>
      <p:sp>
        <p:nvSpPr>
          <p:cNvPr id="4935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70505216"/>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Rectangle 7"/>
          <p:cNvSpPr>
            <a:spLocks noGrp="1" noChangeArrowheads="1"/>
          </p:cNvSpPr>
          <p:nvPr>
            <p:ph type="sldNum" sz="quarter" idx="5"/>
          </p:nvPr>
        </p:nvSpPr>
        <p:spPr>
          <a:noFill/>
        </p:spPr>
        <p:txBody>
          <a:bodyPr/>
          <a:lstStyle/>
          <a:p>
            <a:fld id="{A9FAD1B7-B8D3-444B-B738-7584BA2FF3FE}" type="slidenum">
              <a:rPr lang="en-US"/>
              <a:pPr/>
              <a:t>238</a:t>
            </a:fld>
            <a:endParaRPr lang="en-US" dirty="0"/>
          </a:p>
        </p:txBody>
      </p:sp>
      <p:sp>
        <p:nvSpPr>
          <p:cNvPr id="494594" name="Rectangle 2"/>
          <p:cNvSpPr>
            <a:spLocks noGrp="1" noRot="1" noChangeAspect="1" noChangeArrowheads="1" noTextEdit="1"/>
          </p:cNvSpPr>
          <p:nvPr>
            <p:ph type="sldImg"/>
          </p:nvPr>
        </p:nvSpPr>
        <p:spPr>
          <a:ln/>
        </p:spPr>
      </p:sp>
      <p:sp>
        <p:nvSpPr>
          <p:cNvPr id="4945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75542923"/>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Rectangle 7"/>
          <p:cNvSpPr>
            <a:spLocks noGrp="1" noChangeArrowheads="1"/>
          </p:cNvSpPr>
          <p:nvPr>
            <p:ph type="sldNum" sz="quarter" idx="5"/>
          </p:nvPr>
        </p:nvSpPr>
        <p:spPr>
          <a:noFill/>
        </p:spPr>
        <p:txBody>
          <a:bodyPr/>
          <a:lstStyle/>
          <a:p>
            <a:fld id="{A9FAD1B7-B8D3-444B-B738-7584BA2FF3FE}" type="slidenum">
              <a:rPr lang="en-US"/>
              <a:pPr/>
              <a:t>239</a:t>
            </a:fld>
            <a:endParaRPr lang="en-US" dirty="0"/>
          </a:p>
        </p:txBody>
      </p:sp>
      <p:sp>
        <p:nvSpPr>
          <p:cNvPr id="494594" name="Rectangle 2"/>
          <p:cNvSpPr>
            <a:spLocks noGrp="1" noRot="1" noChangeAspect="1" noChangeArrowheads="1" noTextEdit="1"/>
          </p:cNvSpPr>
          <p:nvPr>
            <p:ph type="sldImg"/>
          </p:nvPr>
        </p:nvSpPr>
        <p:spPr>
          <a:ln/>
        </p:spPr>
      </p:sp>
      <p:sp>
        <p:nvSpPr>
          <p:cNvPr id="4945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67149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7"/>
          <p:cNvSpPr>
            <a:spLocks noGrp="1" noChangeArrowheads="1"/>
          </p:cNvSpPr>
          <p:nvPr>
            <p:ph type="sldNum" sz="quarter" idx="5"/>
          </p:nvPr>
        </p:nvSpPr>
        <p:spPr>
          <a:noFill/>
        </p:spPr>
        <p:txBody>
          <a:bodyPr/>
          <a:lstStyle/>
          <a:p>
            <a:fld id="{DF506D7A-9072-4C65-B478-321EAA753CA7}" type="slidenum">
              <a:rPr lang="en-US"/>
              <a:pPr/>
              <a:t>24</a:t>
            </a:fld>
            <a:endParaRPr lang="en-US" dirty="0"/>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07450854"/>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Rectangle 7"/>
          <p:cNvSpPr>
            <a:spLocks noGrp="1" noChangeArrowheads="1"/>
          </p:cNvSpPr>
          <p:nvPr>
            <p:ph type="sldNum" sz="quarter" idx="5"/>
          </p:nvPr>
        </p:nvSpPr>
        <p:spPr>
          <a:noFill/>
        </p:spPr>
        <p:txBody>
          <a:bodyPr/>
          <a:lstStyle/>
          <a:p>
            <a:fld id="{7B560CED-C2FE-484A-8E35-0BEE9B43FF49}" type="slidenum">
              <a:rPr lang="en-US"/>
              <a:pPr/>
              <a:t>240</a:t>
            </a:fld>
            <a:endParaRPr lang="en-US" dirty="0"/>
          </a:p>
        </p:txBody>
      </p:sp>
      <p:sp>
        <p:nvSpPr>
          <p:cNvPr id="496642" name="Rectangle 2"/>
          <p:cNvSpPr>
            <a:spLocks noGrp="1" noRot="1" noChangeAspect="1" noChangeArrowheads="1" noTextEdit="1"/>
          </p:cNvSpPr>
          <p:nvPr>
            <p:ph type="sldImg"/>
          </p:nvPr>
        </p:nvSpPr>
        <p:spPr>
          <a:ln/>
        </p:spPr>
      </p:sp>
      <p:sp>
        <p:nvSpPr>
          <p:cNvPr id="4966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56135352"/>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Rectangle 7"/>
          <p:cNvSpPr>
            <a:spLocks noGrp="1" noChangeArrowheads="1"/>
          </p:cNvSpPr>
          <p:nvPr>
            <p:ph type="sldNum" sz="quarter" idx="5"/>
          </p:nvPr>
        </p:nvSpPr>
        <p:spPr>
          <a:noFill/>
        </p:spPr>
        <p:txBody>
          <a:bodyPr/>
          <a:lstStyle/>
          <a:p>
            <a:fld id="{448A574F-0AF7-421D-90C0-5E9EB00C1191}" type="slidenum">
              <a:rPr lang="en-US"/>
              <a:pPr/>
              <a:t>241</a:t>
            </a:fld>
            <a:endParaRPr lang="en-US" dirty="0"/>
          </a:p>
        </p:txBody>
      </p:sp>
      <p:sp>
        <p:nvSpPr>
          <p:cNvPr id="497666" name="Rectangle 2"/>
          <p:cNvSpPr>
            <a:spLocks noGrp="1" noRot="1" noChangeAspect="1" noChangeArrowheads="1" noTextEdit="1"/>
          </p:cNvSpPr>
          <p:nvPr>
            <p:ph type="sldImg"/>
          </p:nvPr>
        </p:nvSpPr>
        <p:spPr>
          <a:ln/>
        </p:spPr>
      </p:sp>
      <p:sp>
        <p:nvSpPr>
          <p:cNvPr id="4976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81587457"/>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Rectangle 7"/>
          <p:cNvSpPr>
            <a:spLocks noGrp="1" noChangeArrowheads="1"/>
          </p:cNvSpPr>
          <p:nvPr>
            <p:ph type="sldNum" sz="quarter" idx="5"/>
          </p:nvPr>
        </p:nvSpPr>
        <p:spPr>
          <a:noFill/>
        </p:spPr>
        <p:txBody>
          <a:bodyPr/>
          <a:lstStyle/>
          <a:p>
            <a:fld id="{448A574F-0AF7-421D-90C0-5E9EB00C1191}" type="slidenum">
              <a:rPr lang="en-US"/>
              <a:pPr/>
              <a:t>242</a:t>
            </a:fld>
            <a:endParaRPr lang="en-US" dirty="0"/>
          </a:p>
        </p:txBody>
      </p:sp>
      <p:sp>
        <p:nvSpPr>
          <p:cNvPr id="497666" name="Rectangle 2"/>
          <p:cNvSpPr>
            <a:spLocks noGrp="1" noRot="1" noChangeAspect="1" noChangeArrowheads="1" noTextEdit="1"/>
          </p:cNvSpPr>
          <p:nvPr>
            <p:ph type="sldImg"/>
          </p:nvPr>
        </p:nvSpPr>
        <p:spPr>
          <a:ln/>
        </p:spPr>
      </p:sp>
      <p:sp>
        <p:nvSpPr>
          <p:cNvPr id="4976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22037074"/>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7"/>
          <p:cNvSpPr>
            <a:spLocks noGrp="1" noChangeArrowheads="1"/>
          </p:cNvSpPr>
          <p:nvPr>
            <p:ph type="sldNum" sz="quarter" idx="5"/>
          </p:nvPr>
        </p:nvSpPr>
        <p:spPr>
          <a:noFill/>
        </p:spPr>
        <p:txBody>
          <a:bodyPr/>
          <a:lstStyle/>
          <a:p>
            <a:fld id="{3527A4CE-D9F3-49AA-9271-33A49B28AD5F}" type="slidenum">
              <a:rPr lang="en-US"/>
              <a:pPr/>
              <a:t>243</a:t>
            </a:fld>
            <a:endParaRPr lang="en-US" dirty="0"/>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97304032"/>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7"/>
          <p:cNvSpPr>
            <a:spLocks noGrp="1" noChangeArrowheads="1"/>
          </p:cNvSpPr>
          <p:nvPr>
            <p:ph type="sldNum" sz="quarter" idx="5"/>
          </p:nvPr>
        </p:nvSpPr>
        <p:spPr>
          <a:noFill/>
        </p:spPr>
        <p:txBody>
          <a:bodyPr/>
          <a:lstStyle/>
          <a:p>
            <a:fld id="{3527A4CE-D9F3-49AA-9271-33A49B28AD5F}" type="slidenum">
              <a:rPr lang="en-US"/>
              <a:pPr/>
              <a:t>244</a:t>
            </a:fld>
            <a:endParaRPr lang="en-US" dirty="0"/>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80492979"/>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Rectangle 7"/>
          <p:cNvSpPr>
            <a:spLocks noGrp="1" noChangeArrowheads="1"/>
          </p:cNvSpPr>
          <p:nvPr>
            <p:ph type="sldNum" sz="quarter" idx="5"/>
          </p:nvPr>
        </p:nvSpPr>
        <p:spPr>
          <a:noFill/>
        </p:spPr>
        <p:txBody>
          <a:bodyPr/>
          <a:lstStyle/>
          <a:p>
            <a:fld id="{872528B2-9A00-4AB5-94D1-2E1EDF1C67EA}" type="slidenum">
              <a:rPr lang="en-US"/>
              <a:pPr/>
              <a:t>245</a:t>
            </a:fld>
            <a:endParaRPr lang="en-US" dirty="0"/>
          </a:p>
        </p:txBody>
      </p:sp>
      <p:sp>
        <p:nvSpPr>
          <p:cNvPr id="500738" name="Rectangle 2"/>
          <p:cNvSpPr>
            <a:spLocks noGrp="1" noRot="1" noChangeAspect="1" noChangeArrowheads="1" noTextEdit="1"/>
          </p:cNvSpPr>
          <p:nvPr>
            <p:ph type="sldImg"/>
          </p:nvPr>
        </p:nvSpPr>
        <p:spPr>
          <a:ln/>
        </p:spPr>
      </p:sp>
      <p:sp>
        <p:nvSpPr>
          <p:cNvPr id="5007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03369585"/>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1" name="Rectangle 7"/>
          <p:cNvSpPr>
            <a:spLocks noGrp="1" noChangeArrowheads="1"/>
          </p:cNvSpPr>
          <p:nvPr>
            <p:ph type="sldNum" sz="quarter" idx="5"/>
          </p:nvPr>
        </p:nvSpPr>
        <p:spPr>
          <a:noFill/>
        </p:spPr>
        <p:txBody>
          <a:bodyPr/>
          <a:lstStyle/>
          <a:p>
            <a:fld id="{4B9FEE1B-B8F7-4A38-9DD6-8EBA108CCEAF}" type="slidenum">
              <a:rPr lang="en-US"/>
              <a:pPr/>
              <a:t>246</a:t>
            </a:fld>
            <a:endParaRPr lang="en-US" dirty="0"/>
          </a:p>
        </p:txBody>
      </p:sp>
      <p:sp>
        <p:nvSpPr>
          <p:cNvPr id="501762" name="Rectangle 2"/>
          <p:cNvSpPr>
            <a:spLocks noGrp="1" noRot="1" noChangeAspect="1" noChangeArrowheads="1" noTextEdit="1"/>
          </p:cNvSpPr>
          <p:nvPr>
            <p:ph type="sldImg"/>
          </p:nvPr>
        </p:nvSpPr>
        <p:spPr>
          <a:ln/>
        </p:spPr>
      </p:sp>
      <p:sp>
        <p:nvSpPr>
          <p:cNvPr id="5017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392526683"/>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Rectangle 7"/>
          <p:cNvSpPr>
            <a:spLocks noGrp="1" noChangeArrowheads="1"/>
          </p:cNvSpPr>
          <p:nvPr>
            <p:ph type="sldNum" sz="quarter" idx="5"/>
          </p:nvPr>
        </p:nvSpPr>
        <p:spPr>
          <a:noFill/>
        </p:spPr>
        <p:txBody>
          <a:bodyPr/>
          <a:lstStyle/>
          <a:p>
            <a:fld id="{7E006811-7B84-4C5A-A2E6-421A3A6EC717}" type="slidenum">
              <a:rPr lang="en-US"/>
              <a:pPr/>
              <a:t>247</a:t>
            </a:fld>
            <a:endParaRPr lang="en-US" dirty="0"/>
          </a:p>
        </p:txBody>
      </p:sp>
      <p:sp>
        <p:nvSpPr>
          <p:cNvPr id="502786" name="Rectangle 2"/>
          <p:cNvSpPr>
            <a:spLocks noGrp="1" noRot="1" noChangeAspect="1" noChangeArrowheads="1" noTextEdit="1"/>
          </p:cNvSpPr>
          <p:nvPr>
            <p:ph type="sldImg"/>
          </p:nvPr>
        </p:nvSpPr>
        <p:spPr>
          <a:ln/>
        </p:spPr>
      </p:sp>
      <p:sp>
        <p:nvSpPr>
          <p:cNvPr id="5027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878254534"/>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09" name="Rectangle 7"/>
          <p:cNvSpPr>
            <a:spLocks noGrp="1" noChangeArrowheads="1"/>
          </p:cNvSpPr>
          <p:nvPr>
            <p:ph type="sldNum" sz="quarter" idx="5"/>
          </p:nvPr>
        </p:nvSpPr>
        <p:spPr>
          <a:noFill/>
        </p:spPr>
        <p:txBody>
          <a:bodyPr/>
          <a:lstStyle/>
          <a:p>
            <a:fld id="{18AE1D00-DA45-42EA-B29E-E3DA7AB6CE5D}" type="slidenum">
              <a:rPr lang="en-US"/>
              <a:pPr/>
              <a:t>248</a:t>
            </a:fld>
            <a:endParaRPr lang="en-US" dirty="0"/>
          </a:p>
        </p:txBody>
      </p:sp>
      <p:sp>
        <p:nvSpPr>
          <p:cNvPr id="503810" name="Rectangle 2"/>
          <p:cNvSpPr>
            <a:spLocks noGrp="1" noRot="1" noChangeAspect="1" noChangeArrowheads="1" noTextEdit="1"/>
          </p:cNvSpPr>
          <p:nvPr>
            <p:ph type="sldImg"/>
          </p:nvPr>
        </p:nvSpPr>
        <p:spPr>
          <a:ln/>
        </p:spPr>
      </p:sp>
      <p:sp>
        <p:nvSpPr>
          <p:cNvPr id="5038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46246686"/>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7"/>
          <p:cNvSpPr>
            <a:spLocks noGrp="1" noChangeArrowheads="1"/>
          </p:cNvSpPr>
          <p:nvPr>
            <p:ph type="sldNum" sz="quarter" idx="5"/>
          </p:nvPr>
        </p:nvSpPr>
        <p:spPr>
          <a:noFill/>
        </p:spPr>
        <p:txBody>
          <a:bodyPr/>
          <a:lstStyle/>
          <a:p>
            <a:fld id="{BD884A38-F7FD-4FB6-9CAB-CC7F858BFD7C}" type="slidenum">
              <a:rPr lang="en-US"/>
              <a:pPr/>
              <a:t>249</a:t>
            </a:fld>
            <a:endParaRPr lang="en-US" dirty="0"/>
          </a:p>
        </p:txBody>
      </p:sp>
      <p:sp>
        <p:nvSpPr>
          <p:cNvPr id="504834" name="Rectangle 2"/>
          <p:cNvSpPr>
            <a:spLocks noGrp="1" noRot="1" noChangeAspect="1" noChangeArrowheads="1" noTextEdit="1"/>
          </p:cNvSpPr>
          <p:nvPr>
            <p:ph type="sldImg"/>
          </p:nvPr>
        </p:nvSpPr>
        <p:spPr>
          <a:ln/>
        </p:spPr>
      </p:sp>
      <p:sp>
        <p:nvSpPr>
          <p:cNvPr id="5048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32236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7"/>
          <p:cNvSpPr>
            <a:spLocks noGrp="1" noChangeArrowheads="1"/>
          </p:cNvSpPr>
          <p:nvPr>
            <p:ph type="sldNum" sz="quarter" idx="5"/>
          </p:nvPr>
        </p:nvSpPr>
        <p:spPr>
          <a:noFill/>
        </p:spPr>
        <p:txBody>
          <a:bodyPr/>
          <a:lstStyle/>
          <a:p>
            <a:fld id="{D11D7CAD-C6B8-46EF-8084-FDFF227AA303}" type="slidenum">
              <a:rPr lang="en-US"/>
              <a:pPr/>
              <a:t>25</a:t>
            </a:fld>
            <a:endParaRPr lang="en-US" dirty="0"/>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33147207"/>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7"/>
          <p:cNvSpPr>
            <a:spLocks noGrp="1" noChangeArrowheads="1"/>
          </p:cNvSpPr>
          <p:nvPr>
            <p:ph type="sldNum" sz="quarter" idx="5"/>
          </p:nvPr>
        </p:nvSpPr>
        <p:spPr>
          <a:noFill/>
        </p:spPr>
        <p:txBody>
          <a:bodyPr/>
          <a:lstStyle/>
          <a:p>
            <a:fld id="{BD884A38-F7FD-4FB6-9CAB-CC7F858BFD7C}" type="slidenum">
              <a:rPr lang="en-US"/>
              <a:pPr/>
              <a:t>250</a:t>
            </a:fld>
            <a:endParaRPr lang="en-US" dirty="0"/>
          </a:p>
        </p:txBody>
      </p:sp>
      <p:sp>
        <p:nvSpPr>
          <p:cNvPr id="504834" name="Rectangle 2"/>
          <p:cNvSpPr>
            <a:spLocks noGrp="1" noRot="1" noChangeAspect="1" noChangeArrowheads="1" noTextEdit="1"/>
          </p:cNvSpPr>
          <p:nvPr>
            <p:ph type="sldImg"/>
          </p:nvPr>
        </p:nvSpPr>
        <p:spPr>
          <a:ln/>
        </p:spPr>
      </p:sp>
      <p:sp>
        <p:nvSpPr>
          <p:cNvPr id="5048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46770034"/>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7"/>
          <p:cNvSpPr>
            <a:spLocks noGrp="1" noChangeArrowheads="1"/>
          </p:cNvSpPr>
          <p:nvPr>
            <p:ph type="sldNum" sz="quarter" idx="5"/>
          </p:nvPr>
        </p:nvSpPr>
        <p:spPr>
          <a:noFill/>
        </p:spPr>
        <p:txBody>
          <a:bodyPr/>
          <a:lstStyle/>
          <a:p>
            <a:fld id="{BD884A38-F7FD-4FB6-9CAB-CC7F858BFD7C}" type="slidenum">
              <a:rPr lang="en-US"/>
              <a:pPr/>
              <a:t>251</a:t>
            </a:fld>
            <a:endParaRPr lang="en-US" dirty="0"/>
          </a:p>
        </p:txBody>
      </p:sp>
      <p:sp>
        <p:nvSpPr>
          <p:cNvPr id="504834" name="Rectangle 2"/>
          <p:cNvSpPr>
            <a:spLocks noGrp="1" noRot="1" noChangeAspect="1" noChangeArrowheads="1" noTextEdit="1"/>
          </p:cNvSpPr>
          <p:nvPr>
            <p:ph type="sldImg"/>
          </p:nvPr>
        </p:nvSpPr>
        <p:spPr>
          <a:ln/>
        </p:spPr>
      </p:sp>
      <p:sp>
        <p:nvSpPr>
          <p:cNvPr id="5048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602648259"/>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7"/>
          <p:cNvSpPr>
            <a:spLocks noGrp="1" noChangeArrowheads="1"/>
          </p:cNvSpPr>
          <p:nvPr>
            <p:ph type="sldNum" sz="quarter" idx="5"/>
          </p:nvPr>
        </p:nvSpPr>
        <p:spPr>
          <a:noFill/>
        </p:spPr>
        <p:txBody>
          <a:bodyPr/>
          <a:lstStyle/>
          <a:p>
            <a:fld id="{BD884A38-F7FD-4FB6-9CAB-CC7F858BFD7C}" type="slidenum">
              <a:rPr lang="en-US"/>
              <a:pPr/>
              <a:t>252</a:t>
            </a:fld>
            <a:endParaRPr lang="en-US" dirty="0"/>
          </a:p>
        </p:txBody>
      </p:sp>
      <p:sp>
        <p:nvSpPr>
          <p:cNvPr id="504834" name="Rectangle 2"/>
          <p:cNvSpPr>
            <a:spLocks noGrp="1" noRot="1" noChangeAspect="1" noChangeArrowheads="1" noTextEdit="1"/>
          </p:cNvSpPr>
          <p:nvPr>
            <p:ph type="sldImg"/>
          </p:nvPr>
        </p:nvSpPr>
        <p:spPr>
          <a:ln/>
        </p:spPr>
      </p:sp>
      <p:sp>
        <p:nvSpPr>
          <p:cNvPr id="5048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84779407"/>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Rectangle 7"/>
          <p:cNvSpPr>
            <a:spLocks noGrp="1" noChangeArrowheads="1"/>
          </p:cNvSpPr>
          <p:nvPr>
            <p:ph type="sldNum" sz="quarter" idx="5"/>
          </p:nvPr>
        </p:nvSpPr>
        <p:spPr>
          <a:noFill/>
        </p:spPr>
        <p:txBody>
          <a:bodyPr/>
          <a:lstStyle/>
          <a:p>
            <a:fld id="{062B64CC-27D0-4134-9879-743AAC49ABBD}" type="slidenum">
              <a:rPr lang="en-US"/>
              <a:pPr/>
              <a:t>253</a:t>
            </a:fld>
            <a:endParaRPr lang="en-US" dirty="0"/>
          </a:p>
        </p:txBody>
      </p:sp>
      <p:sp>
        <p:nvSpPr>
          <p:cNvPr id="508930" name="Rectangle 2"/>
          <p:cNvSpPr>
            <a:spLocks noGrp="1" noRot="1" noChangeAspect="1" noChangeArrowheads="1" noTextEdit="1"/>
          </p:cNvSpPr>
          <p:nvPr>
            <p:ph type="sldImg"/>
          </p:nvPr>
        </p:nvSpPr>
        <p:spPr>
          <a:ln/>
        </p:spPr>
      </p:sp>
      <p:sp>
        <p:nvSpPr>
          <p:cNvPr id="5089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57272092"/>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3" name="Rectangle 7"/>
          <p:cNvSpPr>
            <a:spLocks noGrp="1" noChangeArrowheads="1"/>
          </p:cNvSpPr>
          <p:nvPr>
            <p:ph type="sldNum" sz="quarter" idx="5"/>
          </p:nvPr>
        </p:nvSpPr>
        <p:spPr>
          <a:noFill/>
        </p:spPr>
        <p:txBody>
          <a:bodyPr/>
          <a:lstStyle/>
          <a:p>
            <a:fld id="{7B92CD6B-10E3-4D3E-ACDF-A1DAFC7EBC5D}" type="slidenum">
              <a:rPr lang="en-US"/>
              <a:pPr/>
              <a:t>254</a:t>
            </a:fld>
            <a:endParaRPr lang="en-US" dirty="0"/>
          </a:p>
        </p:txBody>
      </p:sp>
      <p:sp>
        <p:nvSpPr>
          <p:cNvPr id="509954" name="Rectangle 2"/>
          <p:cNvSpPr>
            <a:spLocks noGrp="1" noRot="1" noChangeAspect="1" noChangeArrowheads="1" noTextEdit="1"/>
          </p:cNvSpPr>
          <p:nvPr>
            <p:ph type="sldImg"/>
          </p:nvPr>
        </p:nvSpPr>
        <p:spPr>
          <a:ln/>
        </p:spPr>
      </p:sp>
      <p:sp>
        <p:nvSpPr>
          <p:cNvPr id="5099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70057063"/>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3" name="Rectangle 7"/>
          <p:cNvSpPr>
            <a:spLocks noGrp="1" noChangeArrowheads="1"/>
          </p:cNvSpPr>
          <p:nvPr>
            <p:ph type="sldNum" sz="quarter" idx="5"/>
          </p:nvPr>
        </p:nvSpPr>
        <p:spPr>
          <a:noFill/>
        </p:spPr>
        <p:txBody>
          <a:bodyPr/>
          <a:lstStyle/>
          <a:p>
            <a:fld id="{7B92CD6B-10E3-4D3E-ACDF-A1DAFC7EBC5D}" type="slidenum">
              <a:rPr lang="en-US"/>
              <a:pPr/>
              <a:t>255</a:t>
            </a:fld>
            <a:endParaRPr lang="en-US" dirty="0"/>
          </a:p>
        </p:txBody>
      </p:sp>
      <p:sp>
        <p:nvSpPr>
          <p:cNvPr id="509954" name="Rectangle 2"/>
          <p:cNvSpPr>
            <a:spLocks noGrp="1" noRot="1" noChangeAspect="1" noChangeArrowheads="1" noTextEdit="1"/>
          </p:cNvSpPr>
          <p:nvPr>
            <p:ph type="sldImg"/>
          </p:nvPr>
        </p:nvSpPr>
        <p:spPr>
          <a:ln/>
        </p:spPr>
      </p:sp>
      <p:sp>
        <p:nvSpPr>
          <p:cNvPr id="5099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078235660"/>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Rectangle 7"/>
          <p:cNvSpPr>
            <a:spLocks noGrp="1" noChangeArrowheads="1"/>
          </p:cNvSpPr>
          <p:nvPr>
            <p:ph type="sldNum" sz="quarter" idx="5"/>
          </p:nvPr>
        </p:nvSpPr>
        <p:spPr>
          <a:noFill/>
        </p:spPr>
        <p:txBody>
          <a:bodyPr/>
          <a:lstStyle/>
          <a:p>
            <a:fld id="{E92BB090-D363-4950-ACCB-16FDFE6CD121}" type="slidenum">
              <a:rPr lang="en-US"/>
              <a:pPr/>
              <a:t>256</a:t>
            </a:fld>
            <a:endParaRPr lang="en-US" dirty="0"/>
          </a:p>
        </p:txBody>
      </p:sp>
      <p:sp>
        <p:nvSpPr>
          <p:cNvPr id="512002" name="Rectangle 2"/>
          <p:cNvSpPr>
            <a:spLocks noGrp="1" noRot="1" noChangeAspect="1" noChangeArrowheads="1" noTextEdit="1"/>
          </p:cNvSpPr>
          <p:nvPr>
            <p:ph type="sldImg"/>
          </p:nvPr>
        </p:nvSpPr>
        <p:spPr>
          <a:ln/>
        </p:spPr>
      </p:sp>
      <p:sp>
        <p:nvSpPr>
          <p:cNvPr id="5120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0485753"/>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Rectangle 7"/>
          <p:cNvSpPr>
            <a:spLocks noGrp="1" noChangeArrowheads="1"/>
          </p:cNvSpPr>
          <p:nvPr>
            <p:ph type="sldNum" sz="quarter" idx="5"/>
          </p:nvPr>
        </p:nvSpPr>
        <p:spPr>
          <a:noFill/>
        </p:spPr>
        <p:txBody>
          <a:bodyPr/>
          <a:lstStyle/>
          <a:p>
            <a:fld id="{E92BB090-D363-4950-ACCB-16FDFE6CD121}" type="slidenum">
              <a:rPr lang="en-US"/>
              <a:pPr/>
              <a:t>257</a:t>
            </a:fld>
            <a:endParaRPr lang="en-US" dirty="0"/>
          </a:p>
        </p:txBody>
      </p:sp>
      <p:sp>
        <p:nvSpPr>
          <p:cNvPr id="512002" name="Rectangle 2"/>
          <p:cNvSpPr>
            <a:spLocks noGrp="1" noRot="1" noChangeAspect="1" noChangeArrowheads="1" noTextEdit="1"/>
          </p:cNvSpPr>
          <p:nvPr>
            <p:ph type="sldImg"/>
          </p:nvPr>
        </p:nvSpPr>
        <p:spPr>
          <a:ln/>
        </p:spPr>
      </p:sp>
      <p:sp>
        <p:nvSpPr>
          <p:cNvPr id="5120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44869141"/>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49" name="Rectangle 7"/>
          <p:cNvSpPr>
            <a:spLocks noGrp="1" noChangeArrowheads="1"/>
          </p:cNvSpPr>
          <p:nvPr>
            <p:ph type="sldNum" sz="quarter" idx="5"/>
          </p:nvPr>
        </p:nvSpPr>
        <p:spPr>
          <a:noFill/>
        </p:spPr>
        <p:txBody>
          <a:bodyPr/>
          <a:lstStyle/>
          <a:p>
            <a:fld id="{8FC7D1BC-DB52-40D8-84DF-6F1803344AF1}" type="slidenum">
              <a:rPr lang="en-US"/>
              <a:pPr/>
              <a:t>258</a:t>
            </a:fld>
            <a:endParaRPr lang="en-US" dirty="0"/>
          </a:p>
        </p:txBody>
      </p:sp>
      <p:sp>
        <p:nvSpPr>
          <p:cNvPr id="514050" name="Rectangle 2"/>
          <p:cNvSpPr>
            <a:spLocks noGrp="1" noRot="1" noChangeAspect="1" noChangeArrowheads="1" noTextEdit="1"/>
          </p:cNvSpPr>
          <p:nvPr>
            <p:ph type="sldImg"/>
          </p:nvPr>
        </p:nvSpPr>
        <p:spPr>
          <a:ln/>
        </p:spPr>
      </p:sp>
      <p:sp>
        <p:nvSpPr>
          <p:cNvPr id="5140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38997753"/>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Rectangle 7"/>
          <p:cNvSpPr>
            <a:spLocks noGrp="1" noChangeArrowheads="1"/>
          </p:cNvSpPr>
          <p:nvPr>
            <p:ph type="sldNum" sz="quarter" idx="5"/>
          </p:nvPr>
        </p:nvSpPr>
        <p:spPr>
          <a:noFill/>
        </p:spPr>
        <p:txBody>
          <a:bodyPr/>
          <a:lstStyle/>
          <a:p>
            <a:fld id="{D6711EF5-AD80-4028-A463-37D687A85C84}" type="slidenum">
              <a:rPr lang="en-US"/>
              <a:pPr/>
              <a:t>259</a:t>
            </a:fld>
            <a:endParaRPr lang="en-US" dirty="0"/>
          </a:p>
        </p:txBody>
      </p:sp>
      <p:sp>
        <p:nvSpPr>
          <p:cNvPr id="515074" name="Rectangle 2"/>
          <p:cNvSpPr>
            <a:spLocks noGrp="1" noRot="1" noChangeAspect="1" noChangeArrowheads="1" noTextEdit="1"/>
          </p:cNvSpPr>
          <p:nvPr>
            <p:ph type="sldImg"/>
          </p:nvPr>
        </p:nvSpPr>
        <p:spPr>
          <a:ln/>
        </p:spPr>
      </p:sp>
      <p:sp>
        <p:nvSpPr>
          <p:cNvPr id="5150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313302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7"/>
          <p:cNvSpPr>
            <a:spLocks noGrp="1" noChangeArrowheads="1"/>
          </p:cNvSpPr>
          <p:nvPr>
            <p:ph type="sldNum" sz="quarter" idx="5"/>
          </p:nvPr>
        </p:nvSpPr>
        <p:spPr>
          <a:noFill/>
        </p:spPr>
        <p:txBody>
          <a:bodyPr/>
          <a:lstStyle/>
          <a:p>
            <a:fld id="{E670D780-D0B2-42FD-BE81-F5135C12FF62}" type="slidenum">
              <a:rPr lang="en-US"/>
              <a:pPr/>
              <a:t>26</a:t>
            </a:fld>
            <a:endParaRPr lang="en-US" dirty="0"/>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14881856"/>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Rectangle 7"/>
          <p:cNvSpPr>
            <a:spLocks noGrp="1" noChangeArrowheads="1"/>
          </p:cNvSpPr>
          <p:nvPr>
            <p:ph type="sldNum" sz="quarter" idx="5"/>
          </p:nvPr>
        </p:nvSpPr>
        <p:spPr>
          <a:noFill/>
        </p:spPr>
        <p:txBody>
          <a:bodyPr/>
          <a:lstStyle/>
          <a:p>
            <a:fld id="{D6711EF5-AD80-4028-A463-37D687A85C84}" type="slidenum">
              <a:rPr lang="en-US"/>
              <a:pPr/>
              <a:t>260</a:t>
            </a:fld>
            <a:endParaRPr lang="en-US" dirty="0"/>
          </a:p>
        </p:txBody>
      </p:sp>
      <p:sp>
        <p:nvSpPr>
          <p:cNvPr id="515074" name="Rectangle 2"/>
          <p:cNvSpPr>
            <a:spLocks noGrp="1" noRot="1" noChangeAspect="1" noChangeArrowheads="1" noTextEdit="1"/>
          </p:cNvSpPr>
          <p:nvPr>
            <p:ph type="sldImg"/>
          </p:nvPr>
        </p:nvSpPr>
        <p:spPr>
          <a:ln/>
        </p:spPr>
      </p:sp>
      <p:sp>
        <p:nvSpPr>
          <p:cNvPr id="5150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61374745"/>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Rectangle 7"/>
          <p:cNvSpPr>
            <a:spLocks noGrp="1" noChangeArrowheads="1"/>
          </p:cNvSpPr>
          <p:nvPr>
            <p:ph type="sldNum" sz="quarter" idx="5"/>
          </p:nvPr>
        </p:nvSpPr>
        <p:spPr>
          <a:noFill/>
        </p:spPr>
        <p:txBody>
          <a:bodyPr/>
          <a:lstStyle/>
          <a:p>
            <a:fld id="{055D3A84-54E1-446A-BD8B-7C1ED7CC154E}" type="slidenum">
              <a:rPr lang="en-US"/>
              <a:pPr/>
              <a:t>261</a:t>
            </a:fld>
            <a:endParaRPr lang="en-US" dirty="0"/>
          </a:p>
        </p:txBody>
      </p:sp>
      <p:sp>
        <p:nvSpPr>
          <p:cNvPr id="517122" name="Rectangle 2"/>
          <p:cNvSpPr>
            <a:spLocks noGrp="1" noRot="1" noChangeAspect="1" noChangeArrowheads="1" noTextEdit="1"/>
          </p:cNvSpPr>
          <p:nvPr>
            <p:ph type="sldImg"/>
          </p:nvPr>
        </p:nvSpPr>
        <p:spPr>
          <a:ln/>
        </p:spPr>
      </p:sp>
      <p:sp>
        <p:nvSpPr>
          <p:cNvPr id="5171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022978056"/>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5" name="Rectangle 7"/>
          <p:cNvSpPr>
            <a:spLocks noGrp="1" noChangeArrowheads="1"/>
          </p:cNvSpPr>
          <p:nvPr>
            <p:ph type="sldNum" sz="quarter" idx="5"/>
          </p:nvPr>
        </p:nvSpPr>
        <p:spPr>
          <a:noFill/>
        </p:spPr>
        <p:txBody>
          <a:bodyPr/>
          <a:lstStyle/>
          <a:p>
            <a:fld id="{19B8608F-4150-442F-A04E-F1FE322F8508}" type="slidenum">
              <a:rPr lang="en-US"/>
              <a:pPr/>
              <a:t>262</a:t>
            </a:fld>
            <a:endParaRPr lang="en-US" dirty="0"/>
          </a:p>
        </p:txBody>
      </p:sp>
      <p:sp>
        <p:nvSpPr>
          <p:cNvPr id="518146" name="Rectangle 2"/>
          <p:cNvSpPr>
            <a:spLocks noGrp="1" noRot="1" noChangeAspect="1" noChangeArrowheads="1" noTextEdit="1"/>
          </p:cNvSpPr>
          <p:nvPr>
            <p:ph type="sldImg"/>
          </p:nvPr>
        </p:nvSpPr>
        <p:spPr>
          <a:ln/>
        </p:spPr>
      </p:sp>
      <p:sp>
        <p:nvSpPr>
          <p:cNvPr id="5181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51168624"/>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Rectangle 7"/>
          <p:cNvSpPr>
            <a:spLocks noGrp="1" noChangeArrowheads="1"/>
          </p:cNvSpPr>
          <p:nvPr>
            <p:ph type="sldNum" sz="quarter" idx="5"/>
          </p:nvPr>
        </p:nvSpPr>
        <p:spPr>
          <a:noFill/>
        </p:spPr>
        <p:txBody>
          <a:bodyPr/>
          <a:lstStyle/>
          <a:p>
            <a:fld id="{90801B81-D6A5-4B8B-B2A6-AC7B18C2F83B}" type="slidenum">
              <a:rPr lang="en-US"/>
              <a:pPr/>
              <a:t>263</a:t>
            </a:fld>
            <a:endParaRPr lang="en-US" dirty="0"/>
          </a:p>
        </p:txBody>
      </p:sp>
      <p:sp>
        <p:nvSpPr>
          <p:cNvPr id="519170" name="Rectangle 2"/>
          <p:cNvSpPr>
            <a:spLocks noGrp="1" noRot="1" noChangeAspect="1" noChangeArrowheads="1" noTextEdit="1"/>
          </p:cNvSpPr>
          <p:nvPr>
            <p:ph type="sldImg"/>
          </p:nvPr>
        </p:nvSpPr>
        <p:spPr>
          <a:ln/>
        </p:spPr>
      </p:sp>
      <p:sp>
        <p:nvSpPr>
          <p:cNvPr id="5191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512473366"/>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Rectangle 7"/>
          <p:cNvSpPr>
            <a:spLocks noGrp="1" noChangeArrowheads="1"/>
          </p:cNvSpPr>
          <p:nvPr>
            <p:ph type="sldNum" sz="quarter" idx="5"/>
          </p:nvPr>
        </p:nvSpPr>
        <p:spPr>
          <a:noFill/>
        </p:spPr>
        <p:txBody>
          <a:bodyPr/>
          <a:lstStyle/>
          <a:p>
            <a:fld id="{491C07C0-EAD6-4C9E-B8BC-EDB2C8D6F2F9}" type="slidenum">
              <a:rPr lang="en-US"/>
              <a:pPr/>
              <a:t>264</a:t>
            </a:fld>
            <a:endParaRPr lang="en-US" dirty="0"/>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62636449"/>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Rectangle 7"/>
          <p:cNvSpPr>
            <a:spLocks noGrp="1" noChangeArrowheads="1"/>
          </p:cNvSpPr>
          <p:nvPr>
            <p:ph type="sldNum" sz="quarter" idx="5"/>
          </p:nvPr>
        </p:nvSpPr>
        <p:spPr>
          <a:noFill/>
        </p:spPr>
        <p:txBody>
          <a:bodyPr/>
          <a:lstStyle/>
          <a:p>
            <a:fld id="{491C07C0-EAD6-4C9E-B8BC-EDB2C8D6F2F9}" type="slidenum">
              <a:rPr lang="en-US"/>
              <a:pPr/>
              <a:t>265</a:t>
            </a:fld>
            <a:endParaRPr lang="en-US" dirty="0"/>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03090459"/>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1" name="Rectangle 7"/>
          <p:cNvSpPr>
            <a:spLocks noGrp="1" noChangeArrowheads="1"/>
          </p:cNvSpPr>
          <p:nvPr>
            <p:ph type="sldNum" sz="quarter" idx="5"/>
          </p:nvPr>
        </p:nvSpPr>
        <p:spPr>
          <a:noFill/>
        </p:spPr>
        <p:txBody>
          <a:bodyPr/>
          <a:lstStyle/>
          <a:p>
            <a:fld id="{61BB62B4-27C2-4AA7-85D9-4AE1EABB13B7}" type="slidenum">
              <a:rPr lang="en-US"/>
              <a:pPr/>
              <a:t>266</a:t>
            </a:fld>
            <a:endParaRPr lang="en-US" dirty="0"/>
          </a:p>
        </p:txBody>
      </p:sp>
      <p:sp>
        <p:nvSpPr>
          <p:cNvPr id="522242" name="Rectangle 2"/>
          <p:cNvSpPr>
            <a:spLocks noGrp="1" noRot="1" noChangeAspect="1" noChangeArrowheads="1" noTextEdit="1"/>
          </p:cNvSpPr>
          <p:nvPr>
            <p:ph type="sldImg"/>
          </p:nvPr>
        </p:nvSpPr>
        <p:spPr>
          <a:ln/>
        </p:spPr>
      </p:sp>
      <p:sp>
        <p:nvSpPr>
          <p:cNvPr id="5222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46483954"/>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1" name="Rectangle 7"/>
          <p:cNvSpPr>
            <a:spLocks noGrp="1" noChangeArrowheads="1"/>
          </p:cNvSpPr>
          <p:nvPr>
            <p:ph type="sldNum" sz="quarter" idx="5"/>
          </p:nvPr>
        </p:nvSpPr>
        <p:spPr>
          <a:noFill/>
        </p:spPr>
        <p:txBody>
          <a:bodyPr/>
          <a:lstStyle/>
          <a:p>
            <a:fld id="{61BB62B4-27C2-4AA7-85D9-4AE1EABB13B7}" type="slidenum">
              <a:rPr lang="en-US"/>
              <a:pPr/>
              <a:t>267</a:t>
            </a:fld>
            <a:endParaRPr lang="en-US" dirty="0"/>
          </a:p>
        </p:txBody>
      </p:sp>
      <p:sp>
        <p:nvSpPr>
          <p:cNvPr id="522242" name="Rectangle 2"/>
          <p:cNvSpPr>
            <a:spLocks noGrp="1" noRot="1" noChangeAspect="1" noChangeArrowheads="1" noTextEdit="1"/>
          </p:cNvSpPr>
          <p:nvPr>
            <p:ph type="sldImg"/>
          </p:nvPr>
        </p:nvSpPr>
        <p:spPr>
          <a:ln/>
        </p:spPr>
      </p:sp>
      <p:sp>
        <p:nvSpPr>
          <p:cNvPr id="5222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65419317"/>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89" name="Rectangle 7"/>
          <p:cNvSpPr>
            <a:spLocks noGrp="1" noChangeArrowheads="1"/>
          </p:cNvSpPr>
          <p:nvPr>
            <p:ph type="sldNum" sz="quarter" idx="5"/>
          </p:nvPr>
        </p:nvSpPr>
        <p:spPr>
          <a:noFill/>
        </p:spPr>
        <p:txBody>
          <a:bodyPr/>
          <a:lstStyle/>
          <a:p>
            <a:fld id="{987E0FCF-95F2-490F-8771-EF746D5E3201}" type="slidenum">
              <a:rPr lang="en-US"/>
              <a:pPr/>
              <a:t>268</a:t>
            </a:fld>
            <a:endParaRPr lang="en-US" dirty="0"/>
          </a:p>
        </p:txBody>
      </p:sp>
      <p:sp>
        <p:nvSpPr>
          <p:cNvPr id="524290" name="Rectangle 2"/>
          <p:cNvSpPr>
            <a:spLocks noGrp="1" noRot="1" noChangeAspect="1" noChangeArrowheads="1" noTextEdit="1"/>
          </p:cNvSpPr>
          <p:nvPr>
            <p:ph type="sldImg"/>
          </p:nvPr>
        </p:nvSpPr>
        <p:spPr>
          <a:ln/>
        </p:spPr>
      </p:sp>
      <p:sp>
        <p:nvSpPr>
          <p:cNvPr id="5242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33582020"/>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89" name="Rectangle 7"/>
          <p:cNvSpPr>
            <a:spLocks noGrp="1" noChangeArrowheads="1"/>
          </p:cNvSpPr>
          <p:nvPr>
            <p:ph type="sldNum" sz="quarter" idx="5"/>
          </p:nvPr>
        </p:nvSpPr>
        <p:spPr>
          <a:noFill/>
        </p:spPr>
        <p:txBody>
          <a:bodyPr/>
          <a:lstStyle/>
          <a:p>
            <a:fld id="{987E0FCF-95F2-490F-8771-EF746D5E3201}" type="slidenum">
              <a:rPr lang="en-US"/>
              <a:pPr/>
              <a:t>269</a:t>
            </a:fld>
            <a:endParaRPr lang="en-US" dirty="0"/>
          </a:p>
        </p:txBody>
      </p:sp>
      <p:sp>
        <p:nvSpPr>
          <p:cNvPr id="524290" name="Rectangle 2"/>
          <p:cNvSpPr>
            <a:spLocks noGrp="1" noRot="1" noChangeAspect="1" noChangeArrowheads="1" noTextEdit="1"/>
          </p:cNvSpPr>
          <p:nvPr>
            <p:ph type="sldImg"/>
          </p:nvPr>
        </p:nvSpPr>
        <p:spPr>
          <a:ln/>
        </p:spPr>
      </p:sp>
      <p:sp>
        <p:nvSpPr>
          <p:cNvPr id="5242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5912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Rectangle 7"/>
          <p:cNvSpPr>
            <a:spLocks noGrp="1" noChangeArrowheads="1"/>
          </p:cNvSpPr>
          <p:nvPr>
            <p:ph type="sldNum" sz="quarter" idx="5"/>
          </p:nvPr>
        </p:nvSpPr>
        <p:spPr>
          <a:noFill/>
        </p:spPr>
        <p:txBody>
          <a:bodyPr/>
          <a:lstStyle/>
          <a:p>
            <a:fld id="{8CD8CAC6-0422-4ED5-838C-2653CF4BA8CE}" type="slidenum">
              <a:rPr lang="en-US"/>
              <a:pPr/>
              <a:t>27</a:t>
            </a:fld>
            <a:endParaRPr lang="en-US" dirty="0"/>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88075812"/>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7"/>
          <p:cNvSpPr>
            <a:spLocks noGrp="1" noChangeArrowheads="1"/>
          </p:cNvSpPr>
          <p:nvPr>
            <p:ph type="sldNum" sz="quarter" idx="5"/>
          </p:nvPr>
        </p:nvSpPr>
        <p:spPr>
          <a:noFill/>
        </p:spPr>
        <p:txBody>
          <a:bodyPr/>
          <a:lstStyle/>
          <a:p>
            <a:fld id="{17F805DC-44D2-4AE0-A8A0-BABED578FDA8}" type="slidenum">
              <a:rPr lang="en-US"/>
              <a:pPr/>
              <a:t>270</a:t>
            </a:fld>
            <a:endParaRPr lang="en-US" dirty="0"/>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50052748"/>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7"/>
          <p:cNvSpPr>
            <a:spLocks noGrp="1" noChangeArrowheads="1"/>
          </p:cNvSpPr>
          <p:nvPr>
            <p:ph type="sldNum" sz="quarter" idx="5"/>
          </p:nvPr>
        </p:nvSpPr>
        <p:spPr>
          <a:noFill/>
        </p:spPr>
        <p:txBody>
          <a:bodyPr/>
          <a:lstStyle/>
          <a:p>
            <a:fld id="{17F805DC-44D2-4AE0-A8A0-BABED578FDA8}" type="slidenum">
              <a:rPr lang="en-US"/>
              <a:pPr/>
              <a:t>271</a:t>
            </a:fld>
            <a:endParaRPr lang="en-US" dirty="0"/>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01725652"/>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7" name="Rectangle 7"/>
          <p:cNvSpPr>
            <a:spLocks noGrp="1" noChangeArrowheads="1"/>
          </p:cNvSpPr>
          <p:nvPr>
            <p:ph type="sldNum" sz="quarter" idx="5"/>
          </p:nvPr>
        </p:nvSpPr>
        <p:spPr>
          <a:noFill/>
        </p:spPr>
        <p:txBody>
          <a:bodyPr/>
          <a:lstStyle/>
          <a:p>
            <a:fld id="{C97A2985-3320-46D6-A143-6B7A2FC0DD0C}" type="slidenum">
              <a:rPr lang="en-US"/>
              <a:pPr/>
              <a:t>272</a:t>
            </a:fld>
            <a:endParaRPr lang="en-US" dirty="0"/>
          </a:p>
        </p:txBody>
      </p:sp>
      <p:sp>
        <p:nvSpPr>
          <p:cNvPr id="526338" name="Rectangle 2"/>
          <p:cNvSpPr>
            <a:spLocks noGrp="1" noRot="1" noChangeAspect="1" noChangeArrowheads="1" noTextEdit="1"/>
          </p:cNvSpPr>
          <p:nvPr>
            <p:ph type="sldImg"/>
          </p:nvPr>
        </p:nvSpPr>
        <p:spPr>
          <a:ln/>
        </p:spPr>
      </p:sp>
      <p:sp>
        <p:nvSpPr>
          <p:cNvPr id="5263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058738440"/>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Rectangle 7"/>
          <p:cNvSpPr>
            <a:spLocks noGrp="1" noChangeArrowheads="1"/>
          </p:cNvSpPr>
          <p:nvPr>
            <p:ph type="sldNum" sz="quarter" idx="5"/>
          </p:nvPr>
        </p:nvSpPr>
        <p:spPr>
          <a:noFill/>
        </p:spPr>
        <p:txBody>
          <a:bodyPr/>
          <a:lstStyle/>
          <a:p>
            <a:fld id="{0DB50E71-9815-4EC1-B9CC-6BC6277B6B2A}" type="slidenum">
              <a:rPr lang="en-US"/>
              <a:pPr/>
              <a:t>273</a:t>
            </a:fld>
            <a:endParaRPr lang="en-US" dirty="0"/>
          </a:p>
        </p:txBody>
      </p:sp>
      <p:sp>
        <p:nvSpPr>
          <p:cNvPr id="527362" name="Rectangle 2"/>
          <p:cNvSpPr>
            <a:spLocks noGrp="1" noRot="1" noChangeAspect="1" noChangeArrowheads="1" noTextEdit="1"/>
          </p:cNvSpPr>
          <p:nvPr>
            <p:ph type="sldImg"/>
          </p:nvPr>
        </p:nvSpPr>
        <p:spPr>
          <a:ln/>
        </p:spPr>
      </p:sp>
      <p:sp>
        <p:nvSpPr>
          <p:cNvPr id="5273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2702774"/>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Rectangle 7"/>
          <p:cNvSpPr>
            <a:spLocks noGrp="1" noChangeArrowheads="1"/>
          </p:cNvSpPr>
          <p:nvPr>
            <p:ph type="sldNum" sz="quarter" idx="5"/>
          </p:nvPr>
        </p:nvSpPr>
        <p:spPr>
          <a:noFill/>
        </p:spPr>
        <p:txBody>
          <a:bodyPr/>
          <a:lstStyle/>
          <a:p>
            <a:fld id="{0DB50E71-9815-4EC1-B9CC-6BC6277B6B2A}" type="slidenum">
              <a:rPr lang="en-US"/>
              <a:pPr/>
              <a:t>274</a:t>
            </a:fld>
            <a:endParaRPr lang="en-US" dirty="0"/>
          </a:p>
        </p:txBody>
      </p:sp>
      <p:sp>
        <p:nvSpPr>
          <p:cNvPr id="527362" name="Rectangle 2"/>
          <p:cNvSpPr>
            <a:spLocks noGrp="1" noRot="1" noChangeAspect="1" noChangeArrowheads="1" noTextEdit="1"/>
          </p:cNvSpPr>
          <p:nvPr>
            <p:ph type="sldImg"/>
          </p:nvPr>
        </p:nvSpPr>
        <p:spPr>
          <a:ln/>
        </p:spPr>
      </p:sp>
      <p:sp>
        <p:nvSpPr>
          <p:cNvPr id="52736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16326348"/>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Rectangle 7"/>
          <p:cNvSpPr>
            <a:spLocks noGrp="1" noChangeArrowheads="1"/>
          </p:cNvSpPr>
          <p:nvPr>
            <p:ph type="sldNum" sz="quarter" idx="5"/>
          </p:nvPr>
        </p:nvSpPr>
        <p:spPr>
          <a:noFill/>
        </p:spPr>
        <p:txBody>
          <a:bodyPr/>
          <a:lstStyle/>
          <a:p>
            <a:fld id="{27C57A11-EC3F-4336-8ABB-D913F5ACA44E}" type="slidenum">
              <a:rPr lang="en-US"/>
              <a:pPr/>
              <a:t>275</a:t>
            </a:fld>
            <a:endParaRPr lang="en-US" dirty="0"/>
          </a:p>
        </p:txBody>
      </p:sp>
      <p:sp>
        <p:nvSpPr>
          <p:cNvPr id="529410" name="Rectangle 2"/>
          <p:cNvSpPr>
            <a:spLocks noGrp="1" noRot="1" noChangeAspect="1" noChangeArrowheads="1" noTextEdit="1"/>
          </p:cNvSpPr>
          <p:nvPr>
            <p:ph type="sldImg"/>
          </p:nvPr>
        </p:nvSpPr>
        <p:spPr>
          <a:ln/>
        </p:spPr>
      </p:sp>
      <p:sp>
        <p:nvSpPr>
          <p:cNvPr id="5294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417601934"/>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3" name="Rectangle 7"/>
          <p:cNvSpPr>
            <a:spLocks noGrp="1" noChangeArrowheads="1"/>
          </p:cNvSpPr>
          <p:nvPr>
            <p:ph type="sldNum" sz="quarter" idx="5"/>
          </p:nvPr>
        </p:nvSpPr>
        <p:spPr>
          <a:noFill/>
        </p:spPr>
        <p:txBody>
          <a:bodyPr/>
          <a:lstStyle/>
          <a:p>
            <a:fld id="{CD9D08F2-05B8-480D-871F-7327ABFC2A37}" type="slidenum">
              <a:rPr lang="en-US"/>
              <a:pPr/>
              <a:t>276</a:t>
            </a:fld>
            <a:endParaRPr lang="en-US" dirty="0"/>
          </a:p>
        </p:txBody>
      </p:sp>
      <p:sp>
        <p:nvSpPr>
          <p:cNvPr id="530434" name="Rectangle 2"/>
          <p:cNvSpPr>
            <a:spLocks noGrp="1" noRot="1" noChangeAspect="1" noChangeArrowheads="1" noTextEdit="1"/>
          </p:cNvSpPr>
          <p:nvPr>
            <p:ph type="sldImg"/>
          </p:nvPr>
        </p:nvSpPr>
        <p:spPr>
          <a:ln/>
        </p:spPr>
      </p:sp>
      <p:sp>
        <p:nvSpPr>
          <p:cNvPr id="5304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57802252"/>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Rectangle 7"/>
          <p:cNvSpPr>
            <a:spLocks noGrp="1" noChangeArrowheads="1"/>
          </p:cNvSpPr>
          <p:nvPr>
            <p:ph type="sldNum" sz="quarter" idx="5"/>
          </p:nvPr>
        </p:nvSpPr>
        <p:spPr>
          <a:noFill/>
        </p:spPr>
        <p:txBody>
          <a:bodyPr/>
          <a:lstStyle/>
          <a:p>
            <a:fld id="{804D48C8-D7B3-4A94-884E-199F1E267054}" type="slidenum">
              <a:rPr lang="en-US"/>
              <a:pPr/>
              <a:t>277</a:t>
            </a:fld>
            <a:endParaRPr lang="en-US" dirty="0"/>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619578855"/>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Rectangle 7"/>
          <p:cNvSpPr>
            <a:spLocks noGrp="1" noChangeArrowheads="1"/>
          </p:cNvSpPr>
          <p:nvPr>
            <p:ph type="sldNum" sz="quarter" idx="5"/>
          </p:nvPr>
        </p:nvSpPr>
        <p:spPr>
          <a:noFill/>
        </p:spPr>
        <p:txBody>
          <a:bodyPr/>
          <a:lstStyle/>
          <a:p>
            <a:fld id="{804D48C8-D7B3-4A94-884E-199F1E267054}" type="slidenum">
              <a:rPr lang="en-US"/>
              <a:pPr/>
              <a:t>278</a:t>
            </a:fld>
            <a:endParaRPr lang="en-US" dirty="0"/>
          </a:p>
        </p:txBody>
      </p:sp>
      <p:sp>
        <p:nvSpPr>
          <p:cNvPr id="531458" name="Rectangle 2"/>
          <p:cNvSpPr>
            <a:spLocks noGrp="1" noRot="1" noChangeAspect="1" noChangeArrowheads="1" noTextEdit="1"/>
          </p:cNvSpPr>
          <p:nvPr>
            <p:ph type="sldImg"/>
          </p:nvPr>
        </p:nvSpPr>
        <p:spPr>
          <a:ln/>
        </p:spPr>
      </p:sp>
      <p:sp>
        <p:nvSpPr>
          <p:cNvPr id="5314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55967801"/>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Rectangle 7"/>
          <p:cNvSpPr>
            <a:spLocks noGrp="1" noChangeArrowheads="1"/>
          </p:cNvSpPr>
          <p:nvPr>
            <p:ph type="sldNum" sz="quarter" idx="5"/>
          </p:nvPr>
        </p:nvSpPr>
        <p:spPr>
          <a:noFill/>
        </p:spPr>
        <p:txBody>
          <a:bodyPr/>
          <a:lstStyle/>
          <a:p>
            <a:fld id="{500950A1-760A-455A-AE12-3F9B0BD8A7EF}" type="slidenum">
              <a:rPr lang="en-US"/>
              <a:pPr/>
              <a:t>279</a:t>
            </a:fld>
            <a:endParaRPr lang="en-US" dirty="0"/>
          </a:p>
        </p:txBody>
      </p:sp>
      <p:sp>
        <p:nvSpPr>
          <p:cNvPr id="533506" name="Rectangle 2"/>
          <p:cNvSpPr>
            <a:spLocks noGrp="1" noRot="1" noChangeAspect="1" noChangeArrowheads="1" noTextEdit="1"/>
          </p:cNvSpPr>
          <p:nvPr>
            <p:ph type="sldImg"/>
          </p:nvPr>
        </p:nvSpPr>
        <p:spPr>
          <a:ln/>
        </p:spPr>
      </p:sp>
      <p:sp>
        <p:nvSpPr>
          <p:cNvPr id="5335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90476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7"/>
          <p:cNvSpPr>
            <a:spLocks noGrp="1" noChangeArrowheads="1"/>
          </p:cNvSpPr>
          <p:nvPr>
            <p:ph type="sldNum" sz="quarter" idx="5"/>
          </p:nvPr>
        </p:nvSpPr>
        <p:spPr>
          <a:noFill/>
        </p:spPr>
        <p:txBody>
          <a:bodyPr/>
          <a:lstStyle/>
          <a:p>
            <a:fld id="{DEDD16D2-BFAE-4380-9D65-96B13DF321F9}" type="slidenum">
              <a:rPr lang="en-US"/>
              <a:pPr/>
              <a:t>28</a:t>
            </a:fld>
            <a:endParaRPr lang="en-US" dirty="0"/>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10660850"/>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Rectangle 7"/>
          <p:cNvSpPr>
            <a:spLocks noGrp="1" noChangeArrowheads="1"/>
          </p:cNvSpPr>
          <p:nvPr>
            <p:ph type="sldNum" sz="quarter" idx="5"/>
          </p:nvPr>
        </p:nvSpPr>
        <p:spPr>
          <a:noFill/>
        </p:spPr>
        <p:txBody>
          <a:bodyPr/>
          <a:lstStyle/>
          <a:p>
            <a:fld id="{500950A1-760A-455A-AE12-3F9B0BD8A7EF}" type="slidenum">
              <a:rPr lang="en-US"/>
              <a:pPr/>
              <a:t>280</a:t>
            </a:fld>
            <a:endParaRPr lang="en-US" dirty="0"/>
          </a:p>
        </p:txBody>
      </p:sp>
      <p:sp>
        <p:nvSpPr>
          <p:cNvPr id="533506" name="Rectangle 2"/>
          <p:cNvSpPr>
            <a:spLocks noGrp="1" noRot="1" noChangeAspect="1" noChangeArrowheads="1" noTextEdit="1"/>
          </p:cNvSpPr>
          <p:nvPr>
            <p:ph type="sldImg"/>
          </p:nvPr>
        </p:nvSpPr>
        <p:spPr>
          <a:ln/>
        </p:spPr>
      </p:sp>
      <p:sp>
        <p:nvSpPr>
          <p:cNvPr id="5335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58719276"/>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Rectangle 7"/>
          <p:cNvSpPr>
            <a:spLocks noGrp="1" noChangeArrowheads="1"/>
          </p:cNvSpPr>
          <p:nvPr>
            <p:ph type="sldNum" sz="quarter" idx="5"/>
          </p:nvPr>
        </p:nvSpPr>
        <p:spPr>
          <a:noFill/>
        </p:spPr>
        <p:txBody>
          <a:bodyPr/>
          <a:lstStyle/>
          <a:p>
            <a:fld id="{5F472A53-563E-4AAC-B791-9B22218A6455}" type="slidenum">
              <a:rPr lang="en-US"/>
              <a:pPr/>
              <a:t>281</a:t>
            </a:fld>
            <a:endParaRPr lang="en-US" dirty="0"/>
          </a:p>
        </p:txBody>
      </p:sp>
      <p:sp>
        <p:nvSpPr>
          <p:cNvPr id="535554" name="Rectangle 2"/>
          <p:cNvSpPr>
            <a:spLocks noGrp="1" noRot="1" noChangeAspect="1" noChangeArrowheads="1" noTextEdit="1"/>
          </p:cNvSpPr>
          <p:nvPr>
            <p:ph type="sldImg"/>
          </p:nvPr>
        </p:nvSpPr>
        <p:spPr>
          <a:ln/>
        </p:spPr>
      </p:sp>
      <p:sp>
        <p:nvSpPr>
          <p:cNvPr id="53555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66654011"/>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Rectangle 7"/>
          <p:cNvSpPr>
            <a:spLocks noGrp="1" noChangeArrowheads="1"/>
          </p:cNvSpPr>
          <p:nvPr>
            <p:ph type="sldNum" sz="quarter" idx="5"/>
          </p:nvPr>
        </p:nvSpPr>
        <p:spPr>
          <a:noFill/>
        </p:spPr>
        <p:txBody>
          <a:bodyPr/>
          <a:lstStyle/>
          <a:p>
            <a:fld id="{3B117683-C0D9-4A40-96C4-CD79A50BDF15}" type="slidenum">
              <a:rPr lang="en-US"/>
              <a:pPr/>
              <a:t>282</a:t>
            </a:fld>
            <a:endParaRPr lang="en-US" dirty="0"/>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50054841"/>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Rectangle 7"/>
          <p:cNvSpPr>
            <a:spLocks noGrp="1" noChangeArrowheads="1"/>
          </p:cNvSpPr>
          <p:nvPr>
            <p:ph type="sldNum" sz="quarter" idx="5"/>
          </p:nvPr>
        </p:nvSpPr>
        <p:spPr>
          <a:noFill/>
        </p:spPr>
        <p:txBody>
          <a:bodyPr/>
          <a:lstStyle/>
          <a:p>
            <a:fld id="{3B117683-C0D9-4A40-96C4-CD79A50BDF15}" type="slidenum">
              <a:rPr lang="en-US"/>
              <a:pPr/>
              <a:t>283</a:t>
            </a:fld>
            <a:endParaRPr lang="en-US" dirty="0"/>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65616062"/>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5" name="Rectangle 7"/>
          <p:cNvSpPr>
            <a:spLocks noGrp="1" noChangeArrowheads="1"/>
          </p:cNvSpPr>
          <p:nvPr>
            <p:ph type="sldNum" sz="quarter" idx="5"/>
          </p:nvPr>
        </p:nvSpPr>
        <p:spPr>
          <a:noFill/>
        </p:spPr>
        <p:txBody>
          <a:bodyPr/>
          <a:lstStyle/>
          <a:p>
            <a:fld id="{601E6952-E849-4033-98A2-2215D942398E}" type="slidenum">
              <a:rPr lang="en-US"/>
              <a:pPr/>
              <a:t>284</a:t>
            </a:fld>
            <a:endParaRPr lang="en-US" dirty="0"/>
          </a:p>
        </p:txBody>
      </p:sp>
      <p:sp>
        <p:nvSpPr>
          <p:cNvPr id="538626" name="Rectangle 2"/>
          <p:cNvSpPr>
            <a:spLocks noGrp="1" noRot="1" noChangeAspect="1" noChangeArrowheads="1" noTextEdit="1"/>
          </p:cNvSpPr>
          <p:nvPr>
            <p:ph type="sldImg"/>
          </p:nvPr>
        </p:nvSpPr>
        <p:spPr>
          <a:ln/>
        </p:spPr>
      </p:sp>
      <p:sp>
        <p:nvSpPr>
          <p:cNvPr id="5386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61441523"/>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Rectangle 7"/>
          <p:cNvSpPr>
            <a:spLocks noGrp="1" noChangeArrowheads="1"/>
          </p:cNvSpPr>
          <p:nvPr>
            <p:ph type="sldNum" sz="quarter" idx="5"/>
          </p:nvPr>
        </p:nvSpPr>
        <p:spPr>
          <a:noFill/>
        </p:spPr>
        <p:txBody>
          <a:bodyPr/>
          <a:lstStyle/>
          <a:p>
            <a:fld id="{3B117683-C0D9-4A40-96C4-CD79A50BDF15}" type="slidenum">
              <a:rPr lang="en-US"/>
              <a:pPr/>
              <a:t>285</a:t>
            </a:fld>
            <a:endParaRPr lang="en-US" dirty="0"/>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03087198"/>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3" name="Rectangle 7"/>
          <p:cNvSpPr>
            <a:spLocks noGrp="1" noChangeArrowheads="1"/>
          </p:cNvSpPr>
          <p:nvPr>
            <p:ph type="sldNum" sz="quarter" idx="5"/>
          </p:nvPr>
        </p:nvSpPr>
        <p:spPr>
          <a:noFill/>
        </p:spPr>
        <p:txBody>
          <a:bodyPr/>
          <a:lstStyle/>
          <a:p>
            <a:fld id="{E12A70A6-C0A2-40B5-B105-FDC646690338}" type="slidenum">
              <a:rPr lang="en-US"/>
              <a:pPr/>
              <a:t>286</a:t>
            </a:fld>
            <a:endParaRPr lang="en-US" dirty="0"/>
          </a:p>
        </p:txBody>
      </p:sp>
      <p:sp>
        <p:nvSpPr>
          <p:cNvPr id="540674" name="Rectangle 2"/>
          <p:cNvSpPr>
            <a:spLocks noGrp="1" noRot="1" noChangeAspect="1" noChangeArrowheads="1" noTextEdit="1"/>
          </p:cNvSpPr>
          <p:nvPr>
            <p:ph type="sldImg"/>
          </p:nvPr>
        </p:nvSpPr>
        <p:spPr>
          <a:ln/>
        </p:spPr>
      </p:sp>
      <p:sp>
        <p:nvSpPr>
          <p:cNvPr id="5406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08094046"/>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7" name="Rectangle 7"/>
          <p:cNvSpPr>
            <a:spLocks noGrp="1" noChangeArrowheads="1"/>
          </p:cNvSpPr>
          <p:nvPr>
            <p:ph type="sldNum" sz="quarter" idx="5"/>
          </p:nvPr>
        </p:nvSpPr>
        <p:spPr>
          <a:noFill/>
        </p:spPr>
        <p:txBody>
          <a:bodyPr/>
          <a:lstStyle/>
          <a:p>
            <a:fld id="{1FEE7807-1CC3-4BBD-919C-38BF543C2D1F}" type="slidenum">
              <a:rPr lang="en-US"/>
              <a:pPr/>
              <a:t>287</a:t>
            </a:fld>
            <a:endParaRPr lang="en-US" dirty="0"/>
          </a:p>
        </p:txBody>
      </p:sp>
      <p:sp>
        <p:nvSpPr>
          <p:cNvPr id="541698" name="Rectangle 2"/>
          <p:cNvSpPr>
            <a:spLocks noGrp="1" noRot="1" noChangeAspect="1" noChangeArrowheads="1" noTextEdit="1"/>
          </p:cNvSpPr>
          <p:nvPr>
            <p:ph type="sldImg"/>
          </p:nvPr>
        </p:nvSpPr>
        <p:spPr>
          <a:ln/>
        </p:spPr>
      </p:sp>
      <p:sp>
        <p:nvSpPr>
          <p:cNvPr id="5416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63598643"/>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1" name="Rectangle 7"/>
          <p:cNvSpPr>
            <a:spLocks noGrp="1" noChangeArrowheads="1"/>
          </p:cNvSpPr>
          <p:nvPr>
            <p:ph type="sldNum" sz="quarter" idx="5"/>
          </p:nvPr>
        </p:nvSpPr>
        <p:spPr>
          <a:noFill/>
        </p:spPr>
        <p:txBody>
          <a:bodyPr/>
          <a:lstStyle/>
          <a:p>
            <a:fld id="{CAD77668-6129-4756-9C3E-ED3972406284}" type="slidenum">
              <a:rPr lang="en-US"/>
              <a:pPr/>
              <a:t>288</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214213053"/>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Rectangle 7"/>
          <p:cNvSpPr>
            <a:spLocks noGrp="1" noChangeArrowheads="1"/>
          </p:cNvSpPr>
          <p:nvPr>
            <p:ph type="sldNum" sz="quarter" idx="5"/>
          </p:nvPr>
        </p:nvSpPr>
        <p:spPr>
          <a:noFill/>
        </p:spPr>
        <p:txBody>
          <a:bodyPr/>
          <a:lstStyle/>
          <a:p>
            <a:fld id="{45B8BE5F-41A0-4E48-8900-CC6DA9EB579A}" type="slidenum">
              <a:rPr lang="en-US"/>
              <a:pPr/>
              <a:t>289</a:t>
            </a:fld>
            <a:endParaRPr lang="en-US" dirty="0"/>
          </a:p>
        </p:txBody>
      </p:sp>
      <p:sp>
        <p:nvSpPr>
          <p:cNvPr id="543746" name="Rectangle 2"/>
          <p:cNvSpPr>
            <a:spLocks noGrp="1" noRot="1" noChangeAspect="1" noChangeArrowheads="1" noTextEdit="1"/>
          </p:cNvSpPr>
          <p:nvPr>
            <p:ph type="sldImg"/>
          </p:nvPr>
        </p:nvSpPr>
        <p:spPr>
          <a:ln/>
        </p:spPr>
      </p:sp>
      <p:sp>
        <p:nvSpPr>
          <p:cNvPr id="5437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637074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7"/>
          <p:cNvSpPr>
            <a:spLocks noGrp="1" noChangeArrowheads="1"/>
          </p:cNvSpPr>
          <p:nvPr>
            <p:ph type="sldNum" sz="quarter" idx="5"/>
          </p:nvPr>
        </p:nvSpPr>
        <p:spPr>
          <a:noFill/>
        </p:spPr>
        <p:txBody>
          <a:bodyPr/>
          <a:lstStyle/>
          <a:p>
            <a:fld id="{DEDD16D2-BFAE-4380-9D65-96B13DF321F9}" type="slidenum">
              <a:rPr lang="en-US"/>
              <a:pPr/>
              <a:t>29</a:t>
            </a:fld>
            <a:endParaRPr lang="en-US" dirty="0"/>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0553308"/>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290</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60521818"/>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291</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29079142"/>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292</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47175780"/>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293</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11405281"/>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294</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75256626"/>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Rectangle 7"/>
          <p:cNvSpPr>
            <a:spLocks noGrp="1" noChangeArrowheads="1"/>
          </p:cNvSpPr>
          <p:nvPr>
            <p:ph type="sldNum" sz="quarter" idx="5"/>
          </p:nvPr>
        </p:nvSpPr>
        <p:spPr>
          <a:noFill/>
        </p:spPr>
        <p:txBody>
          <a:bodyPr/>
          <a:lstStyle/>
          <a:p>
            <a:fld id="{A0DDBA9A-A401-4524-B0AE-84BEA6193461}" type="slidenum">
              <a:rPr lang="en-US"/>
              <a:pPr/>
              <a:t>295</a:t>
            </a:fld>
            <a:endParaRPr lang="en-US" dirty="0"/>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633506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7"/>
          <p:cNvSpPr>
            <a:spLocks noGrp="1" noChangeArrowheads="1"/>
          </p:cNvSpPr>
          <p:nvPr>
            <p:ph type="sldNum" sz="quarter" idx="5"/>
          </p:nvPr>
        </p:nvSpPr>
        <p:spPr>
          <a:noFill/>
        </p:spPr>
        <p:txBody>
          <a:bodyPr/>
          <a:lstStyle/>
          <a:p>
            <a:fld id="{42164706-C5A7-444A-9F4F-EBDAB61CCFE9}" type="slidenum">
              <a:rPr lang="en-US"/>
              <a:pPr/>
              <a:t>3</a:t>
            </a:fld>
            <a:endParaRPr lang="en-US" dirty="0"/>
          </a:p>
        </p:txBody>
      </p:sp>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9054582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7"/>
          <p:cNvSpPr>
            <a:spLocks noGrp="1" noChangeArrowheads="1"/>
          </p:cNvSpPr>
          <p:nvPr>
            <p:ph type="sldNum" sz="quarter" idx="5"/>
          </p:nvPr>
        </p:nvSpPr>
        <p:spPr>
          <a:noFill/>
        </p:spPr>
        <p:txBody>
          <a:bodyPr/>
          <a:lstStyle/>
          <a:p>
            <a:fld id="{0495D8C0-9127-41C0-99DA-1A3190055E24}" type="slidenum">
              <a:rPr lang="en-US"/>
              <a:pPr/>
              <a:t>30</a:t>
            </a:fld>
            <a:endParaRPr lang="en-US" dirty="0"/>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475980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7"/>
          <p:cNvSpPr>
            <a:spLocks noGrp="1" noChangeArrowheads="1"/>
          </p:cNvSpPr>
          <p:nvPr>
            <p:ph type="sldNum" sz="quarter" idx="5"/>
          </p:nvPr>
        </p:nvSpPr>
        <p:spPr>
          <a:noFill/>
        </p:spPr>
        <p:txBody>
          <a:bodyPr/>
          <a:lstStyle/>
          <a:p>
            <a:fld id="{0495D8C0-9127-41C0-99DA-1A3190055E24}" type="slidenum">
              <a:rPr lang="en-US"/>
              <a:pPr/>
              <a:t>31</a:t>
            </a:fld>
            <a:endParaRPr lang="en-US" dirty="0"/>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040713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288B54EA-7ECE-4514-BD8B-09FA879892DD}" type="slidenum">
              <a:rPr lang="en-US"/>
              <a:pPr/>
              <a:t>32</a:t>
            </a:fld>
            <a:endParaRPr lang="en-US" dirty="0"/>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184067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288B54EA-7ECE-4514-BD8B-09FA879892DD}" type="slidenum">
              <a:rPr lang="en-US"/>
              <a:pPr/>
              <a:t>33</a:t>
            </a:fld>
            <a:endParaRPr lang="en-US" dirty="0"/>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81723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288B54EA-7ECE-4514-BD8B-09FA879892DD}" type="slidenum">
              <a:rPr lang="en-US"/>
              <a:pPr/>
              <a:t>34</a:t>
            </a:fld>
            <a:endParaRPr lang="en-US" dirty="0"/>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6623269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288B54EA-7ECE-4514-BD8B-09FA879892DD}" type="slidenum">
              <a:rPr lang="en-US"/>
              <a:pPr/>
              <a:t>35</a:t>
            </a:fld>
            <a:endParaRPr lang="en-US" dirty="0"/>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03707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7"/>
          <p:cNvSpPr>
            <a:spLocks noGrp="1" noChangeArrowheads="1"/>
          </p:cNvSpPr>
          <p:nvPr>
            <p:ph type="sldNum" sz="quarter" idx="5"/>
          </p:nvPr>
        </p:nvSpPr>
        <p:spPr>
          <a:noFill/>
        </p:spPr>
        <p:txBody>
          <a:bodyPr/>
          <a:lstStyle/>
          <a:p>
            <a:fld id="{CED81373-D54C-4F39-B240-58C5D4B55FD6}" type="slidenum">
              <a:rPr lang="en-US"/>
              <a:pPr/>
              <a:t>36</a:t>
            </a:fld>
            <a:endParaRPr lang="en-US" dirty="0"/>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836172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7"/>
          <p:cNvSpPr>
            <a:spLocks noGrp="1" noChangeArrowheads="1"/>
          </p:cNvSpPr>
          <p:nvPr>
            <p:ph type="sldNum" sz="quarter" idx="5"/>
          </p:nvPr>
        </p:nvSpPr>
        <p:spPr>
          <a:noFill/>
        </p:spPr>
        <p:txBody>
          <a:bodyPr/>
          <a:lstStyle/>
          <a:p>
            <a:fld id="{CED81373-D54C-4F39-B240-58C5D4B55FD6}" type="slidenum">
              <a:rPr lang="en-US"/>
              <a:pPr/>
              <a:t>37</a:t>
            </a:fld>
            <a:endParaRPr lang="en-US" dirty="0"/>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508055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p:cNvSpPr>
            <a:spLocks noGrp="1" noChangeArrowheads="1"/>
          </p:cNvSpPr>
          <p:nvPr>
            <p:ph type="sldNum" sz="quarter" idx="5"/>
          </p:nvPr>
        </p:nvSpPr>
        <p:spPr>
          <a:noFill/>
        </p:spPr>
        <p:txBody>
          <a:bodyPr/>
          <a:lstStyle/>
          <a:p>
            <a:fld id="{5C85E4B8-4F15-4598-BA56-9D2B18C7E6DA}" type="slidenum">
              <a:rPr lang="en-US"/>
              <a:pPr/>
              <a:t>38</a:t>
            </a:fld>
            <a:endParaRPr lang="en-US" dirty="0"/>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845440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p:cNvSpPr>
            <a:spLocks noGrp="1" noChangeArrowheads="1"/>
          </p:cNvSpPr>
          <p:nvPr>
            <p:ph type="sldNum" sz="quarter" idx="5"/>
          </p:nvPr>
        </p:nvSpPr>
        <p:spPr>
          <a:noFill/>
        </p:spPr>
        <p:txBody>
          <a:bodyPr/>
          <a:lstStyle/>
          <a:p>
            <a:fld id="{5C85E4B8-4F15-4598-BA56-9D2B18C7E6DA}" type="slidenum">
              <a:rPr lang="en-US"/>
              <a:pPr/>
              <a:t>39</a:t>
            </a:fld>
            <a:endParaRPr lang="en-US" dirty="0"/>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90601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7"/>
          <p:cNvSpPr>
            <a:spLocks noGrp="1" noChangeArrowheads="1"/>
          </p:cNvSpPr>
          <p:nvPr>
            <p:ph type="sldNum" sz="quarter" idx="5"/>
          </p:nvPr>
        </p:nvSpPr>
        <p:spPr>
          <a:noFill/>
        </p:spPr>
        <p:txBody>
          <a:bodyPr/>
          <a:lstStyle/>
          <a:p>
            <a:fld id="{259E9274-2CA9-42EC-98B6-8E1CA4655706}" type="slidenum">
              <a:rPr lang="en-US"/>
              <a:pPr/>
              <a:t>4</a:t>
            </a:fld>
            <a:endParaRPr lang="en-US" dirty="0"/>
          </a:p>
        </p:txBody>
      </p:sp>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104161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p:cNvSpPr>
            <a:spLocks noGrp="1" noChangeArrowheads="1"/>
          </p:cNvSpPr>
          <p:nvPr>
            <p:ph type="sldNum" sz="quarter" idx="5"/>
          </p:nvPr>
        </p:nvSpPr>
        <p:spPr>
          <a:noFill/>
        </p:spPr>
        <p:txBody>
          <a:bodyPr/>
          <a:lstStyle/>
          <a:p>
            <a:fld id="{5C85E4B8-4F15-4598-BA56-9D2B18C7E6DA}" type="slidenum">
              <a:rPr lang="en-US"/>
              <a:pPr/>
              <a:t>40</a:t>
            </a:fld>
            <a:endParaRPr lang="en-US" dirty="0"/>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269162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7"/>
          <p:cNvSpPr>
            <a:spLocks noGrp="1" noChangeArrowheads="1"/>
          </p:cNvSpPr>
          <p:nvPr>
            <p:ph type="sldNum" sz="quarter" idx="5"/>
          </p:nvPr>
        </p:nvSpPr>
        <p:spPr>
          <a:noFill/>
        </p:spPr>
        <p:txBody>
          <a:bodyPr/>
          <a:lstStyle/>
          <a:p>
            <a:fld id="{1407D6A9-052B-4705-A1A6-D0ACC6DD9ED4}" type="slidenum">
              <a:rPr lang="en-US"/>
              <a:pPr/>
              <a:t>41</a:t>
            </a:fld>
            <a:endParaRPr lang="en-US" dirty="0"/>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886315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7"/>
          <p:cNvSpPr>
            <a:spLocks noGrp="1" noChangeArrowheads="1"/>
          </p:cNvSpPr>
          <p:nvPr>
            <p:ph type="sldNum" sz="quarter" idx="5"/>
          </p:nvPr>
        </p:nvSpPr>
        <p:spPr>
          <a:noFill/>
        </p:spPr>
        <p:txBody>
          <a:bodyPr/>
          <a:lstStyle/>
          <a:p>
            <a:fld id="{1407D6A9-052B-4705-A1A6-D0ACC6DD9ED4}" type="slidenum">
              <a:rPr lang="en-US"/>
              <a:pPr/>
              <a:t>42</a:t>
            </a:fld>
            <a:endParaRPr lang="en-US" dirty="0"/>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009772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p:cNvSpPr>
            <a:spLocks noGrp="1" noChangeArrowheads="1"/>
          </p:cNvSpPr>
          <p:nvPr>
            <p:ph type="sldNum" sz="quarter" idx="5"/>
          </p:nvPr>
        </p:nvSpPr>
        <p:spPr>
          <a:noFill/>
        </p:spPr>
        <p:txBody>
          <a:bodyPr/>
          <a:lstStyle/>
          <a:p>
            <a:fld id="{5C85E4B8-4F15-4598-BA56-9D2B18C7E6DA}" type="slidenum">
              <a:rPr lang="en-US"/>
              <a:pPr/>
              <a:t>43</a:t>
            </a:fld>
            <a:endParaRPr lang="en-US" dirty="0"/>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1676072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7"/>
          <p:cNvSpPr>
            <a:spLocks noGrp="1" noChangeArrowheads="1"/>
          </p:cNvSpPr>
          <p:nvPr>
            <p:ph type="sldNum" sz="quarter" idx="5"/>
          </p:nvPr>
        </p:nvSpPr>
        <p:spPr>
          <a:noFill/>
        </p:spPr>
        <p:txBody>
          <a:bodyPr/>
          <a:lstStyle/>
          <a:p>
            <a:fld id="{13A95F2B-B824-4F0A-87FA-D2915D58111A}" type="slidenum">
              <a:rPr lang="en-US"/>
              <a:pPr/>
              <a:t>44</a:t>
            </a:fld>
            <a:endParaRPr lang="en-US" dirty="0"/>
          </a:p>
        </p:txBody>
      </p:sp>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345609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7"/>
          <p:cNvSpPr>
            <a:spLocks noGrp="1" noChangeArrowheads="1"/>
          </p:cNvSpPr>
          <p:nvPr>
            <p:ph type="sldNum" sz="quarter" idx="5"/>
          </p:nvPr>
        </p:nvSpPr>
        <p:spPr>
          <a:noFill/>
        </p:spPr>
        <p:txBody>
          <a:bodyPr/>
          <a:lstStyle/>
          <a:p>
            <a:fld id="{13A95F2B-B824-4F0A-87FA-D2915D58111A}" type="slidenum">
              <a:rPr lang="en-US"/>
              <a:pPr/>
              <a:t>45</a:t>
            </a:fld>
            <a:endParaRPr lang="en-US" dirty="0"/>
          </a:p>
        </p:txBody>
      </p:sp>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741137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7"/>
          <p:cNvSpPr>
            <a:spLocks noGrp="1" noChangeArrowheads="1"/>
          </p:cNvSpPr>
          <p:nvPr>
            <p:ph type="sldNum" sz="quarter" idx="5"/>
          </p:nvPr>
        </p:nvSpPr>
        <p:spPr>
          <a:noFill/>
        </p:spPr>
        <p:txBody>
          <a:bodyPr/>
          <a:lstStyle/>
          <a:p>
            <a:fld id="{5398C241-22F6-4146-96E6-2256B03CB538}" type="slidenum">
              <a:rPr lang="en-US"/>
              <a:pPr/>
              <a:t>46</a:t>
            </a:fld>
            <a:endParaRPr lang="en-US" dirty="0"/>
          </a:p>
        </p:txBody>
      </p:sp>
      <p:sp>
        <p:nvSpPr>
          <p:cNvPr id="337922" name="Rectangle 2"/>
          <p:cNvSpPr>
            <a:spLocks noGrp="1" noRot="1" noChangeAspect="1" noChangeArrowheads="1" noTextEdit="1"/>
          </p:cNvSpPr>
          <p:nvPr>
            <p:ph type="sldImg"/>
          </p:nvPr>
        </p:nvSpPr>
        <p:spPr>
          <a:ln/>
        </p:spPr>
      </p:sp>
      <p:sp>
        <p:nvSpPr>
          <p:cNvPr id="33792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333947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7"/>
          <p:cNvSpPr>
            <a:spLocks noGrp="1" noChangeArrowheads="1"/>
          </p:cNvSpPr>
          <p:nvPr>
            <p:ph type="sldNum" sz="quarter" idx="5"/>
          </p:nvPr>
        </p:nvSpPr>
        <p:spPr>
          <a:noFill/>
        </p:spPr>
        <p:txBody>
          <a:bodyPr/>
          <a:lstStyle/>
          <a:p>
            <a:fld id="{86C0CF08-CF71-4F42-8DE9-9BC174348BFE}" type="slidenum">
              <a:rPr lang="en-US"/>
              <a:pPr/>
              <a:t>47</a:t>
            </a:fld>
            <a:endParaRPr lang="en-US" dirty="0"/>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676835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7"/>
          <p:cNvSpPr>
            <a:spLocks noGrp="1" noChangeArrowheads="1"/>
          </p:cNvSpPr>
          <p:nvPr>
            <p:ph type="sldNum" sz="quarter" idx="5"/>
          </p:nvPr>
        </p:nvSpPr>
        <p:spPr>
          <a:noFill/>
        </p:spPr>
        <p:txBody>
          <a:bodyPr/>
          <a:lstStyle/>
          <a:p>
            <a:fld id="{99C541B3-6CB1-44C1-86D5-D7ADB3D283F7}" type="slidenum">
              <a:rPr lang="en-US"/>
              <a:pPr/>
              <a:t>48</a:t>
            </a:fld>
            <a:endParaRPr lang="en-US" dirty="0"/>
          </a:p>
        </p:txBody>
      </p:sp>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7830945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7"/>
          <p:cNvSpPr>
            <a:spLocks noGrp="1" noChangeArrowheads="1"/>
          </p:cNvSpPr>
          <p:nvPr>
            <p:ph type="sldNum" sz="quarter" idx="5"/>
          </p:nvPr>
        </p:nvSpPr>
        <p:spPr>
          <a:noFill/>
        </p:spPr>
        <p:txBody>
          <a:bodyPr/>
          <a:lstStyle/>
          <a:p>
            <a:fld id="{99C541B3-6CB1-44C1-86D5-D7ADB3D283F7}" type="slidenum">
              <a:rPr lang="en-US"/>
              <a:pPr/>
              <a:t>49</a:t>
            </a:fld>
            <a:endParaRPr lang="en-US" dirty="0"/>
          </a:p>
        </p:txBody>
      </p:sp>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00927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p:spPr>
        <p:txBody>
          <a:bodyPr/>
          <a:lstStyle/>
          <a:p>
            <a:fld id="{DD8EBA1C-9230-4FEE-846B-9DE6A699B320}" type="slidenum">
              <a:rPr lang="en-US"/>
              <a:pPr/>
              <a:t>5</a:t>
            </a:fld>
            <a:endParaRPr lang="en-US" dirty="0"/>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2215924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7"/>
          <p:cNvSpPr>
            <a:spLocks noGrp="1" noChangeArrowheads="1"/>
          </p:cNvSpPr>
          <p:nvPr>
            <p:ph type="sldNum" sz="quarter" idx="5"/>
          </p:nvPr>
        </p:nvSpPr>
        <p:spPr>
          <a:noFill/>
        </p:spPr>
        <p:txBody>
          <a:bodyPr/>
          <a:lstStyle/>
          <a:p>
            <a:fld id="{99C541B3-6CB1-44C1-86D5-D7ADB3D283F7}" type="slidenum">
              <a:rPr lang="en-US"/>
              <a:pPr/>
              <a:t>50</a:t>
            </a:fld>
            <a:endParaRPr lang="en-US" dirty="0"/>
          </a:p>
        </p:txBody>
      </p:sp>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6923496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7"/>
          <p:cNvSpPr>
            <a:spLocks noGrp="1" noChangeArrowheads="1"/>
          </p:cNvSpPr>
          <p:nvPr>
            <p:ph type="sldNum" sz="quarter" idx="5"/>
          </p:nvPr>
        </p:nvSpPr>
        <p:spPr>
          <a:noFill/>
        </p:spPr>
        <p:txBody>
          <a:bodyPr/>
          <a:lstStyle/>
          <a:p>
            <a:fld id="{F3170804-3AAF-4D08-A2A4-8097ED3D72F3}" type="slidenum">
              <a:rPr lang="en-US"/>
              <a:pPr/>
              <a:t>51</a:t>
            </a:fld>
            <a:endParaRPr lang="en-US" dirty="0"/>
          </a:p>
        </p:txBody>
      </p:sp>
      <p:sp>
        <p:nvSpPr>
          <p:cNvPr id="317442" name="Rectangle 2"/>
          <p:cNvSpPr>
            <a:spLocks noGrp="1" noRot="1" noChangeAspect="1" noChangeArrowheads="1" noTextEdit="1"/>
          </p:cNvSpPr>
          <p:nvPr>
            <p:ph type="sldImg"/>
          </p:nvPr>
        </p:nvSpPr>
        <p:spPr>
          <a:ln/>
        </p:spPr>
      </p:sp>
      <p:sp>
        <p:nvSpPr>
          <p:cNvPr id="317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2604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7"/>
          <p:cNvSpPr>
            <a:spLocks noGrp="1" noChangeArrowheads="1"/>
          </p:cNvSpPr>
          <p:nvPr>
            <p:ph type="sldNum" sz="quarter" idx="5"/>
          </p:nvPr>
        </p:nvSpPr>
        <p:spPr>
          <a:noFill/>
        </p:spPr>
        <p:txBody>
          <a:bodyPr/>
          <a:lstStyle/>
          <a:p>
            <a:fld id="{F3170804-3AAF-4D08-A2A4-8097ED3D72F3}" type="slidenum">
              <a:rPr lang="en-US"/>
              <a:pPr/>
              <a:t>52</a:t>
            </a:fld>
            <a:endParaRPr lang="en-US" dirty="0"/>
          </a:p>
        </p:txBody>
      </p:sp>
      <p:sp>
        <p:nvSpPr>
          <p:cNvPr id="317442" name="Rectangle 2"/>
          <p:cNvSpPr>
            <a:spLocks noGrp="1" noRot="1" noChangeAspect="1" noChangeArrowheads="1" noTextEdit="1"/>
          </p:cNvSpPr>
          <p:nvPr>
            <p:ph type="sldImg"/>
          </p:nvPr>
        </p:nvSpPr>
        <p:spPr>
          <a:ln/>
        </p:spPr>
      </p:sp>
      <p:sp>
        <p:nvSpPr>
          <p:cNvPr id="3174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9642558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7"/>
          <p:cNvSpPr>
            <a:spLocks noGrp="1" noChangeArrowheads="1"/>
          </p:cNvSpPr>
          <p:nvPr>
            <p:ph type="sldNum" sz="quarter" idx="5"/>
          </p:nvPr>
        </p:nvSpPr>
        <p:spPr>
          <a:noFill/>
        </p:spPr>
        <p:txBody>
          <a:bodyPr/>
          <a:lstStyle/>
          <a:p>
            <a:fld id="{91992F1C-42B5-4736-8322-F7E3AC55C839}" type="slidenum">
              <a:rPr lang="en-US"/>
              <a:pPr/>
              <a:t>53</a:t>
            </a:fld>
            <a:endParaRPr lang="en-US" dirty="0"/>
          </a:p>
        </p:txBody>
      </p:sp>
      <p:sp>
        <p:nvSpPr>
          <p:cNvPr id="339970" name="Rectangle 2"/>
          <p:cNvSpPr>
            <a:spLocks noGrp="1" noRot="1" noChangeAspect="1" noChangeArrowheads="1" noTextEdit="1"/>
          </p:cNvSpPr>
          <p:nvPr>
            <p:ph type="sldImg"/>
          </p:nvPr>
        </p:nvSpPr>
        <p:spPr>
          <a:ln/>
        </p:spPr>
      </p:sp>
      <p:sp>
        <p:nvSpPr>
          <p:cNvPr id="33997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8100814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7"/>
          <p:cNvSpPr>
            <a:spLocks noGrp="1" noChangeArrowheads="1"/>
          </p:cNvSpPr>
          <p:nvPr>
            <p:ph type="sldNum" sz="quarter" idx="5"/>
          </p:nvPr>
        </p:nvSpPr>
        <p:spPr>
          <a:noFill/>
        </p:spPr>
        <p:txBody>
          <a:bodyPr/>
          <a:lstStyle/>
          <a:p>
            <a:fld id="{E44B941C-3395-484C-BED4-D91242E0148E}" type="slidenum">
              <a:rPr lang="en-US"/>
              <a:pPr/>
              <a:t>54</a:t>
            </a:fld>
            <a:endParaRPr lang="en-US" dirty="0"/>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911996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7"/>
          <p:cNvSpPr>
            <a:spLocks noGrp="1" noChangeArrowheads="1"/>
          </p:cNvSpPr>
          <p:nvPr>
            <p:ph type="sldNum" sz="quarter" idx="5"/>
          </p:nvPr>
        </p:nvSpPr>
        <p:spPr>
          <a:noFill/>
        </p:spPr>
        <p:txBody>
          <a:bodyPr/>
          <a:lstStyle/>
          <a:p>
            <a:fld id="{32B7025D-F1DE-4955-AA11-39D6B2047E9E}" type="slidenum">
              <a:rPr lang="en-US"/>
              <a:pPr/>
              <a:t>55</a:t>
            </a:fld>
            <a:endParaRPr lang="en-US" dirty="0"/>
          </a:p>
        </p:txBody>
      </p:sp>
      <p:sp>
        <p:nvSpPr>
          <p:cNvPr id="342018" name="Rectangle 2"/>
          <p:cNvSpPr>
            <a:spLocks noGrp="1" noRot="1" noChangeAspect="1" noChangeArrowheads="1" noTextEdit="1"/>
          </p:cNvSpPr>
          <p:nvPr>
            <p:ph type="sldImg"/>
          </p:nvPr>
        </p:nvSpPr>
        <p:spPr>
          <a:ln/>
        </p:spPr>
      </p:sp>
      <p:sp>
        <p:nvSpPr>
          <p:cNvPr id="34201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444060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Rectangle 7"/>
          <p:cNvSpPr>
            <a:spLocks noGrp="1" noChangeArrowheads="1"/>
          </p:cNvSpPr>
          <p:nvPr>
            <p:ph type="sldNum" sz="quarter" idx="5"/>
          </p:nvPr>
        </p:nvSpPr>
        <p:spPr>
          <a:noFill/>
        </p:spPr>
        <p:txBody>
          <a:bodyPr/>
          <a:lstStyle/>
          <a:p>
            <a:fld id="{AFC03B4F-7E1C-4B84-8250-5329E343984F}" type="slidenum">
              <a:rPr lang="en-US"/>
              <a:pPr/>
              <a:t>56</a:t>
            </a:fld>
            <a:endParaRPr lang="en-US" dirty="0"/>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361038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7"/>
          <p:cNvSpPr>
            <a:spLocks noGrp="1" noChangeArrowheads="1"/>
          </p:cNvSpPr>
          <p:nvPr>
            <p:ph type="sldNum" sz="quarter" idx="5"/>
          </p:nvPr>
        </p:nvSpPr>
        <p:spPr>
          <a:noFill/>
        </p:spPr>
        <p:txBody>
          <a:bodyPr/>
          <a:lstStyle/>
          <a:p>
            <a:fld id="{7C1313C6-F060-4061-9C27-24065B69185F}" type="slidenum">
              <a:rPr lang="en-US"/>
              <a:pPr/>
              <a:t>57</a:t>
            </a:fld>
            <a:endParaRPr lang="en-US" dirty="0"/>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666046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7"/>
          <p:cNvSpPr>
            <a:spLocks noGrp="1" noChangeArrowheads="1"/>
          </p:cNvSpPr>
          <p:nvPr>
            <p:ph type="sldNum" sz="quarter" idx="5"/>
          </p:nvPr>
        </p:nvSpPr>
        <p:spPr>
          <a:noFill/>
        </p:spPr>
        <p:txBody>
          <a:bodyPr/>
          <a:lstStyle/>
          <a:p>
            <a:fld id="{7C1313C6-F060-4061-9C27-24065B69185F}" type="slidenum">
              <a:rPr lang="en-US"/>
              <a:pPr/>
              <a:t>58</a:t>
            </a:fld>
            <a:endParaRPr lang="en-US" dirty="0"/>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1942685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7"/>
          <p:cNvSpPr>
            <a:spLocks noGrp="1" noChangeArrowheads="1"/>
          </p:cNvSpPr>
          <p:nvPr>
            <p:ph type="sldNum" sz="quarter" idx="5"/>
          </p:nvPr>
        </p:nvSpPr>
        <p:spPr>
          <a:noFill/>
        </p:spPr>
        <p:txBody>
          <a:bodyPr/>
          <a:lstStyle/>
          <a:p>
            <a:fld id="{7C1313C6-F060-4061-9C27-24065B69185F}" type="slidenum">
              <a:rPr lang="en-US"/>
              <a:pPr/>
              <a:t>59</a:t>
            </a:fld>
            <a:endParaRPr lang="en-US" dirty="0"/>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04445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6</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3397718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7"/>
          <p:cNvSpPr>
            <a:spLocks noGrp="1" noChangeArrowheads="1"/>
          </p:cNvSpPr>
          <p:nvPr>
            <p:ph type="sldNum" sz="quarter" idx="5"/>
          </p:nvPr>
        </p:nvSpPr>
        <p:spPr>
          <a:noFill/>
        </p:spPr>
        <p:txBody>
          <a:bodyPr/>
          <a:lstStyle/>
          <a:p>
            <a:fld id="{D645FF63-8755-406A-8E6F-47D55D4C3A27}" type="slidenum">
              <a:rPr lang="en-US"/>
              <a:pPr/>
              <a:t>60</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1407422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7"/>
          <p:cNvSpPr>
            <a:spLocks noGrp="1" noChangeArrowheads="1"/>
          </p:cNvSpPr>
          <p:nvPr>
            <p:ph type="sldNum" sz="quarter" idx="5"/>
          </p:nvPr>
        </p:nvSpPr>
        <p:spPr>
          <a:noFill/>
        </p:spPr>
        <p:txBody>
          <a:bodyPr/>
          <a:lstStyle/>
          <a:p>
            <a:fld id="{D645FF63-8755-406A-8E6F-47D55D4C3A27}" type="slidenum">
              <a:rPr lang="en-US"/>
              <a:pPr/>
              <a:t>61</a:t>
            </a:fld>
            <a:endParaRPr lang="en-US" dirty="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10314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p:cNvSpPr>
            <a:spLocks noGrp="1" noChangeArrowheads="1"/>
          </p:cNvSpPr>
          <p:nvPr>
            <p:ph type="sldNum" sz="quarter" idx="5"/>
          </p:nvPr>
        </p:nvSpPr>
        <p:spPr>
          <a:noFill/>
        </p:spPr>
        <p:txBody>
          <a:bodyPr/>
          <a:lstStyle/>
          <a:p>
            <a:fld id="{F5AFBA92-3851-4B52-B004-48A47D76CCC6}" type="slidenum">
              <a:rPr lang="en-US"/>
              <a:pPr/>
              <a:t>62</a:t>
            </a:fld>
            <a:endParaRPr lang="en-US" dirty="0"/>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968275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p:cNvSpPr>
            <a:spLocks noGrp="1" noChangeArrowheads="1"/>
          </p:cNvSpPr>
          <p:nvPr>
            <p:ph type="sldNum" sz="quarter" idx="5"/>
          </p:nvPr>
        </p:nvSpPr>
        <p:spPr>
          <a:noFill/>
        </p:spPr>
        <p:txBody>
          <a:bodyPr/>
          <a:lstStyle/>
          <a:p>
            <a:fld id="{F5AFBA92-3851-4B52-B004-48A47D76CCC6}" type="slidenum">
              <a:rPr lang="en-US"/>
              <a:pPr/>
              <a:t>63</a:t>
            </a:fld>
            <a:endParaRPr lang="en-US" dirty="0"/>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2440731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p:cNvSpPr>
            <a:spLocks noGrp="1" noChangeArrowheads="1"/>
          </p:cNvSpPr>
          <p:nvPr>
            <p:ph type="sldNum" sz="quarter" idx="5"/>
          </p:nvPr>
        </p:nvSpPr>
        <p:spPr>
          <a:noFill/>
        </p:spPr>
        <p:txBody>
          <a:bodyPr/>
          <a:lstStyle/>
          <a:p>
            <a:fld id="{F5AFBA92-3851-4B52-B004-48A47D76CCC6}" type="slidenum">
              <a:rPr lang="en-US"/>
              <a:pPr/>
              <a:t>64</a:t>
            </a:fld>
            <a:endParaRPr lang="en-US" dirty="0"/>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912544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7"/>
          <p:cNvSpPr>
            <a:spLocks noGrp="1" noChangeArrowheads="1"/>
          </p:cNvSpPr>
          <p:nvPr>
            <p:ph type="sldNum" sz="quarter" idx="5"/>
          </p:nvPr>
        </p:nvSpPr>
        <p:spPr>
          <a:noFill/>
        </p:spPr>
        <p:txBody>
          <a:bodyPr/>
          <a:lstStyle/>
          <a:p>
            <a:fld id="{F5AFBA92-3851-4B52-B004-48A47D76CCC6}" type="slidenum">
              <a:rPr lang="en-US"/>
              <a:pPr/>
              <a:t>65</a:t>
            </a:fld>
            <a:endParaRPr lang="en-US" dirty="0"/>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672942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7"/>
          <p:cNvSpPr>
            <a:spLocks noGrp="1" noChangeArrowheads="1"/>
          </p:cNvSpPr>
          <p:nvPr>
            <p:ph type="sldNum" sz="quarter" idx="5"/>
          </p:nvPr>
        </p:nvSpPr>
        <p:spPr>
          <a:noFill/>
        </p:spPr>
        <p:txBody>
          <a:bodyPr/>
          <a:lstStyle/>
          <a:p>
            <a:fld id="{DC57360A-4E3A-4A89-9C58-01D223B0187A}" type="slidenum">
              <a:rPr lang="en-US"/>
              <a:pPr/>
              <a:t>66</a:t>
            </a:fld>
            <a:endParaRPr lang="en-US" dirty="0"/>
          </a:p>
        </p:txBody>
      </p:sp>
      <p:sp>
        <p:nvSpPr>
          <p:cNvPr id="325634" name="Rectangle 2"/>
          <p:cNvSpPr>
            <a:spLocks noGrp="1" noRot="1" noChangeAspect="1" noChangeArrowheads="1" noTextEdit="1"/>
          </p:cNvSpPr>
          <p:nvPr>
            <p:ph type="sldImg"/>
          </p:nvPr>
        </p:nvSpPr>
        <p:spPr>
          <a:ln/>
        </p:spPr>
      </p:sp>
      <p:sp>
        <p:nvSpPr>
          <p:cNvPr id="3256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658352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7"/>
          <p:cNvSpPr>
            <a:spLocks noGrp="1" noChangeArrowheads="1"/>
          </p:cNvSpPr>
          <p:nvPr>
            <p:ph type="sldNum" sz="quarter" idx="5"/>
          </p:nvPr>
        </p:nvSpPr>
        <p:spPr>
          <a:noFill/>
        </p:spPr>
        <p:txBody>
          <a:bodyPr/>
          <a:lstStyle/>
          <a:p>
            <a:fld id="{DC57360A-4E3A-4A89-9C58-01D223B0187A}" type="slidenum">
              <a:rPr lang="en-US"/>
              <a:pPr/>
              <a:t>67</a:t>
            </a:fld>
            <a:endParaRPr lang="en-US" dirty="0"/>
          </a:p>
        </p:txBody>
      </p:sp>
      <p:sp>
        <p:nvSpPr>
          <p:cNvPr id="325634" name="Rectangle 2"/>
          <p:cNvSpPr>
            <a:spLocks noGrp="1" noRot="1" noChangeAspect="1" noChangeArrowheads="1" noTextEdit="1"/>
          </p:cNvSpPr>
          <p:nvPr>
            <p:ph type="sldImg"/>
          </p:nvPr>
        </p:nvSpPr>
        <p:spPr>
          <a:ln/>
        </p:spPr>
      </p:sp>
      <p:sp>
        <p:nvSpPr>
          <p:cNvPr id="3256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6879249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7"/>
          <p:cNvSpPr>
            <a:spLocks noGrp="1" noChangeArrowheads="1"/>
          </p:cNvSpPr>
          <p:nvPr>
            <p:ph type="sldNum" sz="quarter" idx="5"/>
          </p:nvPr>
        </p:nvSpPr>
        <p:spPr>
          <a:noFill/>
        </p:spPr>
        <p:txBody>
          <a:bodyPr/>
          <a:lstStyle/>
          <a:p>
            <a:fld id="{A2B33DDD-1ED1-4666-8910-6D41D6A9A543}" type="slidenum">
              <a:rPr lang="en-US"/>
              <a:pPr/>
              <a:t>68</a:t>
            </a:fld>
            <a:endParaRPr lang="en-US" dirty="0"/>
          </a:p>
        </p:txBody>
      </p:sp>
      <p:sp>
        <p:nvSpPr>
          <p:cNvPr id="327682" name="Rectangle 2"/>
          <p:cNvSpPr>
            <a:spLocks noGrp="1" noRot="1" noChangeAspect="1" noChangeArrowheads="1" noTextEdit="1"/>
          </p:cNvSpPr>
          <p:nvPr>
            <p:ph type="sldImg"/>
          </p:nvPr>
        </p:nvSpPr>
        <p:spPr>
          <a:ln/>
        </p:spPr>
      </p:sp>
      <p:sp>
        <p:nvSpPr>
          <p:cNvPr id="3276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262475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7"/>
          <p:cNvSpPr>
            <a:spLocks noGrp="1" noChangeArrowheads="1"/>
          </p:cNvSpPr>
          <p:nvPr>
            <p:ph type="sldNum" sz="quarter" idx="5"/>
          </p:nvPr>
        </p:nvSpPr>
        <p:spPr>
          <a:noFill/>
        </p:spPr>
        <p:txBody>
          <a:bodyPr/>
          <a:lstStyle/>
          <a:p>
            <a:fld id="{A2B33DDD-1ED1-4666-8910-6D41D6A9A543}" type="slidenum">
              <a:rPr lang="en-US"/>
              <a:pPr/>
              <a:t>69</a:t>
            </a:fld>
            <a:endParaRPr lang="en-US" dirty="0"/>
          </a:p>
        </p:txBody>
      </p:sp>
      <p:sp>
        <p:nvSpPr>
          <p:cNvPr id="327682" name="Rectangle 2"/>
          <p:cNvSpPr>
            <a:spLocks noGrp="1" noRot="1" noChangeAspect="1" noChangeArrowheads="1" noTextEdit="1"/>
          </p:cNvSpPr>
          <p:nvPr>
            <p:ph type="sldImg"/>
          </p:nvPr>
        </p:nvSpPr>
        <p:spPr>
          <a:ln/>
        </p:spPr>
      </p:sp>
      <p:sp>
        <p:nvSpPr>
          <p:cNvPr id="3276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084040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7</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68383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7"/>
          <p:cNvSpPr>
            <a:spLocks noGrp="1" noChangeArrowheads="1"/>
          </p:cNvSpPr>
          <p:nvPr>
            <p:ph type="sldNum" sz="quarter" idx="5"/>
          </p:nvPr>
        </p:nvSpPr>
        <p:spPr>
          <a:noFill/>
        </p:spPr>
        <p:txBody>
          <a:bodyPr/>
          <a:lstStyle/>
          <a:p>
            <a:fld id="{04263C48-DDEF-44A1-9435-C11CC11DFDCC}" type="slidenum">
              <a:rPr lang="en-US"/>
              <a:pPr/>
              <a:t>70</a:t>
            </a:fld>
            <a:endParaRPr lang="en-US" dirty="0"/>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4132180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7"/>
          <p:cNvSpPr>
            <a:spLocks noGrp="1" noChangeArrowheads="1"/>
          </p:cNvSpPr>
          <p:nvPr>
            <p:ph type="sldNum" sz="quarter" idx="5"/>
          </p:nvPr>
        </p:nvSpPr>
        <p:spPr>
          <a:noFill/>
        </p:spPr>
        <p:txBody>
          <a:bodyPr/>
          <a:lstStyle/>
          <a:p>
            <a:fld id="{04263C48-DDEF-44A1-9435-C11CC11DFDCC}" type="slidenum">
              <a:rPr lang="en-US"/>
              <a:pPr/>
              <a:t>71</a:t>
            </a:fld>
            <a:endParaRPr lang="en-US" dirty="0"/>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084615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7"/>
          <p:cNvSpPr>
            <a:spLocks noGrp="1" noChangeArrowheads="1"/>
          </p:cNvSpPr>
          <p:nvPr>
            <p:ph type="sldNum" sz="quarter" idx="5"/>
          </p:nvPr>
        </p:nvSpPr>
        <p:spPr>
          <a:noFill/>
        </p:spPr>
        <p:txBody>
          <a:bodyPr/>
          <a:lstStyle/>
          <a:p>
            <a:fld id="{B740B4B2-AC0A-436B-AE2E-A50C673311AD}" type="slidenum">
              <a:rPr lang="en-US"/>
              <a:pPr/>
              <a:t>72</a:t>
            </a:fld>
            <a:endParaRPr lang="en-US" dirty="0"/>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998907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7"/>
          <p:cNvSpPr>
            <a:spLocks noGrp="1" noChangeArrowheads="1"/>
          </p:cNvSpPr>
          <p:nvPr>
            <p:ph type="sldNum" sz="quarter" idx="5"/>
          </p:nvPr>
        </p:nvSpPr>
        <p:spPr>
          <a:noFill/>
        </p:spPr>
        <p:txBody>
          <a:bodyPr/>
          <a:lstStyle/>
          <a:p>
            <a:fld id="{B740B4B2-AC0A-436B-AE2E-A50C673311AD}" type="slidenum">
              <a:rPr lang="en-US"/>
              <a:pPr/>
              <a:t>73</a:t>
            </a:fld>
            <a:endParaRPr lang="en-US" dirty="0"/>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730708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7"/>
          <p:cNvSpPr>
            <a:spLocks noGrp="1" noChangeArrowheads="1"/>
          </p:cNvSpPr>
          <p:nvPr>
            <p:ph type="sldNum" sz="quarter" idx="5"/>
          </p:nvPr>
        </p:nvSpPr>
        <p:spPr>
          <a:noFill/>
        </p:spPr>
        <p:txBody>
          <a:bodyPr/>
          <a:lstStyle/>
          <a:p>
            <a:fld id="{A36E8678-AFF1-4F55-813F-2FA874B50B22}" type="slidenum">
              <a:rPr lang="en-US"/>
              <a:pPr/>
              <a:t>74</a:t>
            </a:fld>
            <a:endParaRPr lang="en-US" dirty="0"/>
          </a:p>
        </p:txBody>
      </p:sp>
      <p:sp>
        <p:nvSpPr>
          <p:cNvPr id="333826"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971485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7"/>
          <p:cNvSpPr>
            <a:spLocks noGrp="1" noChangeArrowheads="1"/>
          </p:cNvSpPr>
          <p:nvPr>
            <p:ph type="sldNum" sz="quarter" idx="5"/>
          </p:nvPr>
        </p:nvSpPr>
        <p:spPr>
          <a:noFill/>
        </p:spPr>
        <p:txBody>
          <a:bodyPr/>
          <a:lstStyle/>
          <a:p>
            <a:fld id="{A36E8678-AFF1-4F55-813F-2FA874B50B22}" type="slidenum">
              <a:rPr lang="en-US"/>
              <a:pPr/>
              <a:t>75</a:t>
            </a:fld>
            <a:endParaRPr lang="en-US" dirty="0"/>
          </a:p>
        </p:txBody>
      </p:sp>
      <p:sp>
        <p:nvSpPr>
          <p:cNvPr id="333826"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930346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Rectangle 7"/>
          <p:cNvSpPr>
            <a:spLocks noGrp="1" noChangeArrowheads="1"/>
          </p:cNvSpPr>
          <p:nvPr>
            <p:ph type="sldNum" sz="quarter" idx="5"/>
          </p:nvPr>
        </p:nvSpPr>
        <p:spPr>
          <a:noFill/>
        </p:spPr>
        <p:txBody>
          <a:bodyPr/>
          <a:lstStyle/>
          <a:p>
            <a:fld id="{E60395BB-C349-4C3C-81E5-9872B77DD179}" type="slidenum">
              <a:rPr lang="en-US"/>
              <a:pPr/>
              <a:t>76</a:t>
            </a:fld>
            <a:endParaRPr lang="en-US" dirty="0"/>
          </a:p>
        </p:txBody>
      </p:sp>
      <p:sp>
        <p:nvSpPr>
          <p:cNvPr id="344066" name="Rectangle 2"/>
          <p:cNvSpPr>
            <a:spLocks noGrp="1" noRot="1" noChangeAspect="1" noChangeArrowheads="1" noTextEdit="1"/>
          </p:cNvSpPr>
          <p:nvPr>
            <p:ph type="sldImg"/>
          </p:nvPr>
        </p:nvSpPr>
        <p:spPr>
          <a:ln/>
        </p:spPr>
      </p:sp>
      <p:sp>
        <p:nvSpPr>
          <p:cNvPr id="34406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318545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Rectangle 7"/>
          <p:cNvSpPr>
            <a:spLocks noGrp="1" noChangeArrowheads="1"/>
          </p:cNvSpPr>
          <p:nvPr>
            <p:ph type="sldNum" sz="quarter" idx="5"/>
          </p:nvPr>
        </p:nvSpPr>
        <p:spPr>
          <a:noFill/>
        </p:spPr>
        <p:txBody>
          <a:bodyPr/>
          <a:lstStyle/>
          <a:p>
            <a:fld id="{4E44D3D3-6C6C-41E5-AA59-422AA1C6A8B4}" type="slidenum">
              <a:rPr lang="en-US"/>
              <a:pPr/>
              <a:t>77</a:t>
            </a:fld>
            <a:endParaRPr lang="en-US" dirty="0"/>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579833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7"/>
          <p:cNvSpPr>
            <a:spLocks noGrp="1" noChangeArrowheads="1"/>
          </p:cNvSpPr>
          <p:nvPr>
            <p:ph type="sldNum" sz="quarter" idx="5"/>
          </p:nvPr>
        </p:nvSpPr>
        <p:spPr>
          <a:noFill/>
        </p:spPr>
        <p:txBody>
          <a:bodyPr/>
          <a:lstStyle/>
          <a:p>
            <a:fld id="{1BE6DC48-4555-4580-B0E9-CD2B4545EEA8}" type="slidenum">
              <a:rPr lang="en-US"/>
              <a:pPr/>
              <a:t>78</a:t>
            </a:fld>
            <a:endParaRPr lang="en-US" dirty="0"/>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2603666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7"/>
          <p:cNvSpPr>
            <a:spLocks noGrp="1" noChangeArrowheads="1"/>
          </p:cNvSpPr>
          <p:nvPr>
            <p:ph type="sldNum" sz="quarter" idx="5"/>
          </p:nvPr>
        </p:nvSpPr>
        <p:spPr>
          <a:noFill/>
        </p:spPr>
        <p:txBody>
          <a:bodyPr/>
          <a:lstStyle/>
          <a:p>
            <a:fld id="{51AB3F6F-C296-48FD-9818-A757F41A6673}" type="slidenum">
              <a:rPr lang="en-US"/>
              <a:pPr/>
              <a:t>79</a:t>
            </a:fld>
            <a:endParaRPr lang="en-US" dirty="0"/>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0299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8</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2537701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7"/>
          <p:cNvSpPr>
            <a:spLocks noGrp="1" noChangeArrowheads="1"/>
          </p:cNvSpPr>
          <p:nvPr>
            <p:ph type="sldNum" sz="quarter" idx="5"/>
          </p:nvPr>
        </p:nvSpPr>
        <p:spPr>
          <a:noFill/>
        </p:spPr>
        <p:txBody>
          <a:bodyPr/>
          <a:lstStyle/>
          <a:p>
            <a:fld id="{51AB3F6F-C296-48FD-9818-A757F41A6673}" type="slidenum">
              <a:rPr lang="en-US"/>
              <a:pPr/>
              <a:t>80</a:t>
            </a:fld>
            <a:endParaRPr lang="en-US" dirty="0"/>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780143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7"/>
          <p:cNvSpPr>
            <a:spLocks noGrp="1" noChangeArrowheads="1"/>
          </p:cNvSpPr>
          <p:nvPr>
            <p:ph type="sldNum" sz="quarter" idx="5"/>
          </p:nvPr>
        </p:nvSpPr>
        <p:spPr>
          <a:noFill/>
        </p:spPr>
        <p:txBody>
          <a:bodyPr/>
          <a:lstStyle/>
          <a:p>
            <a:fld id="{51AB3F6F-C296-48FD-9818-A757F41A6673}" type="slidenum">
              <a:rPr lang="en-US"/>
              <a:pPr/>
              <a:t>81</a:t>
            </a:fld>
            <a:endParaRPr lang="en-US" dirty="0"/>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606642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7"/>
          <p:cNvSpPr>
            <a:spLocks noGrp="1" noChangeArrowheads="1"/>
          </p:cNvSpPr>
          <p:nvPr>
            <p:ph type="sldNum" sz="quarter" idx="5"/>
          </p:nvPr>
        </p:nvSpPr>
        <p:spPr>
          <a:noFill/>
        </p:spPr>
        <p:txBody>
          <a:bodyPr/>
          <a:lstStyle/>
          <a:p>
            <a:fld id="{4DFFADB5-E4A0-4A67-946A-77519735C8DA}" type="slidenum">
              <a:rPr lang="en-US"/>
              <a:pPr/>
              <a:t>82</a:t>
            </a:fld>
            <a:endParaRPr lang="en-US" dirty="0"/>
          </a:p>
        </p:txBody>
      </p:sp>
      <p:sp>
        <p:nvSpPr>
          <p:cNvPr id="350210" name="Rectangle 2"/>
          <p:cNvSpPr>
            <a:spLocks noGrp="1" noRot="1" noChangeAspect="1" noChangeArrowheads="1" noTextEdit="1"/>
          </p:cNvSpPr>
          <p:nvPr>
            <p:ph type="sldImg"/>
          </p:nvPr>
        </p:nvSpPr>
        <p:spPr>
          <a:ln/>
        </p:spPr>
      </p:sp>
      <p:sp>
        <p:nvSpPr>
          <p:cNvPr id="35021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3796075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Rectangle 7"/>
          <p:cNvSpPr>
            <a:spLocks noGrp="1" noChangeArrowheads="1"/>
          </p:cNvSpPr>
          <p:nvPr>
            <p:ph type="sldNum" sz="quarter" idx="5"/>
          </p:nvPr>
        </p:nvSpPr>
        <p:spPr>
          <a:noFill/>
        </p:spPr>
        <p:txBody>
          <a:bodyPr/>
          <a:lstStyle/>
          <a:p>
            <a:fld id="{13A76924-60D1-459B-931B-604E8F43E59C}" type="slidenum">
              <a:rPr lang="en-US"/>
              <a:pPr/>
              <a:t>83</a:t>
            </a:fld>
            <a:endParaRPr lang="en-US" dirty="0"/>
          </a:p>
        </p:txBody>
      </p:sp>
      <p:sp>
        <p:nvSpPr>
          <p:cNvPr id="351234" name="Rectangle 2"/>
          <p:cNvSpPr>
            <a:spLocks noGrp="1" noRot="1" noChangeAspect="1" noChangeArrowheads="1" noTextEdit="1"/>
          </p:cNvSpPr>
          <p:nvPr>
            <p:ph type="sldImg"/>
          </p:nvPr>
        </p:nvSpPr>
        <p:spPr>
          <a:ln/>
        </p:spPr>
      </p:sp>
      <p:sp>
        <p:nvSpPr>
          <p:cNvPr id="35123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458157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Rectangle 7"/>
          <p:cNvSpPr>
            <a:spLocks noGrp="1" noChangeArrowheads="1"/>
          </p:cNvSpPr>
          <p:nvPr>
            <p:ph type="sldNum" sz="quarter" idx="5"/>
          </p:nvPr>
        </p:nvSpPr>
        <p:spPr>
          <a:noFill/>
        </p:spPr>
        <p:txBody>
          <a:bodyPr/>
          <a:lstStyle/>
          <a:p>
            <a:fld id="{21E37BF3-64DF-4844-BCB7-244AC337CDD4}" type="slidenum">
              <a:rPr lang="en-US"/>
              <a:pPr/>
              <a:t>84</a:t>
            </a:fld>
            <a:endParaRPr lang="en-US" dirty="0"/>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79284637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Rectangle 7"/>
          <p:cNvSpPr>
            <a:spLocks noGrp="1" noChangeArrowheads="1"/>
          </p:cNvSpPr>
          <p:nvPr>
            <p:ph type="sldNum" sz="quarter" idx="5"/>
          </p:nvPr>
        </p:nvSpPr>
        <p:spPr>
          <a:noFill/>
        </p:spPr>
        <p:txBody>
          <a:bodyPr/>
          <a:lstStyle/>
          <a:p>
            <a:fld id="{C69C8F3A-C1D6-40AE-AB05-116D8C358E5F}" type="slidenum">
              <a:rPr lang="en-US"/>
              <a:pPr/>
              <a:t>85</a:t>
            </a:fld>
            <a:endParaRPr lang="en-US" dirty="0"/>
          </a:p>
        </p:txBody>
      </p:sp>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7846891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Rectangle 7"/>
          <p:cNvSpPr>
            <a:spLocks noGrp="1" noChangeArrowheads="1"/>
          </p:cNvSpPr>
          <p:nvPr>
            <p:ph type="sldNum" sz="quarter" idx="5"/>
          </p:nvPr>
        </p:nvSpPr>
        <p:spPr>
          <a:noFill/>
        </p:spPr>
        <p:txBody>
          <a:bodyPr/>
          <a:lstStyle/>
          <a:p>
            <a:fld id="{07F45F30-2AAC-4F95-9963-362A22B78630}" type="slidenum">
              <a:rPr lang="en-US"/>
              <a:pPr/>
              <a:t>86</a:t>
            </a:fld>
            <a:endParaRPr lang="en-US" dirty="0"/>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32929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7"/>
          <p:cNvSpPr>
            <a:spLocks noGrp="1" noChangeArrowheads="1"/>
          </p:cNvSpPr>
          <p:nvPr>
            <p:ph type="sldNum" sz="quarter" idx="5"/>
          </p:nvPr>
        </p:nvSpPr>
        <p:spPr>
          <a:noFill/>
        </p:spPr>
        <p:txBody>
          <a:bodyPr/>
          <a:lstStyle/>
          <a:p>
            <a:fld id="{F9904BBC-63EC-4F59-B5BC-B7B69B1FC873}" type="slidenum">
              <a:rPr lang="en-US"/>
              <a:pPr/>
              <a:t>87</a:t>
            </a:fld>
            <a:endParaRPr lang="en-US" dirty="0"/>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7193431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7"/>
          <p:cNvSpPr>
            <a:spLocks noGrp="1" noChangeArrowheads="1"/>
          </p:cNvSpPr>
          <p:nvPr>
            <p:ph type="sldNum" sz="quarter" idx="5"/>
          </p:nvPr>
        </p:nvSpPr>
        <p:spPr>
          <a:noFill/>
        </p:spPr>
        <p:txBody>
          <a:bodyPr/>
          <a:lstStyle/>
          <a:p>
            <a:fld id="{F9904BBC-63EC-4F59-B5BC-B7B69B1FC873}" type="slidenum">
              <a:rPr lang="en-US"/>
              <a:pPr/>
              <a:t>88</a:t>
            </a:fld>
            <a:endParaRPr lang="en-US" dirty="0"/>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269577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Rectangle 7"/>
          <p:cNvSpPr>
            <a:spLocks noGrp="1" noChangeArrowheads="1"/>
          </p:cNvSpPr>
          <p:nvPr>
            <p:ph type="sldNum" sz="quarter" idx="5"/>
          </p:nvPr>
        </p:nvSpPr>
        <p:spPr>
          <a:noFill/>
        </p:spPr>
        <p:txBody>
          <a:bodyPr/>
          <a:lstStyle/>
          <a:p>
            <a:fld id="{040E5911-A574-465A-AE32-C1B209DD5ABA}" type="slidenum">
              <a:rPr lang="en-US"/>
              <a:pPr/>
              <a:t>89</a:t>
            </a:fld>
            <a:endParaRPr lang="en-US" dirty="0"/>
          </a:p>
        </p:txBody>
      </p:sp>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675051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5F6AF37-D0C3-43FC-B118-155BD65E0156}" type="slidenum">
              <a:rPr lang="en-US"/>
              <a:pPr/>
              <a:t>9</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a:latin typeface="Arial" pitchFamily="34" charset="0"/>
              <a:ea typeface="ＭＳ Ｐゴシック" charset="-128"/>
            </a:endParaRPr>
          </a:p>
        </p:txBody>
      </p:sp>
    </p:spTree>
    <p:extLst>
      <p:ext uri="{BB962C8B-B14F-4D97-AF65-F5344CB8AC3E}">
        <p14:creationId xmlns:p14="http://schemas.microsoft.com/office/powerpoint/2010/main" val="11663786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Rectangle 7"/>
          <p:cNvSpPr>
            <a:spLocks noGrp="1" noChangeArrowheads="1"/>
          </p:cNvSpPr>
          <p:nvPr>
            <p:ph type="sldNum" sz="quarter" idx="5"/>
          </p:nvPr>
        </p:nvSpPr>
        <p:spPr>
          <a:noFill/>
        </p:spPr>
        <p:txBody>
          <a:bodyPr/>
          <a:lstStyle/>
          <a:p>
            <a:fld id="{48C5D99E-5A0F-4C8A-ADD7-29F37CADF69C}" type="slidenum">
              <a:rPr lang="en-US"/>
              <a:pPr/>
              <a:t>90</a:t>
            </a:fld>
            <a:endParaRPr lang="en-US" dirty="0"/>
          </a:p>
        </p:txBody>
      </p:sp>
      <p:sp>
        <p:nvSpPr>
          <p:cNvPr id="358402" name="Rectangle 2"/>
          <p:cNvSpPr>
            <a:spLocks noGrp="1" noRot="1" noChangeAspect="1" noChangeArrowheads="1" noTextEdit="1"/>
          </p:cNvSpPr>
          <p:nvPr>
            <p:ph type="sldImg"/>
          </p:nvPr>
        </p:nvSpPr>
        <p:spPr>
          <a:ln/>
        </p:spPr>
      </p:sp>
      <p:sp>
        <p:nvSpPr>
          <p:cNvPr id="358403"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1478480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Rectangle 7"/>
          <p:cNvSpPr>
            <a:spLocks noGrp="1" noChangeArrowheads="1"/>
          </p:cNvSpPr>
          <p:nvPr>
            <p:ph type="sldNum" sz="quarter" idx="5"/>
          </p:nvPr>
        </p:nvSpPr>
        <p:spPr>
          <a:noFill/>
        </p:spPr>
        <p:txBody>
          <a:bodyPr/>
          <a:lstStyle/>
          <a:p>
            <a:fld id="{8CDDA198-3E51-4079-AD56-64FF296CB390}" type="slidenum">
              <a:rPr lang="en-US"/>
              <a:pPr/>
              <a:t>91</a:t>
            </a:fld>
            <a:endParaRPr lang="en-US" dirty="0"/>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01372946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Rectangle 7"/>
          <p:cNvSpPr>
            <a:spLocks noGrp="1" noChangeArrowheads="1"/>
          </p:cNvSpPr>
          <p:nvPr>
            <p:ph type="sldNum" sz="quarter" idx="5"/>
          </p:nvPr>
        </p:nvSpPr>
        <p:spPr>
          <a:noFill/>
        </p:spPr>
        <p:txBody>
          <a:bodyPr/>
          <a:lstStyle/>
          <a:p>
            <a:fld id="{8CDDA198-3E51-4079-AD56-64FF296CB390}" type="slidenum">
              <a:rPr lang="en-US"/>
              <a:pPr/>
              <a:t>92</a:t>
            </a:fld>
            <a:endParaRPr lang="en-US" dirty="0"/>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12847657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Rectangle 7"/>
          <p:cNvSpPr>
            <a:spLocks noGrp="1" noChangeArrowheads="1"/>
          </p:cNvSpPr>
          <p:nvPr>
            <p:ph type="sldNum" sz="quarter" idx="5"/>
          </p:nvPr>
        </p:nvSpPr>
        <p:spPr>
          <a:noFill/>
        </p:spPr>
        <p:txBody>
          <a:bodyPr/>
          <a:lstStyle/>
          <a:p>
            <a:fld id="{8CDDA198-3E51-4079-AD56-64FF296CB390}" type="slidenum">
              <a:rPr lang="en-US"/>
              <a:pPr/>
              <a:t>93</a:t>
            </a:fld>
            <a:endParaRPr lang="en-US" dirty="0"/>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9947939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Rectangle 7"/>
          <p:cNvSpPr>
            <a:spLocks noGrp="1" noChangeArrowheads="1"/>
          </p:cNvSpPr>
          <p:nvPr>
            <p:ph type="sldNum" sz="quarter" idx="5"/>
          </p:nvPr>
        </p:nvSpPr>
        <p:spPr>
          <a:noFill/>
        </p:spPr>
        <p:txBody>
          <a:bodyPr/>
          <a:lstStyle/>
          <a:p>
            <a:fld id="{D6002C3C-B8F6-480E-9FEF-0E3866FAC49D}" type="slidenum">
              <a:rPr lang="en-US"/>
              <a:pPr/>
              <a:t>94</a:t>
            </a:fld>
            <a:endParaRPr lang="en-US" dirty="0"/>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5172392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Rectangle 7"/>
          <p:cNvSpPr>
            <a:spLocks noGrp="1" noChangeArrowheads="1"/>
          </p:cNvSpPr>
          <p:nvPr>
            <p:ph type="sldNum" sz="quarter" idx="5"/>
          </p:nvPr>
        </p:nvSpPr>
        <p:spPr>
          <a:noFill/>
        </p:spPr>
        <p:txBody>
          <a:bodyPr/>
          <a:lstStyle/>
          <a:p>
            <a:fld id="{863AACE0-2541-4E9D-9AC9-0B93577DA986}" type="slidenum">
              <a:rPr lang="en-US"/>
              <a:pPr/>
              <a:t>95</a:t>
            </a:fld>
            <a:endParaRPr lang="en-US" dirty="0"/>
          </a:p>
        </p:txBody>
      </p:sp>
      <p:sp>
        <p:nvSpPr>
          <p:cNvPr id="361474" name="Rectangle 2"/>
          <p:cNvSpPr>
            <a:spLocks noGrp="1" noRot="1" noChangeAspect="1" noChangeArrowheads="1" noTextEdit="1"/>
          </p:cNvSpPr>
          <p:nvPr>
            <p:ph type="sldImg"/>
          </p:nvPr>
        </p:nvSpPr>
        <p:spPr>
          <a:ln/>
        </p:spPr>
      </p:sp>
      <p:sp>
        <p:nvSpPr>
          <p:cNvPr id="361475"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45931138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7"/>
          <p:cNvSpPr>
            <a:spLocks noGrp="1" noChangeArrowheads="1"/>
          </p:cNvSpPr>
          <p:nvPr>
            <p:ph type="sldNum" sz="quarter" idx="5"/>
          </p:nvPr>
        </p:nvSpPr>
        <p:spPr>
          <a:noFill/>
        </p:spPr>
        <p:txBody>
          <a:bodyPr/>
          <a:lstStyle/>
          <a:p>
            <a:fld id="{09231D56-3EFC-4068-90FC-7BDA74C6F525}" type="slidenum">
              <a:rPr lang="en-US"/>
              <a:pPr/>
              <a:t>96</a:t>
            </a:fld>
            <a:endParaRPr lang="en-US" dirty="0"/>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90109873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7"/>
          <p:cNvSpPr>
            <a:spLocks noGrp="1" noChangeArrowheads="1"/>
          </p:cNvSpPr>
          <p:nvPr>
            <p:ph type="sldNum" sz="quarter" idx="5"/>
          </p:nvPr>
        </p:nvSpPr>
        <p:spPr>
          <a:noFill/>
        </p:spPr>
        <p:txBody>
          <a:bodyPr/>
          <a:lstStyle/>
          <a:p>
            <a:fld id="{09231D56-3EFC-4068-90FC-7BDA74C6F525}" type="slidenum">
              <a:rPr lang="en-US"/>
              <a:pPr/>
              <a:t>97</a:t>
            </a:fld>
            <a:endParaRPr lang="en-US" dirty="0"/>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35142976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7"/>
          <p:cNvSpPr>
            <a:spLocks noGrp="1" noChangeArrowheads="1"/>
          </p:cNvSpPr>
          <p:nvPr>
            <p:ph type="sldNum" sz="quarter" idx="5"/>
          </p:nvPr>
        </p:nvSpPr>
        <p:spPr>
          <a:noFill/>
        </p:spPr>
        <p:txBody>
          <a:bodyPr/>
          <a:lstStyle/>
          <a:p>
            <a:fld id="{09231D56-3EFC-4068-90FC-7BDA74C6F525}" type="slidenum">
              <a:rPr lang="en-US"/>
              <a:pPr/>
              <a:t>98</a:t>
            </a:fld>
            <a:endParaRPr lang="en-US" dirty="0"/>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401936836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7"/>
          <p:cNvSpPr>
            <a:spLocks noGrp="1" noChangeArrowheads="1"/>
          </p:cNvSpPr>
          <p:nvPr>
            <p:ph type="sldNum" sz="quarter" idx="5"/>
          </p:nvPr>
        </p:nvSpPr>
        <p:spPr>
          <a:noFill/>
        </p:spPr>
        <p:txBody>
          <a:bodyPr/>
          <a:lstStyle/>
          <a:p>
            <a:fld id="{09231D56-3EFC-4068-90FC-7BDA74C6F525}" type="slidenum">
              <a:rPr lang="en-US"/>
              <a:pPr/>
              <a:t>99</a:t>
            </a:fld>
            <a:endParaRPr lang="en-US" dirty="0"/>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a:noFill/>
          <a:ln/>
        </p:spPr>
        <p:txBody>
          <a:bodyPr/>
          <a:lstStyle/>
          <a:p>
            <a:pPr eaLnBrk="1" hangingPunct="1"/>
            <a:endParaRPr lang="en-US" dirty="0">
              <a:latin typeface="Arial" pitchFamily="34" charset="0"/>
            </a:endParaRPr>
          </a:p>
        </p:txBody>
      </p:sp>
    </p:spTree>
    <p:extLst>
      <p:ext uri="{BB962C8B-B14F-4D97-AF65-F5344CB8AC3E}">
        <p14:creationId xmlns:p14="http://schemas.microsoft.com/office/powerpoint/2010/main" val="2988051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dirty="0">
              <a:solidFill>
                <a:srgbClr val="FFFFFF"/>
              </a:solidFill>
              <a:ea typeface="Arial" pitchFamily="-80" charset="0"/>
              <a:cs typeface="Arial" pitchFamily="-80" charset="0"/>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sz="1800" dirty="0">
                <a:latin typeface="Tahoma" pitchFamily="-80" charset="0"/>
                <a:ea typeface="Arial" pitchFamily="-80" charset="0"/>
                <a:cs typeface="Arial" pitchFamily="-80" charset="0"/>
              </a:endParaRPr>
            </a:p>
          </p:txBody>
        </p:sp>
        <p:sp>
          <p:nvSpPr>
            <p:cNvPr id="7" name="Freeform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noFill/>
              <a:prstDash val="solid"/>
              <a:round/>
              <a:headEnd type="none" w="med" len="med"/>
              <a:tailEnd type="none" w="med" len="med"/>
            </a:ln>
          </p:spPr>
          <p:txBody>
            <a:bodyPr/>
            <a:lstStyle/>
            <a:p>
              <a:endParaRPr lang="en-US" dirty="0"/>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dirty="0">
                <a:solidFill>
                  <a:srgbClr val="FFFFFF"/>
                </a:solidFill>
                <a:ea typeface="Arial" pitchFamily="-80" charset="0"/>
                <a:cs typeface="Arial" pitchFamily="-80" charset="0"/>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defRPr>
            </a:lvl1pPr>
          </a:lstStyle>
          <a:p>
            <a:pPr>
              <a:defRPr/>
            </a:pPr>
            <a:endParaRPr lang="en-US" dirty="0"/>
          </a:p>
        </p:txBody>
      </p:sp>
      <p:sp>
        <p:nvSpPr>
          <p:cNvPr id="12" name="Footer Placeholder 18"/>
          <p:cNvSpPr>
            <a:spLocks noGrp="1"/>
          </p:cNvSpPr>
          <p:nvPr>
            <p:ph type="ftr" sz="quarter" idx="11"/>
          </p:nvPr>
        </p:nvSpPr>
        <p:spPr/>
        <p:txBody>
          <a:bodyPr/>
          <a:lstStyle>
            <a:lvl1pPr>
              <a:defRPr>
                <a:solidFill>
                  <a:srgbClr val="E9EDF4"/>
                </a:solidFill>
              </a:defRPr>
            </a:lvl1pPr>
          </a:lstStyle>
          <a:p>
            <a:pPr>
              <a:defRPr/>
            </a:pPr>
            <a:endParaRPr lang="en-US" dirty="0"/>
          </a:p>
        </p:txBody>
      </p:sp>
      <p:sp>
        <p:nvSpPr>
          <p:cNvPr id="13" name="Slide Number Placeholder 26"/>
          <p:cNvSpPr>
            <a:spLocks noGrp="1"/>
          </p:cNvSpPr>
          <p:nvPr>
            <p:ph type="sldNum" sz="quarter" idx="12"/>
          </p:nvPr>
        </p:nvSpPr>
        <p:spPr/>
        <p:txBody>
          <a:bodyPr/>
          <a:lstStyle>
            <a:lvl1pPr>
              <a:defRPr>
                <a:solidFill>
                  <a:srgbClr val="FFFFFF"/>
                </a:solidFill>
              </a:defRPr>
            </a:lvl1pPr>
          </a:lstStyle>
          <a:p>
            <a:fld id="{CF223201-0250-48DD-8BA7-81C2461372E6}"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fld id="{056AD13F-CF06-4587-A158-BD937C555FB2}"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fld id="{991BF88C-7CEC-4DAD-97E0-B72A59685A9C}"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lvl1pPr>
          </a:lstStyle>
          <a:p>
            <a:fld id="{2A9515DB-0AFF-4501-81A6-08A51DA9539A}"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a:spLocks noChangeArrowheads="1"/>
          </p:cNvSpPr>
          <p:nvPr/>
        </p:nvSpPr>
        <p:spPr bwMode="auto">
          <a:xfrm>
            <a:off x="3636963" y="3005138"/>
            <a:ext cx="182562"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sz="1800" dirty="0">
              <a:solidFill>
                <a:srgbClr val="FFFFFF"/>
              </a:solidFill>
              <a:latin typeface="Lucida Sans Unicode" pitchFamily="-80" charset="-52"/>
              <a:ea typeface="Arial" pitchFamily="-80" charset="0"/>
              <a:cs typeface="Arial" pitchFamily="-80" charset="0"/>
            </a:endParaRPr>
          </a:p>
        </p:txBody>
      </p:sp>
      <p:sp>
        <p:nvSpPr>
          <p:cNvPr id="5" name="Chevron 4"/>
          <p:cNvSpPr>
            <a:spLocks noChangeArrowheads="1"/>
          </p:cNvSpPr>
          <p:nvPr/>
        </p:nvSpPr>
        <p:spPr bwMode="auto">
          <a:xfrm>
            <a:off x="3449638" y="3005138"/>
            <a:ext cx="184150"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sz="1800" dirty="0">
              <a:solidFill>
                <a:srgbClr val="FFFFFF"/>
              </a:solidFill>
              <a:latin typeface="Lucida Sans Unicode" pitchFamily="-80" charset="-52"/>
              <a:ea typeface="Arial" pitchFamily="-80" charset="0"/>
              <a:cs typeface="Arial" pitchFamily="-80" charset="0"/>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p:txBody>
          <a:bodyPr/>
          <a:lstStyle>
            <a:lvl1pPr>
              <a:defRPr/>
            </a:lvl1pPr>
          </a:lstStyle>
          <a:p>
            <a:fld id="{30C877EA-F113-434F-B202-7F57879D330F}"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fld id="{BB943F13-ED97-4D3E-8930-4782C2D728F1}"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endParaRPr lang="en-US" dirty="0"/>
          </a:p>
        </p:txBody>
      </p:sp>
      <p:sp>
        <p:nvSpPr>
          <p:cNvPr id="8" name="Footer Placeholder 7"/>
          <p:cNvSpPr>
            <a:spLocks noGrp="1"/>
          </p:cNvSpPr>
          <p:nvPr>
            <p:ph type="ftr" sz="quarter" idx="11"/>
          </p:nvPr>
        </p:nvSpPr>
        <p:spPr/>
        <p:txBody>
          <a:bodyPr/>
          <a:lstStyle>
            <a:lvl1pPr>
              <a:defRPr/>
            </a:lvl1pPr>
          </a:lstStyle>
          <a:p>
            <a:pPr>
              <a:defRPr/>
            </a:pPr>
            <a:endParaRPr lang="en-US" dirty="0"/>
          </a:p>
        </p:txBody>
      </p:sp>
      <p:sp>
        <p:nvSpPr>
          <p:cNvPr id="9" name="Slide Number Placeholder 8"/>
          <p:cNvSpPr>
            <a:spLocks noGrp="1"/>
          </p:cNvSpPr>
          <p:nvPr>
            <p:ph type="sldNum" sz="quarter" idx="12"/>
          </p:nvPr>
        </p:nvSpPr>
        <p:spPr/>
        <p:txBody>
          <a:bodyPr/>
          <a:lstStyle>
            <a:lvl1pPr>
              <a:defRPr/>
            </a:lvl1pPr>
          </a:lstStyle>
          <a:p>
            <a:fld id="{07B26670-B8A3-4B7B-8A23-F57469F3B3F0}" type="slidenum">
              <a:rPr lang="en-US"/>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endParaRPr lang="en-US" dirty="0"/>
          </a:p>
        </p:txBody>
      </p:sp>
      <p:sp>
        <p:nvSpPr>
          <p:cNvPr id="4" name="Footer Placeholder 3"/>
          <p:cNvSpPr>
            <a:spLocks noGrp="1"/>
          </p:cNvSpPr>
          <p:nvPr>
            <p:ph type="ftr" sz="quarter" idx="11"/>
          </p:nvPr>
        </p:nvSpPr>
        <p:spPr/>
        <p:txBody>
          <a:bodyPr/>
          <a:lstStyle>
            <a:lvl1pPr>
              <a:defRPr/>
            </a:lvl1pPr>
          </a:lstStyle>
          <a:p>
            <a:pPr>
              <a:defRPr/>
            </a:pPr>
            <a:endParaRPr lang="en-US" dirty="0"/>
          </a:p>
        </p:txBody>
      </p:sp>
      <p:sp>
        <p:nvSpPr>
          <p:cNvPr id="5" name="Slide Number Placeholder 4"/>
          <p:cNvSpPr>
            <a:spLocks noGrp="1"/>
          </p:cNvSpPr>
          <p:nvPr>
            <p:ph type="sldNum" sz="quarter" idx="12"/>
          </p:nvPr>
        </p:nvSpPr>
        <p:spPr/>
        <p:txBody>
          <a:bodyPr/>
          <a:lstStyle>
            <a:lvl1pPr>
              <a:defRPr/>
            </a:lvl1pPr>
          </a:lstStyle>
          <a:p>
            <a:fld id="{24ED79CD-4B38-40AD-9765-1D83FFE8487A}"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dirty="0"/>
          </a:p>
        </p:txBody>
      </p:sp>
      <p:sp>
        <p:nvSpPr>
          <p:cNvPr id="4" name="Slide Number Placeholder 17"/>
          <p:cNvSpPr>
            <a:spLocks noGrp="1"/>
          </p:cNvSpPr>
          <p:nvPr>
            <p:ph type="sldNum" sz="quarter" idx="12"/>
          </p:nvPr>
        </p:nvSpPr>
        <p:spPr/>
        <p:txBody>
          <a:bodyPr/>
          <a:lstStyle>
            <a:lvl1pPr>
              <a:defRPr/>
            </a:lvl1pPr>
          </a:lstStyle>
          <a:p>
            <a:fld id="{0DB50938-C517-4B9D-992D-076035BDED8F}"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endParaRPr 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fld id="{B3A2ED78-B0DF-4D44-A7F6-2C67F04F028C}" type="slidenum">
              <a:rPr lang="en-US"/>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sz="1800" dirty="0">
              <a:latin typeface="Tahoma" pitchFamily="-80" charset="0"/>
              <a:ea typeface="Arial" pitchFamily="-80" charset="0"/>
              <a:cs typeface="Arial" pitchFamily="-80"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noFill/>
            <a:prstDash val="solid"/>
            <a:round/>
            <a:headEnd type="none" w="med" len="med"/>
            <a:tailEnd type="none" w="med" len="med"/>
          </a:ln>
        </p:spPr>
        <p:txBody>
          <a:bodyPr/>
          <a:lstStyle/>
          <a:p>
            <a:endParaRPr lang="en-US" dirty="0"/>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dirty="0">
              <a:solidFill>
                <a:srgbClr val="FFFFFF"/>
              </a:solidFill>
              <a:ea typeface="Arial" pitchFamily="-80" charset="0"/>
              <a:cs typeface="Arial" pitchFamily="-80" charset="0"/>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a:spLocks noChangeArrowheads="1"/>
          </p:cNvSpPr>
          <p:nvPr/>
        </p:nvSpPr>
        <p:spPr bwMode="auto">
          <a:xfrm>
            <a:off x="8664575" y="4987925"/>
            <a:ext cx="182563"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sz="1800" dirty="0">
              <a:solidFill>
                <a:srgbClr val="FFFFFF"/>
              </a:solidFill>
              <a:latin typeface="Lucida Sans Unicode" pitchFamily="-80" charset="-52"/>
              <a:ea typeface="Arial" pitchFamily="-80" charset="0"/>
              <a:cs typeface="Arial" pitchFamily="-80" charset="0"/>
            </a:endParaRPr>
          </a:p>
        </p:txBody>
      </p:sp>
      <p:sp>
        <p:nvSpPr>
          <p:cNvPr id="10" name="Chevron 9"/>
          <p:cNvSpPr>
            <a:spLocks noChangeArrowheads="1"/>
          </p:cNvSpPr>
          <p:nvPr/>
        </p:nvSpPr>
        <p:spPr bwMode="auto">
          <a:xfrm>
            <a:off x="8477250" y="4987925"/>
            <a:ext cx="182563" cy="228600"/>
          </a:xfrm>
          <a:prstGeom prst="chevron">
            <a:avLst>
              <a:gd name="adj" fmla="val 50000"/>
            </a:avLst>
          </a:prstGeom>
          <a:gradFill rotWithShape="1">
            <a:gsLst>
              <a:gs pos="0">
                <a:srgbClr val="3265A1"/>
              </a:gs>
              <a:gs pos="72000">
                <a:srgbClr val="6391D5"/>
              </a:gs>
              <a:gs pos="100000">
                <a:srgbClr val="8AA8DA"/>
              </a:gs>
            </a:gsLst>
            <a:lin ang="16200000"/>
          </a:gradFill>
          <a:ln w="3175" cap="rnd">
            <a:solidFill>
              <a:srgbClr val="385D8A"/>
            </a:solidFill>
            <a:miter lim="800000"/>
            <a:headEnd/>
            <a:tailEnd/>
          </a:ln>
          <a:effectLst>
            <a:outerShdw blurRad="63500" dist="26940" dir="5400000" rotWithShape="0">
              <a:srgbClr val="000000">
                <a:alpha val="45999"/>
              </a:srgbClr>
            </a:outerShdw>
          </a:effectLst>
        </p:spPr>
        <p:txBody>
          <a:bodyPr anchor="ctr"/>
          <a:lstStyle/>
          <a:p>
            <a:pPr>
              <a:defRPr/>
            </a:pPr>
            <a:endParaRPr lang="en-US" sz="1800" dirty="0">
              <a:solidFill>
                <a:srgbClr val="FFFFFF"/>
              </a:solidFill>
              <a:latin typeface="Lucida Sans Unicode" pitchFamily="-80" charset="-52"/>
              <a:ea typeface="Arial" pitchFamily="-80" charset="0"/>
              <a:cs typeface="Arial" pitchFamily="-80" charset="0"/>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lstStyle>
          <a:p>
            <a:pPr lvl="0"/>
            <a:r>
              <a:rPr lang="en-US" noProof="0" dirty="0"/>
              <a:t>Click icon to add picture</a:t>
            </a: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lang="en-US"/>
              <a:t>Click to edit Master title style</a:t>
            </a:r>
          </a:p>
        </p:txBody>
      </p:sp>
      <p:sp>
        <p:nvSpPr>
          <p:cNvPr id="11" name="Date Placeholder 4"/>
          <p:cNvSpPr>
            <a:spLocks noGrp="1"/>
          </p:cNvSpPr>
          <p:nvPr>
            <p:ph type="dt" sz="half" idx="10"/>
          </p:nvPr>
        </p:nvSpPr>
        <p:spPr/>
        <p:txBody>
          <a:bodyPr/>
          <a:lstStyle>
            <a:lvl1pPr>
              <a:defRPr/>
            </a:lvl1pPr>
          </a:lstStyle>
          <a:p>
            <a:pPr>
              <a:defRPr/>
            </a:pPr>
            <a:endParaRPr lang="en-US" dirty="0"/>
          </a:p>
        </p:txBody>
      </p:sp>
      <p:sp>
        <p:nvSpPr>
          <p:cNvPr id="12" name="Footer Placeholder 5"/>
          <p:cNvSpPr>
            <a:spLocks noGrp="1"/>
          </p:cNvSpPr>
          <p:nvPr>
            <p:ph type="ftr" sz="quarter" idx="11"/>
          </p:nvPr>
        </p:nvSpPr>
        <p:spPr/>
        <p:txBody>
          <a:bodyPr/>
          <a:lstStyle>
            <a:lvl1pPr>
              <a:defRPr/>
            </a:lvl1pPr>
          </a:lstStyle>
          <a:p>
            <a:pPr>
              <a:defRPr/>
            </a:pPr>
            <a:endParaRPr lang="en-US" dirty="0"/>
          </a:p>
        </p:txBody>
      </p:sp>
      <p:sp>
        <p:nvSpPr>
          <p:cNvPr id="13" name="Slide Number Placeholder 6"/>
          <p:cNvSpPr>
            <a:spLocks noGrp="1"/>
          </p:cNvSpPr>
          <p:nvPr>
            <p:ph type="sldNum" sz="quarter" idx="12"/>
          </p:nvPr>
        </p:nvSpPr>
        <p:spPr/>
        <p:txBody>
          <a:bodyPr/>
          <a:lstStyle>
            <a:lvl1pPr>
              <a:defRPr/>
            </a:lvl1pPr>
          </a:lstStyle>
          <a:p>
            <a:fld id="{162E92E7-7271-43F3-8D02-0EE53AFEC078}" type="slidenum">
              <a:rPr lang="en-US"/>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hangingPunct="0">
              <a:defRPr/>
            </a:pPr>
            <a:endParaRPr lang="en-US" sz="1800" dirty="0">
              <a:latin typeface="Tahoma" pitchFamily="-80" charset="0"/>
              <a:ea typeface="Arial" pitchFamily="-80" charset="0"/>
              <a:cs typeface="Arial" pitchFamily="-80"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noFill/>
            <a:prstDash val="solid"/>
            <a:round/>
            <a:headEnd type="none" w="med" len="med"/>
            <a:tailEnd type="none" w="med" len="med"/>
          </a:ln>
        </p:spPr>
        <p:txBody>
          <a:bodyPr/>
          <a:lstStyle/>
          <a:p>
            <a:endParaRPr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dirty="0">
              <a:solidFill>
                <a:srgbClr val="FFFFFF"/>
              </a:solidFill>
              <a:ea typeface="Arial" pitchFamily="-80" charset="0"/>
              <a:cs typeface="Arial" pitchFamily="-80"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en-US"/>
              <a:t>Click to edit Master title style</a:t>
            </a:r>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wrap="square" lIns="91440" tIns="45720" rIns="91440" bIns="45720" numCol="1" anchor="b" anchorCtr="0" compatLnSpc="1">
            <a:prstTxWarp prst="textNoShape">
              <a:avLst/>
            </a:prstTxWarp>
          </a:bodyPr>
          <a:lstStyle>
            <a:lvl1pPr>
              <a:defRPr sz="1000">
                <a:latin typeface="Tahoma" pitchFamily="-80" charset="0"/>
                <a:ea typeface="Arial" pitchFamily="-80" charset="0"/>
                <a:cs typeface="Arial" pitchFamily="-80" charset="0"/>
              </a:defRPr>
            </a:lvl1pPr>
          </a:lstStyle>
          <a:p>
            <a:pPr>
              <a:defRPr/>
            </a:pPr>
            <a:endParaRPr lang="en-US" dirty="0"/>
          </a:p>
        </p:txBody>
      </p:sp>
      <p:sp>
        <p:nvSpPr>
          <p:cNvPr id="22" name="Footer Placeholder 21"/>
          <p:cNvSpPr>
            <a:spLocks noGrp="1"/>
          </p:cNvSpPr>
          <p:nvPr>
            <p:ph type="ftr" sz="quarter" idx="3"/>
          </p:nvPr>
        </p:nvSpPr>
        <p:spPr>
          <a:xfrm>
            <a:off x="4379913" y="6408738"/>
            <a:ext cx="2351087" cy="365125"/>
          </a:xfrm>
          <a:prstGeom prst="rect">
            <a:avLst/>
          </a:prstGeom>
        </p:spPr>
        <p:txBody>
          <a:bodyPr vert="horz" wrap="square" lIns="91440" tIns="45720" rIns="91440" bIns="45720" numCol="1" anchor="b" anchorCtr="0" compatLnSpc="1">
            <a:prstTxWarp prst="textNoShape">
              <a:avLst/>
            </a:prstTxWarp>
          </a:bodyPr>
          <a:lstStyle>
            <a:lvl1pPr algn="r">
              <a:defRPr sz="1000">
                <a:latin typeface="Tahoma" pitchFamily="-80" charset="0"/>
                <a:ea typeface="Arial" pitchFamily="-80" charset="0"/>
                <a:cs typeface="Arial" pitchFamily="-80" charset="0"/>
              </a:defRPr>
            </a:lvl1pPr>
          </a:lstStyle>
          <a:p>
            <a:pPr>
              <a:defRPr/>
            </a:pPr>
            <a:endParaRPr lang="en-US" dirty="0"/>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lvl1pPr>
          </a:lstStyle>
          <a:p>
            <a:fld id="{450422EC-15F8-4D56-B93E-D022BDB47DEF}"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901" r:id="rId1"/>
    <p:sldLayoutId id="2147483897" r:id="rId2"/>
    <p:sldLayoutId id="2147483902" r:id="rId3"/>
    <p:sldLayoutId id="2147483903" r:id="rId4"/>
    <p:sldLayoutId id="2147483904" r:id="rId5"/>
    <p:sldLayoutId id="2147483905" r:id="rId6"/>
    <p:sldLayoutId id="2147483898" r:id="rId7"/>
    <p:sldLayoutId id="2147483906" r:id="rId8"/>
    <p:sldLayoutId id="2147483907" r:id="rId9"/>
    <p:sldLayoutId id="2147483899" r:id="rId10"/>
    <p:sldLayoutId id="2147483900"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128"/>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pitchFamily="-80" charset="-128"/>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pitchFamily="-80" charset="-128"/>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pitchFamily="-80" charset="-128"/>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pitchFamily="-80" charset="-128"/>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3.png"/></Relationships>
</file>

<file path=ppt/slides/_rels/slide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legalsolutions.thomsonreuters.com/law-products/Practice-Materials/The-Evidence-and-Trial-Wheels-California-Edition-The-Rutter-Group/p/100006621"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6.png"/><Relationship Id="rId4" Type="http://schemas.openxmlformats.org/officeDocument/2006/relationships/hyperlink" Target="http://legalsolutions.thomsonreuters.com/law-products/Practice-Materials/The-Evidence-and-Trial-Wheels-Federal-Edition-The-Rutter-Group/p/100009407" TargetMode="External"/></Relationships>
</file>

<file path=ppt/slides/_rels/slide1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6.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8.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0.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2.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3.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5.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7.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8.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0.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2.xml"/><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3.xml"/><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4.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legalsolutions.thomsonreuters.com/law-products/Practice-Materials/The-Evidence-and-Trial-Wheels-Federal-Edition-The-Rutter-Group/p/100009407" TargetMode="External"/><Relationship Id="rId4" Type="http://schemas.openxmlformats.org/officeDocument/2006/relationships/hyperlink" Target="http://legalsolutions.thomsonreuters.com/law-products/Practice-Materials/The-Evidence-and-Trial-Wheels-California-Edition-The-Rutter-Group/p/100006621"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3"/>
          <p:cNvPicPr>
            <a:picLocks noChangeAspect="1" noChangeArrowheads="1"/>
          </p:cNvPicPr>
          <p:nvPr/>
        </p:nvPicPr>
        <p:blipFill>
          <a:blip r:embed="rId3" cstate="print"/>
          <a:srcRect/>
          <a:stretch>
            <a:fillRect/>
          </a:stretch>
        </p:blipFill>
        <p:spPr bwMode="auto">
          <a:xfrm>
            <a:off x="228600" y="2743200"/>
            <a:ext cx="1981200" cy="2087563"/>
          </a:xfrm>
          <a:prstGeom prst="rect">
            <a:avLst/>
          </a:prstGeom>
          <a:noFill/>
          <a:ln w="9525">
            <a:noFill/>
            <a:miter lim="800000"/>
            <a:headEnd/>
            <a:tailEnd/>
          </a:ln>
        </p:spPr>
      </p:pic>
      <p:sp>
        <p:nvSpPr>
          <p:cNvPr id="2050" name="Rectangle 2"/>
          <p:cNvSpPr>
            <a:spLocks noGrp="1" noChangeArrowheads="1"/>
          </p:cNvSpPr>
          <p:nvPr>
            <p:ph type="ctrTitle"/>
          </p:nvPr>
        </p:nvSpPr>
        <p:spPr>
          <a:xfrm>
            <a:off x="685800" y="76200"/>
            <a:ext cx="7772400" cy="2743200"/>
          </a:xfrm>
        </p:spPr>
        <p:txBody>
          <a:bodyPr>
            <a:normAutofit fontScale="90000"/>
            <a:scene3d>
              <a:camera prst="orthographicFront"/>
              <a:lightRig rig="soft" dir="t"/>
            </a:scene3d>
            <a:sp3d prstMaterial="softEdge">
              <a:bevelT w="25400" h="25400"/>
            </a:sp3d>
          </a:bodyPr>
          <a:lstStyle/>
          <a:p>
            <a:pPr eaLnBrk="1" fontAlgn="auto" hangingPunct="1">
              <a:spcAft>
                <a:spcPts val="0"/>
              </a:spcAft>
              <a:defRPr/>
            </a:pPr>
            <a:br>
              <a:rPr lang="en-US" dirty="0">
                <a:ea typeface="+mj-ea"/>
              </a:rPr>
            </a:br>
            <a:br>
              <a:rPr lang="en-US" dirty="0">
                <a:ea typeface="+mj-ea"/>
              </a:rPr>
            </a:br>
            <a:br>
              <a:rPr lang="en-US" dirty="0">
                <a:solidFill>
                  <a:srgbClr val="FF0000"/>
                </a:solidFill>
                <a:ea typeface="+mj-ea"/>
              </a:rPr>
            </a:br>
            <a:r>
              <a:rPr lang="en-US" sz="5300" dirty="0">
                <a:ln>
                  <a:solidFill>
                    <a:schemeClr val="accent1"/>
                  </a:solidFill>
                </a:ln>
                <a:solidFill>
                  <a:srgbClr val="FF0000"/>
                </a:solidFill>
                <a:effectLst>
                  <a:outerShdw blurRad="60007" dist="200025" dir="15000000" sy="30000" kx="-1800000" algn="bl" rotWithShape="0">
                    <a:schemeClr val="tx1">
                      <a:alpha val="32000"/>
                    </a:schemeClr>
                  </a:outerShdw>
                </a:effectLst>
                <a:ea typeface="+mj-ea"/>
              </a:rPr>
              <a:t>THE EVIDENCE WHEEL© </a:t>
            </a:r>
            <a:br>
              <a:rPr lang="en-US" dirty="0">
                <a:ea typeface="+mj-ea"/>
              </a:rPr>
            </a:br>
            <a:r>
              <a:rPr lang="en-US" sz="3600" dirty="0">
                <a:ea typeface="+mj-ea"/>
              </a:rPr>
              <a:t> Federal Evidence Flashcards:</a:t>
            </a:r>
            <a:br>
              <a:rPr lang="en-US" sz="3600" dirty="0">
                <a:ea typeface="+mj-ea"/>
              </a:rPr>
            </a:br>
            <a:r>
              <a:rPr lang="en-US" sz="3600" dirty="0">
                <a:ea typeface="+mj-ea"/>
              </a:rPr>
              <a:t>Fundamentals </a:t>
            </a:r>
            <a:br>
              <a:rPr lang="en-US" sz="3600" dirty="0">
                <a:ea typeface="+mj-ea"/>
              </a:rPr>
            </a:br>
            <a:r>
              <a:rPr lang="en-US" sz="3600" dirty="0">
                <a:ea typeface="+mj-ea"/>
              </a:rPr>
              <a:t>That Must Be Over Learned For Trial</a:t>
            </a:r>
          </a:p>
        </p:txBody>
      </p:sp>
      <p:sp>
        <p:nvSpPr>
          <p:cNvPr id="9218" name="Rectangle 3"/>
          <p:cNvSpPr>
            <a:spLocks noGrp="1" noChangeArrowheads="1"/>
          </p:cNvSpPr>
          <p:nvPr>
            <p:ph type="subTitle" idx="1"/>
          </p:nvPr>
        </p:nvSpPr>
        <p:spPr>
          <a:xfrm>
            <a:off x="609600" y="2895600"/>
            <a:ext cx="7772400" cy="1200150"/>
          </a:xfrm>
        </p:spPr>
        <p:txBody>
          <a:bodyPr/>
          <a:lstStyle/>
          <a:p>
            <a:pPr marR="0" eaLnBrk="1" hangingPunct="1">
              <a:lnSpc>
                <a:spcPct val="70000"/>
              </a:lnSpc>
            </a:pPr>
            <a:endParaRPr lang="en-US" sz="2400" dirty="0"/>
          </a:p>
          <a:p>
            <a:pPr marR="0" eaLnBrk="1" hangingPunct="1">
              <a:lnSpc>
                <a:spcPct val="70000"/>
              </a:lnSpc>
            </a:pPr>
            <a:r>
              <a:rPr lang="en-US" sz="2400" dirty="0"/>
              <a:t>Robert S. Arns</a:t>
            </a:r>
          </a:p>
          <a:p>
            <a:pPr marR="0" eaLnBrk="1" hangingPunct="1">
              <a:lnSpc>
                <a:spcPct val="70000"/>
              </a:lnSpc>
            </a:pPr>
            <a:r>
              <a:rPr lang="en-US" sz="2400" dirty="0"/>
              <a:t>Arns Davis Law</a:t>
            </a:r>
          </a:p>
          <a:p>
            <a:pPr marR="0" eaLnBrk="1" hangingPunct="1">
              <a:lnSpc>
                <a:spcPct val="70000"/>
              </a:lnSpc>
            </a:pPr>
            <a:r>
              <a:rPr lang="en-US" sz="2400" dirty="0"/>
              <a:t>San Francisco </a:t>
            </a:r>
            <a:r>
              <a:rPr lang="en-US" sz="1400" dirty="0"/>
              <a:t> </a:t>
            </a:r>
          </a:p>
          <a:p>
            <a:pPr marR="0" eaLnBrk="1" hangingPunct="1">
              <a:lnSpc>
                <a:spcPct val="70000"/>
              </a:lnSpc>
            </a:pPr>
            <a:endParaRPr lang="en-US" sz="1400" i="1" dirty="0"/>
          </a:p>
        </p:txBody>
      </p:sp>
      <p:sp>
        <p:nvSpPr>
          <p:cNvPr id="9219" name="Rectangle 6"/>
          <p:cNvSpPr>
            <a:spLocks noGrp="1" noChangeArrowheads="1"/>
          </p:cNvSpPr>
          <p:nvPr>
            <p:ph type="sldNum" sz="quarter" idx="12"/>
          </p:nvPr>
        </p:nvSpPr>
        <p:spPr bwMode="auto">
          <a:noFill/>
          <a:ln>
            <a:miter lim="800000"/>
            <a:headEnd/>
            <a:tailEnd/>
          </a:ln>
        </p:spPr>
        <p:txBody>
          <a:bodyPr/>
          <a:lstStyle/>
          <a:p>
            <a:fld id="{E268A07B-C9C4-4F02-ADDA-EA0F5BBAA71C}" type="slidenum">
              <a:rPr lang="en-US"/>
              <a:pPr/>
              <a:t>1</a:t>
            </a:fld>
            <a:endParaRPr lang="en-US" dirty="0"/>
          </a:p>
        </p:txBody>
      </p:sp>
      <p:pic>
        <p:nvPicPr>
          <p:cNvPr id="9220" name="Picture 4"/>
          <p:cNvPicPr>
            <a:picLocks noChangeAspect="1" noChangeArrowheads="1"/>
          </p:cNvPicPr>
          <p:nvPr/>
        </p:nvPicPr>
        <p:blipFill>
          <a:blip r:embed="rId4" cstate="print"/>
          <a:srcRect/>
          <a:stretch>
            <a:fillRect/>
          </a:stretch>
        </p:blipFill>
        <p:spPr bwMode="auto">
          <a:xfrm>
            <a:off x="2209800" y="2971800"/>
            <a:ext cx="2238375" cy="16954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INTRODUCTION:  </a:t>
            </a:r>
            <a:br>
              <a:rPr lang="en-US" sz="5000" dirty="0">
                <a:solidFill>
                  <a:schemeClr val="bg1"/>
                </a:solidFill>
                <a:ea typeface="+mj-ea"/>
              </a:rPr>
            </a:br>
            <a:r>
              <a:rPr lang="en-US" sz="5000" dirty="0">
                <a:solidFill>
                  <a:schemeClr val="bg1"/>
                </a:solidFill>
                <a:ea typeface="+mj-ea"/>
              </a:rPr>
              <a:t>How To Use These Materials </a:t>
            </a:r>
          </a:p>
        </p:txBody>
      </p:sp>
      <p:pic>
        <p:nvPicPr>
          <p:cNvPr id="24581"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10</a:t>
            </a:fld>
            <a:endParaRPr lang="en-US" dirty="0"/>
          </a:p>
        </p:txBody>
      </p:sp>
    </p:spTree>
    <p:extLst>
      <p:ext uri="{BB962C8B-B14F-4D97-AF65-F5344CB8AC3E}">
        <p14:creationId xmlns:p14="http://schemas.microsoft.com/office/powerpoint/2010/main" val="109582897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7B49EF12-ECAA-41F8-BCD0-0812F21BD29E}" type="slidenum">
              <a:rPr lang="en-US"/>
              <a:pPr/>
              <a:t>100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31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3191" name="Rectangle 3"/>
          <p:cNvSpPr txBox="1">
            <a:spLocks noChangeArrowheads="1"/>
          </p:cNvSpPr>
          <p:nvPr/>
        </p:nvSpPr>
        <p:spPr bwMode="auto">
          <a:xfrm>
            <a:off x="381000" y="2667000"/>
            <a:ext cx="8229600" cy="17526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dirty="0">
                <a:latin typeface="Lucida Sans Unicode" pitchFamily="34" charset="0"/>
              </a:rPr>
              <a:t>Presents two or more questions in a single question. Objectionable because the answer will not be certain. </a:t>
            </a:r>
          </a:p>
        </p:txBody>
      </p:sp>
      <p:sp>
        <p:nvSpPr>
          <p:cNvPr id="10" name="Rectangle 9"/>
          <p:cNvSpPr/>
          <p:nvPr/>
        </p:nvSpPr>
        <p:spPr>
          <a:xfrm>
            <a:off x="2511709" y="1676400"/>
            <a:ext cx="4041491" cy="553998"/>
          </a:xfrm>
          <a:prstGeom prst="rect">
            <a:avLst/>
          </a:prstGeom>
        </p:spPr>
        <p:txBody>
          <a:bodyPr wrap="none">
            <a:spAutoFit/>
          </a:bodyPr>
          <a:lstStyle/>
          <a:p>
            <a:r>
              <a:rPr lang="en-US" sz="3000" dirty="0">
                <a:latin typeface="+mj-lt"/>
              </a:rPr>
              <a:t>Compound Question</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E713F43E-576B-4BAE-A83C-A1C73708A970}" type="slidenum">
              <a:rPr lang="en-US"/>
              <a:pPr/>
              <a:t>101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42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421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4215" name="Rectangle 3"/>
          <p:cNvSpPr txBox="1">
            <a:spLocks noChangeArrowheads="1"/>
          </p:cNvSpPr>
          <p:nvPr/>
        </p:nvSpPr>
        <p:spPr bwMode="auto">
          <a:xfrm>
            <a:off x="457200" y="24384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Lucida Sans Unicode" pitchFamily="34" charset="0"/>
              </a:rPr>
              <a:t>The following question is asked in court:</a:t>
            </a:r>
          </a:p>
          <a:p>
            <a:pPr marL="609600" indent="-609600">
              <a:spcBef>
                <a:spcPts val="400"/>
              </a:spcBef>
              <a:buClr>
                <a:schemeClr val="accent1"/>
              </a:buClr>
              <a:buSzPct val="68000"/>
            </a:pPr>
            <a:r>
              <a:rPr lang="en-US" dirty="0">
                <a:latin typeface="Lucida Sans Unicode" pitchFamily="34" charset="0"/>
              </a:rPr>
              <a:t>      </a:t>
            </a:r>
            <a:r>
              <a:rPr lang="en-US" altLang="en-US" dirty="0">
                <a:latin typeface="Lucida Sans Unicode" pitchFamily="34" charset="0"/>
              </a:rPr>
              <a:t>“</a:t>
            </a:r>
            <a:r>
              <a:rPr lang="en-US" dirty="0">
                <a:latin typeface="Lucida Sans Unicode" pitchFamily="34" charset="0"/>
              </a:rPr>
              <a:t>How much did the decedent earn in the year before the incident, and how much time did he work around the house?</a:t>
            </a:r>
            <a:r>
              <a:rPr lang="en-US" altLang="en-US" dirty="0">
                <a:latin typeface="Lucida Sans Unicode" pitchFamily="34" charset="0"/>
              </a:rPr>
              <a:t>”</a:t>
            </a:r>
            <a:endParaRPr lang="en-US"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1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i="1" dirty="0">
                <a:latin typeface="Lucida Sans Unicode" pitchFamily="34" charset="0"/>
              </a:rPr>
              <a:t>What is the objection? </a:t>
            </a:r>
          </a:p>
          <a:p>
            <a:pPr>
              <a:spcBef>
                <a:spcPts val="400"/>
              </a:spcBef>
              <a:buClr>
                <a:schemeClr val="accent1"/>
              </a:buClr>
              <a:buSzPct val="68000"/>
            </a:pPr>
            <a:endParaRPr lang="en-US" sz="1200" i="1" dirty="0">
              <a:latin typeface="Lucida Sans Unicode" pitchFamily="34" charset="0"/>
            </a:endParaRPr>
          </a:p>
        </p:txBody>
      </p:sp>
      <p:sp>
        <p:nvSpPr>
          <p:cNvPr id="9421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2511709" y="1676400"/>
            <a:ext cx="4041491" cy="553998"/>
          </a:xfrm>
          <a:prstGeom prst="rect">
            <a:avLst/>
          </a:prstGeom>
        </p:spPr>
        <p:txBody>
          <a:bodyPr wrap="none">
            <a:spAutoFit/>
          </a:bodyPr>
          <a:lstStyle/>
          <a:p>
            <a:r>
              <a:rPr lang="en-US" sz="3000" dirty="0">
                <a:latin typeface="+mj-lt"/>
              </a:rPr>
              <a:t>Compound Question</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E713F43E-576B-4BAE-A83C-A1C73708A970}" type="slidenum">
              <a:rPr lang="en-US"/>
              <a:pPr/>
              <a:t>102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42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421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4215" name="Rectangle 3"/>
          <p:cNvSpPr txBox="1">
            <a:spLocks noChangeArrowheads="1"/>
          </p:cNvSpPr>
          <p:nvPr/>
        </p:nvSpPr>
        <p:spPr bwMode="auto">
          <a:xfrm>
            <a:off x="457200" y="24384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Lucida Sans Unicode" pitchFamily="34" charset="0"/>
              </a:rPr>
              <a:t>The following question is asked in court:</a:t>
            </a:r>
          </a:p>
          <a:p>
            <a:pPr marL="609600" indent="-609600">
              <a:spcBef>
                <a:spcPts val="400"/>
              </a:spcBef>
              <a:buClr>
                <a:schemeClr val="accent1"/>
              </a:buClr>
              <a:buSzPct val="68000"/>
            </a:pPr>
            <a:r>
              <a:rPr lang="en-US" dirty="0">
                <a:latin typeface="Lucida Sans Unicode" pitchFamily="34" charset="0"/>
              </a:rPr>
              <a:t>      </a:t>
            </a:r>
            <a:r>
              <a:rPr lang="en-US" altLang="en-US" dirty="0">
                <a:latin typeface="Lucida Sans Unicode" pitchFamily="34" charset="0"/>
              </a:rPr>
              <a:t>“</a:t>
            </a:r>
            <a:r>
              <a:rPr lang="en-US" dirty="0">
                <a:latin typeface="Lucida Sans Unicode" pitchFamily="34" charset="0"/>
              </a:rPr>
              <a:t>How much did the decedent earn in the year before the incident, and how much time did he work around the house?</a:t>
            </a:r>
            <a:r>
              <a:rPr lang="en-US" altLang="en-US" dirty="0">
                <a:latin typeface="Lucida Sans Unicode" pitchFamily="34" charset="0"/>
              </a:rPr>
              <a:t>”</a:t>
            </a:r>
            <a:endParaRPr lang="en-US"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1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i="1" dirty="0">
                <a:latin typeface="Lucida Sans Unicode" pitchFamily="34" charset="0"/>
              </a:rPr>
              <a:t>What is the objection? </a:t>
            </a:r>
          </a:p>
          <a:p>
            <a:pPr marL="609600" indent="-609600">
              <a:spcBef>
                <a:spcPts val="400"/>
              </a:spcBef>
              <a:buClr>
                <a:schemeClr val="accent1"/>
              </a:buClr>
              <a:buSzPct val="68000"/>
              <a:buFont typeface="Wingdings 3" pitchFamily="18" charset="2"/>
              <a:buChar char=""/>
            </a:pPr>
            <a:endParaRPr lang="en-US" sz="1200" i="1" dirty="0">
              <a:latin typeface="Lucida Sans Unicode" pitchFamily="34" charset="0"/>
            </a:endParaRPr>
          </a:p>
          <a:p>
            <a:pPr marL="1066800" lvl="1" indent="-609600">
              <a:spcBef>
                <a:spcPts val="400"/>
              </a:spcBef>
              <a:buClr>
                <a:schemeClr val="accent1"/>
              </a:buClr>
              <a:buSzPct val="68000"/>
              <a:buFont typeface="Wingdings 3" pitchFamily="18" charset="2"/>
              <a:buChar char=""/>
            </a:pPr>
            <a:r>
              <a:rPr lang="en-US" dirty="0">
                <a:latin typeface="Lucida Sans Unicode" pitchFamily="34" charset="0"/>
              </a:rPr>
              <a:t>ANSWER:  </a:t>
            </a:r>
            <a:r>
              <a:rPr lang="en-US" altLang="en-US" dirty="0">
                <a:latin typeface="Lucida Sans Unicode" pitchFamily="34" charset="0"/>
              </a:rPr>
              <a:t>“</a:t>
            </a:r>
            <a:r>
              <a:rPr lang="en-US" dirty="0">
                <a:latin typeface="Lucida Sans Unicode" pitchFamily="34" charset="0"/>
              </a:rPr>
              <a:t>Objection, compound.</a:t>
            </a:r>
            <a:r>
              <a:rPr lang="en-US" altLang="en-US" dirty="0">
                <a:latin typeface="Lucida Sans Unicode" pitchFamily="34" charset="0"/>
              </a:rPr>
              <a:t>”</a:t>
            </a:r>
            <a:endParaRPr lang="en-US"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421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2511709" y="1676400"/>
            <a:ext cx="4041491" cy="553998"/>
          </a:xfrm>
          <a:prstGeom prst="rect">
            <a:avLst/>
          </a:prstGeom>
        </p:spPr>
        <p:txBody>
          <a:bodyPr wrap="none">
            <a:spAutoFit/>
          </a:bodyPr>
          <a:lstStyle/>
          <a:p>
            <a:r>
              <a:rPr lang="en-US" sz="3000" dirty="0">
                <a:latin typeface="+mj-lt"/>
              </a:rPr>
              <a:t>Compound Question</a:t>
            </a:r>
          </a:p>
        </p:txBody>
      </p:sp>
    </p:spTree>
    <p:extLst>
      <p:ext uri="{BB962C8B-B14F-4D97-AF65-F5344CB8AC3E}">
        <p14:creationId xmlns:p14="http://schemas.microsoft.com/office/powerpoint/2010/main" val="64884787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E713F43E-576B-4BAE-A83C-A1C73708A970}" type="slidenum">
              <a:rPr lang="en-US"/>
              <a:pPr/>
              <a:t>103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42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421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4215" name="Rectangle 3"/>
          <p:cNvSpPr txBox="1">
            <a:spLocks noChangeArrowheads="1"/>
          </p:cNvSpPr>
          <p:nvPr/>
        </p:nvSpPr>
        <p:spPr bwMode="auto">
          <a:xfrm>
            <a:off x="457200" y="24384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Lucida Sans Unicode" pitchFamily="34" charset="0"/>
              </a:rPr>
              <a:t>The following question is asked in court:</a:t>
            </a:r>
          </a:p>
          <a:p>
            <a:pPr marL="609600" indent="-609600">
              <a:spcBef>
                <a:spcPts val="400"/>
              </a:spcBef>
              <a:buClr>
                <a:schemeClr val="accent1"/>
              </a:buClr>
              <a:buSzPct val="68000"/>
            </a:pPr>
            <a:r>
              <a:rPr lang="en-US" dirty="0">
                <a:latin typeface="Lucida Sans Unicode" pitchFamily="34" charset="0"/>
              </a:rPr>
              <a:t>      </a:t>
            </a:r>
            <a:r>
              <a:rPr lang="en-US" altLang="en-US" dirty="0">
                <a:latin typeface="Lucida Sans Unicode" pitchFamily="34" charset="0"/>
              </a:rPr>
              <a:t>“</a:t>
            </a:r>
            <a:r>
              <a:rPr lang="en-US" dirty="0">
                <a:latin typeface="Lucida Sans Unicode" pitchFamily="34" charset="0"/>
              </a:rPr>
              <a:t>How much did the decedent earn in the year before the incident, and how much time did he work around the house?</a:t>
            </a:r>
            <a:r>
              <a:rPr lang="en-US" altLang="en-US" dirty="0">
                <a:latin typeface="Lucida Sans Unicode" pitchFamily="34" charset="0"/>
              </a:rPr>
              <a:t>”</a:t>
            </a:r>
            <a:endParaRPr lang="en-US"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1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i="1" dirty="0">
                <a:latin typeface="Lucida Sans Unicode" pitchFamily="34" charset="0"/>
              </a:rPr>
              <a:t>How can you make the question proper?</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421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2511709" y="1676400"/>
            <a:ext cx="4041491" cy="553998"/>
          </a:xfrm>
          <a:prstGeom prst="rect">
            <a:avLst/>
          </a:prstGeom>
        </p:spPr>
        <p:txBody>
          <a:bodyPr wrap="none">
            <a:spAutoFit/>
          </a:bodyPr>
          <a:lstStyle/>
          <a:p>
            <a:r>
              <a:rPr lang="en-US" sz="3000" dirty="0">
                <a:latin typeface="+mj-lt"/>
              </a:rPr>
              <a:t>Compound Question</a:t>
            </a:r>
          </a:p>
        </p:txBody>
      </p:sp>
    </p:spTree>
    <p:extLst>
      <p:ext uri="{BB962C8B-B14F-4D97-AF65-F5344CB8AC3E}">
        <p14:creationId xmlns:p14="http://schemas.microsoft.com/office/powerpoint/2010/main" val="6488478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bwMode="auto">
          <a:xfrm>
            <a:off x="8077200" y="6408738"/>
            <a:ext cx="936625" cy="365125"/>
          </a:xfrm>
          <a:noFill/>
          <a:ln>
            <a:miter lim="800000"/>
            <a:headEnd/>
            <a:tailEnd/>
          </a:ln>
        </p:spPr>
        <p:txBody>
          <a:bodyPr/>
          <a:lstStyle/>
          <a:p>
            <a:fld id="{E713F43E-576B-4BAE-A83C-A1C73708A970}" type="slidenum">
              <a:rPr lang="en-US"/>
              <a:pPr/>
              <a:t>104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421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421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4215" name="Rectangle 3"/>
          <p:cNvSpPr txBox="1">
            <a:spLocks noChangeArrowheads="1"/>
          </p:cNvSpPr>
          <p:nvPr/>
        </p:nvSpPr>
        <p:spPr bwMode="auto">
          <a:xfrm>
            <a:off x="457200" y="24384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Lucida Sans Unicode" pitchFamily="34" charset="0"/>
              </a:rPr>
              <a:t>The following question is asked in court:</a:t>
            </a:r>
          </a:p>
          <a:p>
            <a:pPr marL="609600" indent="-609600">
              <a:spcBef>
                <a:spcPts val="400"/>
              </a:spcBef>
              <a:buClr>
                <a:schemeClr val="accent1"/>
              </a:buClr>
              <a:buSzPct val="68000"/>
            </a:pPr>
            <a:r>
              <a:rPr lang="en-US" dirty="0">
                <a:latin typeface="Lucida Sans Unicode" pitchFamily="34" charset="0"/>
              </a:rPr>
              <a:t>      </a:t>
            </a:r>
            <a:r>
              <a:rPr lang="en-US" altLang="en-US" dirty="0">
                <a:latin typeface="Lucida Sans Unicode" pitchFamily="34" charset="0"/>
              </a:rPr>
              <a:t>“</a:t>
            </a:r>
            <a:r>
              <a:rPr lang="en-US" dirty="0">
                <a:latin typeface="Lucida Sans Unicode" pitchFamily="34" charset="0"/>
              </a:rPr>
              <a:t>How much did the decedent earn in the year before the incident, and how much time did he work around the house?</a:t>
            </a:r>
            <a:r>
              <a:rPr lang="en-US" altLang="en-US" dirty="0">
                <a:latin typeface="Lucida Sans Unicode" pitchFamily="34" charset="0"/>
              </a:rPr>
              <a:t>”</a:t>
            </a:r>
            <a:endParaRPr lang="en-US"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1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i="1" dirty="0">
                <a:latin typeface="Lucida Sans Unicode" pitchFamily="34" charset="0"/>
              </a:rPr>
              <a:t>How can you make the question proper?</a:t>
            </a:r>
          </a:p>
          <a:p>
            <a:pPr marL="609600" indent="-609600">
              <a:spcBef>
                <a:spcPts val="400"/>
              </a:spcBef>
              <a:buClr>
                <a:schemeClr val="accent1"/>
              </a:buClr>
              <a:buSzPct val="68000"/>
              <a:buFont typeface="Wingdings 3" pitchFamily="18" charset="2"/>
              <a:buChar char=""/>
            </a:pPr>
            <a:endParaRPr lang="en-US" i="1" dirty="0">
              <a:latin typeface="Lucida Sans Unicode" pitchFamily="34" charset="0"/>
            </a:endParaRPr>
          </a:p>
          <a:p>
            <a:pPr marL="609600" lvl="1" indent="-609600">
              <a:spcBef>
                <a:spcPts val="400"/>
              </a:spcBef>
              <a:buClr>
                <a:schemeClr val="accent1"/>
              </a:buClr>
              <a:buSzPct val="68000"/>
              <a:buFont typeface="Wingdings 3" pitchFamily="18" charset="2"/>
              <a:buChar char=""/>
            </a:pPr>
            <a:r>
              <a:rPr lang="en-US" dirty="0">
                <a:latin typeface="Lucida Sans Unicode" pitchFamily="34" charset="0"/>
              </a:rPr>
              <a:t>Break the question down into two questions.</a:t>
            </a:r>
          </a:p>
          <a:p>
            <a:pPr marL="609600" indent="-609600">
              <a:spcBef>
                <a:spcPts val="400"/>
              </a:spcBef>
              <a:buClr>
                <a:schemeClr val="accent1"/>
              </a:buClr>
              <a:buSzPct val="68000"/>
              <a:buFont typeface="Wingdings 3" pitchFamily="18" charset="2"/>
              <a:buChar char=""/>
            </a:pPr>
            <a:endParaRPr lang="en-US"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421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2511709" y="1676400"/>
            <a:ext cx="4041491" cy="553998"/>
          </a:xfrm>
          <a:prstGeom prst="rect">
            <a:avLst/>
          </a:prstGeom>
        </p:spPr>
        <p:txBody>
          <a:bodyPr wrap="none">
            <a:spAutoFit/>
          </a:bodyPr>
          <a:lstStyle/>
          <a:p>
            <a:r>
              <a:rPr lang="en-US" sz="3000" dirty="0">
                <a:latin typeface="+mj-lt"/>
              </a:rPr>
              <a:t>Compound Question</a:t>
            </a:r>
          </a:p>
        </p:txBody>
      </p:sp>
    </p:spTree>
    <p:extLst>
      <p:ext uri="{BB962C8B-B14F-4D97-AF65-F5344CB8AC3E}">
        <p14:creationId xmlns:p14="http://schemas.microsoft.com/office/powerpoint/2010/main" val="62928580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6258" name="Rectangle 3"/>
          <p:cNvSpPr>
            <a:spLocks noGrp="1" noChangeArrowheads="1"/>
          </p:cNvSpPr>
          <p:nvPr>
            <p:ph idx="1"/>
          </p:nvPr>
        </p:nvSpPr>
        <p:spPr>
          <a:xfrm>
            <a:off x="762000" y="1600200"/>
            <a:ext cx="6858000" cy="3886200"/>
          </a:xfrm>
        </p:spPr>
        <p:txBody>
          <a:bodyPr/>
          <a:lstStyle/>
          <a:p>
            <a:pPr marL="609600" indent="-609600" eaLnBrk="1" hangingPunct="1">
              <a:lnSpc>
                <a:spcPct val="80000"/>
              </a:lnSpc>
              <a:buFont typeface="Wingdings" pitchFamily="2" charset="2"/>
              <a:buNone/>
            </a:pPr>
            <a:r>
              <a:rPr lang="en-US" sz="2400" dirty="0"/>
              <a:t>	</a:t>
            </a:r>
          </a:p>
          <a:p>
            <a:pPr marL="609600" indent="-609600" eaLnBrk="1" hangingPunct="1">
              <a:buFont typeface="Wingdings 3" pitchFamily="18" charset="2"/>
              <a:buNone/>
            </a:pPr>
            <a:endParaRPr lang="en-US" sz="2400" dirty="0"/>
          </a:p>
          <a:p>
            <a:pPr marL="609600" indent="-609600" eaLnBrk="1" hangingPunct="1">
              <a:lnSpc>
                <a:spcPct val="90000"/>
              </a:lnSpc>
            </a:pPr>
            <a:endParaRPr lang="en-US" sz="2400" dirty="0"/>
          </a:p>
        </p:txBody>
      </p:sp>
      <p:sp>
        <p:nvSpPr>
          <p:cNvPr id="96259"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C2B01D4F-EA20-4EC0-B6AF-1A29CF6959F8}" type="slidenum">
              <a:rPr lang="en-US"/>
              <a:pPr/>
              <a:t>105</a:t>
            </a:fld>
            <a:endParaRPr lang="en-US" dirty="0"/>
          </a:p>
        </p:txBody>
      </p: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6262" name="Picture 4"/>
          <p:cNvPicPr>
            <a:picLocks noChangeAspect="1" noChangeArrowheads="1"/>
          </p:cNvPicPr>
          <p:nvPr/>
        </p:nvPicPr>
        <p:blipFill>
          <a:blip r:embed="rId4" cstate="print"/>
          <a:srcRect/>
          <a:stretch>
            <a:fillRect/>
          </a:stretch>
        </p:blipFill>
        <p:spPr bwMode="auto">
          <a:xfrm>
            <a:off x="7620000" y="5791200"/>
            <a:ext cx="1006475" cy="762000"/>
          </a:xfrm>
          <a:prstGeom prst="rect">
            <a:avLst/>
          </a:prstGeom>
          <a:noFill/>
          <a:ln w="9525">
            <a:noFill/>
            <a:miter lim="800000"/>
            <a:headEnd/>
            <a:tailEnd/>
          </a:ln>
        </p:spPr>
      </p:pic>
      <p:sp>
        <p:nvSpPr>
          <p:cNvPr id="96264" name="Rectangle 3"/>
          <p:cNvSpPr txBox="1">
            <a:spLocks noChangeArrowheads="1"/>
          </p:cNvSpPr>
          <p:nvPr/>
        </p:nvSpPr>
        <p:spPr bwMode="auto">
          <a:xfrm>
            <a:off x="533400" y="2514600"/>
            <a:ext cx="8229600" cy="3429000"/>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dirty="0">
                <a:latin typeface="+mn-lt"/>
              </a:rPr>
              <a:t>A question cannot include facts that are not proven or not in evidence.  </a:t>
            </a:r>
          </a:p>
          <a:p>
            <a:pPr marL="338138" indent="-338138">
              <a:spcBef>
                <a:spcPts val="400"/>
              </a:spcBef>
              <a:buClr>
                <a:schemeClr val="accent1"/>
              </a:buClr>
              <a:buSzPct val="68000"/>
              <a:buFont typeface="Wingdings 3" pitchFamily="18" charset="2"/>
              <a:buChar char=""/>
            </a:pPr>
            <a:endParaRPr lang="en-US" dirty="0">
              <a:latin typeface="+mn-lt"/>
            </a:endParaRPr>
          </a:p>
          <a:p>
            <a:pPr marL="338138" indent="-338138">
              <a:spcBef>
                <a:spcPts val="400"/>
              </a:spcBef>
              <a:buClr>
                <a:schemeClr val="accent1"/>
              </a:buClr>
              <a:buSzPct val="68000"/>
              <a:buFont typeface="Wingdings 3" pitchFamily="18" charset="2"/>
              <a:buChar char=""/>
            </a:pPr>
            <a:r>
              <a:rPr lang="en-US" dirty="0">
                <a:latin typeface="+mn-lt"/>
              </a:rPr>
              <a:t>One can ask such a question if an offer of proof is made that the fact will be proven later.  </a:t>
            </a:r>
          </a:p>
          <a:p>
            <a:pPr marL="338138" indent="-338138">
              <a:spcBef>
                <a:spcPts val="400"/>
              </a:spcBef>
              <a:buClr>
                <a:schemeClr val="accent1"/>
              </a:buClr>
              <a:buSzPct val="68000"/>
              <a:buFont typeface="Wingdings 3" pitchFamily="18" charset="2"/>
              <a:buChar char=""/>
            </a:pPr>
            <a:endParaRPr lang="en-US" dirty="0">
              <a:latin typeface="+mn-lt"/>
            </a:endParaRPr>
          </a:p>
          <a:p>
            <a:pPr marL="338138" indent="-338138">
              <a:spcBef>
                <a:spcPts val="400"/>
              </a:spcBef>
              <a:buClr>
                <a:schemeClr val="accent1"/>
              </a:buClr>
              <a:buSzPct val="68000"/>
              <a:buFont typeface="Wingdings 3" pitchFamily="18" charset="2"/>
              <a:buChar char=""/>
            </a:pPr>
            <a:r>
              <a:rPr lang="en-US" dirty="0">
                <a:latin typeface="+mn-lt"/>
              </a:rPr>
              <a:t>If such a fact is not proven, then the jury would have to be admonished to disregard this question.</a:t>
            </a:r>
          </a:p>
        </p:txBody>
      </p:sp>
      <p:sp>
        <p:nvSpPr>
          <p:cNvPr id="9" name="Rectangle 8"/>
          <p:cNvSpPr/>
          <p:nvPr/>
        </p:nvSpPr>
        <p:spPr>
          <a:xfrm>
            <a:off x="1752600" y="1676400"/>
            <a:ext cx="6019800" cy="553998"/>
          </a:xfrm>
          <a:prstGeom prst="rect">
            <a:avLst/>
          </a:prstGeom>
        </p:spPr>
        <p:txBody>
          <a:bodyPr wrap="square">
            <a:spAutoFit/>
          </a:bodyPr>
          <a:lstStyle/>
          <a:p>
            <a:r>
              <a:rPr lang="en-US" sz="3000" dirty="0">
                <a:latin typeface="+mj-lt"/>
              </a:rPr>
              <a:t>Assumes Facts Not In Evidence</a:t>
            </a:r>
          </a:p>
        </p:txBody>
      </p:sp>
    </p:spTree>
  </p:cSld>
  <p:clrMapOvr>
    <a:overrideClrMapping bg1="lt1" tx1="dk1" bg2="lt2" tx2="dk2" accent1="accent1" accent2="accent2" accent3="accent3" accent4="accent4" accent5="accent5" accent6="accent6" hlink="hlink" folHlink="folHlink"/>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588EE427-4667-4C17-BAAB-00F867470F0A}" type="slidenum">
              <a:rPr lang="en-US"/>
              <a:pPr/>
              <a:t>106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728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7287" name="Rectangle 3"/>
          <p:cNvSpPr txBox="1">
            <a:spLocks noChangeArrowheads="1"/>
          </p:cNvSpPr>
          <p:nvPr/>
        </p:nvSpPr>
        <p:spPr bwMode="auto">
          <a:xfrm>
            <a:off x="457200" y="22860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In a products liability case where an aerosol paint can exploded, the defense lawyer asked the following question even though no evidence presented of heat to the can:</a:t>
            </a:r>
          </a:p>
          <a:p>
            <a:pPr marL="609600" indent="-609600">
              <a:spcBef>
                <a:spcPts val="400"/>
              </a:spcBef>
              <a:buClr>
                <a:schemeClr val="accent1"/>
              </a:buClr>
              <a:buSzPct val="68000"/>
              <a:buFont typeface="Wingdings 3" pitchFamily="18" charset="2"/>
              <a:buChar char=""/>
            </a:pPr>
            <a:endParaRPr lang="en-US" sz="10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“When the aerosol can exploded, how much had it been heated up?”  </a:t>
            </a:r>
          </a:p>
          <a:p>
            <a:pPr marL="609600" indent="-609600">
              <a:spcBef>
                <a:spcPts val="400"/>
              </a:spcBef>
              <a:buClr>
                <a:schemeClr val="accent1"/>
              </a:buClr>
              <a:buSzPct val="68000"/>
              <a:buFont typeface="Wingdings 3" pitchFamily="18" charset="2"/>
              <a:buChar char=""/>
            </a:pPr>
            <a:endParaRPr lang="en-US" sz="1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 and how can the question be corrected?</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7288"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752600" y="1676400"/>
            <a:ext cx="6019800" cy="553998"/>
          </a:xfrm>
          <a:prstGeom prst="rect">
            <a:avLst/>
          </a:prstGeom>
        </p:spPr>
        <p:txBody>
          <a:bodyPr wrap="square">
            <a:spAutoFit/>
          </a:bodyPr>
          <a:lstStyle/>
          <a:p>
            <a:r>
              <a:rPr lang="en-US" sz="3000" dirty="0">
                <a:latin typeface="+mj-lt"/>
              </a:rPr>
              <a:t>Assumes Facts Not In Evidence</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Number Placeholder 5"/>
          <p:cNvSpPr>
            <a:spLocks noGrp="1"/>
          </p:cNvSpPr>
          <p:nvPr>
            <p:ph type="sldNum" sz="quarter" idx="12"/>
          </p:nvPr>
        </p:nvSpPr>
        <p:spPr bwMode="auto">
          <a:xfrm>
            <a:off x="8305800" y="6408738"/>
            <a:ext cx="708025" cy="365125"/>
          </a:xfrm>
          <a:noFill/>
          <a:ln>
            <a:miter lim="800000"/>
            <a:headEnd/>
            <a:tailEnd/>
          </a:ln>
        </p:spPr>
        <p:txBody>
          <a:bodyPr/>
          <a:lstStyle/>
          <a:p>
            <a:fld id="{1C056449-2566-41A8-A237-F5BAADC0A70F}" type="slidenum">
              <a:rPr lang="en-US"/>
              <a:pPr/>
              <a:t>107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830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831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8311" name="Rectangle 3"/>
          <p:cNvSpPr txBox="1">
            <a:spLocks noChangeArrowheads="1"/>
          </p:cNvSpPr>
          <p:nvPr/>
        </p:nvSpPr>
        <p:spPr bwMode="auto">
          <a:xfrm>
            <a:off x="685800" y="2667000"/>
            <a:ext cx="8229600" cy="3429000"/>
          </a:xfrm>
          <a:prstGeom prst="rect">
            <a:avLst/>
          </a:prstGeom>
          <a:noFill/>
          <a:ln w="9525">
            <a:noFill/>
            <a:miter lim="800000"/>
            <a:headEnd/>
            <a:tailEnd/>
          </a:ln>
        </p:spPr>
        <p:txBody>
          <a:bodyPr/>
          <a:lstStyle/>
          <a:p>
            <a:pPr marL="338138" lvl="1" indent="-338138">
              <a:spcBef>
                <a:spcPts val="400"/>
              </a:spcBef>
              <a:buClr>
                <a:schemeClr val="accent1"/>
              </a:buClr>
              <a:buSzPct val="68000"/>
              <a:buFont typeface="Wingdings 3" pitchFamily="18" charset="2"/>
              <a:buChar char=""/>
            </a:pPr>
            <a:r>
              <a:rPr lang="en-US" dirty="0">
                <a:latin typeface="Lucida Sans Unicode" pitchFamily="34" charset="0"/>
              </a:rPr>
              <a:t>ANSWER:  </a:t>
            </a:r>
            <a:r>
              <a:rPr lang="en-US" altLang="en-US" dirty="0">
                <a:latin typeface="Lucida Sans Unicode" pitchFamily="34" charset="0"/>
              </a:rPr>
              <a:t>“</a:t>
            </a:r>
            <a:r>
              <a:rPr lang="en-US" dirty="0">
                <a:latin typeface="Lucida Sans Unicode" pitchFamily="34" charset="0"/>
              </a:rPr>
              <a:t>Objection, assumes facts not in evidence.</a:t>
            </a:r>
            <a:r>
              <a:rPr lang="en-US" altLang="en-US" dirty="0">
                <a:latin typeface="Lucida Sans Unicode" pitchFamily="34" charset="0"/>
              </a:rPr>
              <a:t>”</a:t>
            </a:r>
            <a:r>
              <a:rPr lang="en-US" dirty="0">
                <a:latin typeface="Lucida Sans Unicode" pitchFamily="34" charset="0"/>
              </a:rPr>
              <a:t> </a:t>
            </a:r>
          </a:p>
          <a:p>
            <a:pPr marL="338138" indent="-338138">
              <a:spcBef>
                <a:spcPts val="400"/>
              </a:spcBef>
              <a:buClr>
                <a:schemeClr val="accent1"/>
              </a:buClr>
              <a:buSzPct val="68000"/>
            </a:pPr>
            <a:endParaRPr lang="en-US" dirty="0">
              <a:latin typeface="Lucida Sans Unicode" pitchFamily="34" charset="0"/>
            </a:endParaRPr>
          </a:p>
          <a:p>
            <a:pPr marL="338138" indent="-338138">
              <a:spcBef>
                <a:spcPts val="400"/>
              </a:spcBef>
              <a:buClr>
                <a:schemeClr val="accent1"/>
              </a:buClr>
              <a:buSzPct val="68000"/>
            </a:pPr>
            <a:r>
              <a:rPr lang="en-US" dirty="0">
                <a:latin typeface="Lucida Sans Unicode" pitchFamily="34" charset="0"/>
              </a:rPr>
              <a:t>     Proper question:  </a:t>
            </a:r>
          </a:p>
          <a:p>
            <a:pPr marL="338138" lvl="1" indent="-338138">
              <a:spcBef>
                <a:spcPts val="400"/>
              </a:spcBef>
              <a:buClr>
                <a:schemeClr val="accent1"/>
              </a:buClr>
              <a:buSzPct val="68000"/>
              <a:buFont typeface="Wingdings 3" pitchFamily="18" charset="2"/>
              <a:buChar char=""/>
            </a:pPr>
            <a:r>
              <a:rPr lang="en-US" dirty="0">
                <a:latin typeface="Lucida Sans Unicode" pitchFamily="34" charset="0"/>
              </a:rPr>
              <a:t>“Do you know if the can was exposed to heat before the explosion?”</a:t>
            </a:r>
          </a:p>
        </p:txBody>
      </p:sp>
      <p:sp>
        <p:nvSpPr>
          <p:cNvPr id="10" name="Rectangle 9"/>
          <p:cNvSpPr/>
          <p:nvPr/>
        </p:nvSpPr>
        <p:spPr>
          <a:xfrm>
            <a:off x="1752600" y="1676400"/>
            <a:ext cx="7086600" cy="553998"/>
          </a:xfrm>
          <a:prstGeom prst="rect">
            <a:avLst/>
          </a:prstGeom>
        </p:spPr>
        <p:txBody>
          <a:bodyPr wrap="square">
            <a:spAutoFit/>
          </a:bodyPr>
          <a:lstStyle/>
          <a:p>
            <a:r>
              <a:rPr lang="en-US" sz="3000" dirty="0">
                <a:latin typeface="+mj-lt"/>
              </a:rPr>
              <a:t>Assumes Facts Not In Evidence</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1FC47527-42D5-45E3-91C4-F70DC3F9A359}" type="slidenum">
              <a:rPr lang="en-US"/>
              <a:pPr/>
              <a:t>108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93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933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9335" name="Rectangle 3"/>
          <p:cNvSpPr txBox="1">
            <a:spLocks noChangeArrowheads="1"/>
          </p:cNvSpPr>
          <p:nvPr/>
        </p:nvSpPr>
        <p:spPr bwMode="auto">
          <a:xfrm>
            <a:off x="457200" y="2667000"/>
            <a:ext cx="8229600" cy="17526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200" b="1" dirty="0"/>
          </a:p>
          <a:p>
            <a:pPr marL="609600" indent="-609600">
              <a:spcBef>
                <a:spcPts val="400"/>
              </a:spcBef>
              <a:buClr>
                <a:schemeClr val="accent1"/>
              </a:buClr>
              <a:buSzPct val="68000"/>
              <a:buFont typeface="Wingdings 3" pitchFamily="18" charset="2"/>
              <a:buChar char=""/>
            </a:pPr>
            <a:r>
              <a:rPr lang="en-US" sz="2200" dirty="0">
                <a:latin typeface="+mn-lt"/>
              </a:rPr>
              <a:t>When Counsel asks the same question more than once, it can be objected to as </a:t>
            </a:r>
            <a:r>
              <a:rPr lang="en-US" altLang="en-US" sz="2200" dirty="0">
                <a:latin typeface="+mn-lt"/>
              </a:rPr>
              <a:t>“</a:t>
            </a:r>
            <a:r>
              <a:rPr lang="en-US" sz="2200" dirty="0">
                <a:latin typeface="+mn-lt"/>
              </a:rPr>
              <a:t>asked and answered,</a:t>
            </a:r>
            <a:r>
              <a:rPr lang="en-US" altLang="en-US" sz="2200" dirty="0">
                <a:latin typeface="+mn-lt"/>
              </a:rPr>
              <a:t>”</a:t>
            </a:r>
            <a:r>
              <a:rPr lang="en-US" sz="2200" dirty="0">
                <a:latin typeface="+mn-lt"/>
              </a:rPr>
              <a:t>  FRE 403, 611(a).</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0" name="Rectangle 9"/>
          <p:cNvSpPr/>
          <p:nvPr/>
        </p:nvSpPr>
        <p:spPr>
          <a:xfrm>
            <a:off x="2438400" y="1752600"/>
            <a:ext cx="4144083" cy="553998"/>
          </a:xfrm>
          <a:prstGeom prst="rect">
            <a:avLst/>
          </a:prstGeom>
        </p:spPr>
        <p:txBody>
          <a:bodyPr wrap="none">
            <a:spAutoFit/>
          </a:bodyPr>
          <a:lstStyle/>
          <a:p>
            <a:r>
              <a:rPr lang="en-US" sz="3000" dirty="0">
                <a:latin typeface="+mj-lt"/>
              </a:rPr>
              <a:t>Asked And Answered</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43B1DB9-2E68-4007-8946-77E3BA2024CC}" type="slidenum">
              <a:rPr lang="en-US"/>
              <a:pPr/>
              <a:t>109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035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0358"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0359" name="Rectangle 3"/>
          <p:cNvSpPr txBox="1">
            <a:spLocks noChangeArrowheads="1"/>
          </p:cNvSpPr>
          <p:nvPr/>
        </p:nvSpPr>
        <p:spPr bwMode="auto">
          <a:xfrm>
            <a:off x="457200" y="2286000"/>
            <a:ext cx="8229600" cy="34290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200" b="1" dirty="0"/>
          </a:p>
          <a:p>
            <a:pPr marL="609600" indent="-609600">
              <a:spcBef>
                <a:spcPts val="400"/>
              </a:spcBef>
              <a:buClr>
                <a:schemeClr val="accent1"/>
              </a:buClr>
              <a:buSzPct val="68000"/>
              <a:buFont typeface="Wingdings 3" pitchFamily="18" charset="2"/>
              <a:buChar char=""/>
            </a:pPr>
            <a:r>
              <a:rPr lang="en-US" dirty="0">
                <a:latin typeface="+mn-lt"/>
              </a:rPr>
              <a:t>FRE 403 - Objectionable because it is repetitive, unnecessary, and a waste of time.   </a:t>
            </a:r>
          </a:p>
          <a:p>
            <a:pPr marL="609600" indent="-609600">
              <a:spcBef>
                <a:spcPts val="400"/>
              </a:spcBef>
              <a:buClr>
                <a:schemeClr val="accent1"/>
              </a:buClr>
              <a:buSzPct val="68000"/>
              <a:buFont typeface="Wingdings 3" pitchFamily="18" charset="2"/>
              <a:buChar char=""/>
            </a:pPr>
            <a:endParaRPr lang="en-US" dirty="0">
              <a:latin typeface="+mn-lt"/>
            </a:endParaRPr>
          </a:p>
          <a:p>
            <a:pPr marL="609600" indent="-609600">
              <a:spcBef>
                <a:spcPts val="400"/>
              </a:spcBef>
              <a:buClr>
                <a:schemeClr val="accent1"/>
              </a:buClr>
              <a:buSzPct val="68000"/>
              <a:buFont typeface="Wingdings 3" pitchFamily="18" charset="2"/>
              <a:buChar char=""/>
            </a:pPr>
            <a:r>
              <a:rPr lang="en-US" dirty="0">
                <a:latin typeface="+mn-lt"/>
              </a:rPr>
              <a:t>This is different from ‘asked and answered’ in that cumulative usually relates to two witnesses testifying about the exact same matter. </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0" name="Rectangle 9"/>
          <p:cNvSpPr/>
          <p:nvPr/>
        </p:nvSpPr>
        <p:spPr>
          <a:xfrm>
            <a:off x="3276600" y="1752600"/>
            <a:ext cx="2279791" cy="553998"/>
          </a:xfrm>
          <a:prstGeom prst="rect">
            <a:avLst/>
          </a:prstGeom>
        </p:spPr>
        <p:txBody>
          <a:bodyPr wrap="none">
            <a:spAutoFit/>
          </a:bodyPr>
          <a:lstStyle/>
          <a:p>
            <a:r>
              <a:rPr lang="en-US" sz="3000" dirty="0">
                <a:latin typeface="+mj-lt"/>
              </a:rPr>
              <a:t>Cumulative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11</a:t>
            </a:fld>
            <a:endParaRPr lang="en-US" dirty="0"/>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3647152"/>
          </a:xfrm>
          <a:prstGeom prst="rect">
            <a:avLst/>
          </a:prstGeom>
        </p:spPr>
        <p:txBody>
          <a:bodyPr wrap="square">
            <a:spAutoFit/>
          </a:bodyPr>
          <a:lstStyle/>
          <a:p>
            <a:pPr marL="0" marR="0">
              <a:spcBef>
                <a:spcPts val="0"/>
              </a:spcBef>
              <a:spcAft>
                <a:spcPts val="0"/>
              </a:spcAft>
            </a:pPr>
            <a:r>
              <a:rPr lang="en-US" sz="2100" dirty="0">
                <a:latin typeface="+mj-lt"/>
                <a:ea typeface="Calibri" panose="020F0502020204030204" pitchFamily="34" charset="0"/>
                <a:cs typeface="Times New Roman" panose="02020603050405020304" pitchFamily="18" charset="0"/>
              </a:rPr>
              <a:t>These slides are used to become an EVIDENCE MASTER.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Review these slides whenever you can. It is guaranteed that repetition will make you an EVIDENCE MASTER.  </a:t>
            </a:r>
          </a:p>
          <a:p>
            <a:pPr marL="0" marR="0">
              <a:spcBef>
                <a:spcPts val="0"/>
              </a:spcBef>
              <a:spcAft>
                <a:spcPts val="0"/>
              </a:spcAft>
            </a:pPr>
            <a:r>
              <a:rPr lang="en-US" sz="2100" dirty="0">
                <a:latin typeface="+mj-lt"/>
                <a:ea typeface="Calibri" panose="020F0502020204030204" pitchFamily="34" charset="0"/>
                <a:cs typeface="Times New Roman" panose="02020603050405020304" pitchFamily="18" charset="0"/>
              </a:rPr>
              <a:t>WE CANNOT STRESS ENOUGH:  Trial and litigation are open book tests.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The best way to learn Evidence and apply it in Trial or a Deposition is to have your own edition of The Evidence Wheel – just like you will have at counsel table in trial.  </a:t>
            </a:r>
          </a:p>
          <a:p>
            <a:pPr marL="342900" marR="0" indent="-342900">
              <a:spcBef>
                <a:spcPts val="0"/>
              </a:spcBef>
              <a:spcAft>
                <a:spcPts val="0"/>
              </a:spcAft>
              <a:buFont typeface="Arial" panose="020B0604020202020204" pitchFamily="34" charset="0"/>
              <a:buChar char="•"/>
            </a:pPr>
            <a:r>
              <a:rPr lang="en-US" sz="2100" dirty="0">
                <a:latin typeface="+mj-lt"/>
                <a:ea typeface="Calibri" panose="020F0502020204030204" pitchFamily="34" charset="0"/>
                <a:cs typeface="Times New Roman" panose="02020603050405020304" pitchFamily="18" charset="0"/>
              </a:rPr>
              <a:t>You cannot memorize all of the Evidence Code sections or, for example, exceptions to the Hearsay rule.  You need the quick reference guide. </a:t>
            </a:r>
          </a:p>
        </p:txBody>
      </p:sp>
    </p:spTree>
    <p:extLst>
      <p:ext uri="{BB962C8B-B14F-4D97-AF65-F5344CB8AC3E}">
        <p14:creationId xmlns:p14="http://schemas.microsoft.com/office/powerpoint/2010/main" val="17361153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0A3DD4EF-F023-4AD2-B616-AB2258FC5587}" type="slidenum">
              <a:rPr lang="en-US"/>
              <a:pPr/>
              <a:t>110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13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138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1381" name="Rectangle 3"/>
          <p:cNvSpPr txBox="1">
            <a:spLocks noChangeArrowheads="1"/>
          </p:cNvSpPr>
          <p:nvPr/>
        </p:nvSpPr>
        <p:spPr bwMode="auto">
          <a:xfrm>
            <a:off x="457200" y="2286000"/>
            <a:ext cx="8229600" cy="15240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000" dirty="0"/>
          </a:p>
          <a:p>
            <a:pPr marL="609600" indent="-609600">
              <a:spcBef>
                <a:spcPts val="400"/>
              </a:spcBef>
              <a:buClr>
                <a:schemeClr val="accent1"/>
              </a:buClr>
              <a:buSzPct val="68000"/>
              <a:buFont typeface="Wingdings 3" pitchFamily="18" charset="2"/>
              <a:buChar char=""/>
            </a:pPr>
            <a:r>
              <a:rPr lang="en-US" dirty="0">
                <a:latin typeface="+mn-lt"/>
              </a:rPr>
              <a:t>Q: “Would you go through again, for the sake of the jury,  what the first steps were in designing the software?”</a:t>
            </a:r>
          </a:p>
        </p:txBody>
      </p:sp>
      <p:sp>
        <p:nvSpPr>
          <p:cNvPr id="12" name="Rectangle 2"/>
          <p:cNvSpPr txBox="1">
            <a:spLocks noRot="1" noChangeArrowheads="1"/>
          </p:cNvSpPr>
          <p:nvPr/>
        </p:nvSpPr>
        <p:spPr>
          <a:xfrm>
            <a:off x="761999" y="168275"/>
            <a:ext cx="7620001" cy="1279525"/>
          </a:xfrm>
          <a:prstGeom prst="rect">
            <a:avLst/>
          </a:prstGeom>
          <a:solidFill>
            <a:srgbClr val="00642D"/>
          </a:solidFill>
        </p:spPr>
        <p:txBody>
          <a:bodyPr anchor="ctr">
            <a:normAutofit/>
            <a:scene3d>
              <a:camera prst="orthographicFront"/>
              <a:lightRig rig="soft" dir="t"/>
            </a:scene3d>
            <a:sp3d prstMaterial="softEdge">
              <a:bevelT w="25400" h="25400"/>
            </a:sp3d>
          </a:bodyPr>
          <a:lstStyle/>
          <a:p>
            <a:pPr algn="ctr" fontAlgn="auto">
              <a:spcAft>
                <a:spcPts val="0"/>
              </a:spcAft>
              <a:defRPr/>
            </a:pPr>
            <a:r>
              <a:rPr lang="en-US" sz="3500" dirty="0">
                <a:solidFill>
                  <a:schemeClr val="bg1"/>
                </a:solidFill>
                <a:latin typeface="+mj-lt"/>
              </a:rPr>
              <a:t>Objection To The Form Of The Question</a:t>
            </a:r>
            <a:endParaRPr lang="en-US" sz="3500" dirty="0">
              <a:solidFill>
                <a:schemeClr val="bg1"/>
              </a:solidFill>
              <a:effectLst>
                <a:outerShdw blurRad="31750" dist="25400" dir="5400000" algn="tl" rotWithShape="0">
                  <a:srgbClr val="000000">
                    <a:alpha val="25000"/>
                  </a:srgbClr>
                </a:outerShdw>
              </a:effectLst>
              <a:latin typeface="+mj-lt"/>
              <a:ea typeface="+mj-ea"/>
              <a:cs typeface="+mj-cs"/>
            </a:endParaRPr>
          </a:p>
        </p:txBody>
      </p:sp>
      <p:sp>
        <p:nvSpPr>
          <p:cNvPr id="10138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41107" y="1828800"/>
            <a:ext cx="4439036" cy="553998"/>
          </a:xfrm>
          <a:prstGeom prst="rect">
            <a:avLst/>
          </a:prstGeom>
        </p:spPr>
        <p:txBody>
          <a:bodyPr wrap="none">
            <a:spAutoFit/>
          </a:bodyPr>
          <a:lstStyle/>
          <a:p>
            <a:pPr algn="ctr" fontAlgn="auto">
              <a:spcAft>
                <a:spcPts val="0"/>
              </a:spcAft>
              <a:defRPr/>
            </a:pPr>
            <a:r>
              <a:rPr lang="en-US" sz="3000" dirty="0">
                <a:latin typeface="+mj-lt"/>
              </a:rPr>
              <a:t>What Is The Objection?</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3DD4EF-F023-4AD2-B616-AB2258FC5587}" type="slidenum">
              <a:rPr lang="en-US"/>
              <a:pPr/>
              <a:t>111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13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138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1381" name="Rectangle 3"/>
          <p:cNvSpPr txBox="1">
            <a:spLocks noChangeArrowheads="1"/>
          </p:cNvSpPr>
          <p:nvPr/>
        </p:nvSpPr>
        <p:spPr bwMode="auto">
          <a:xfrm>
            <a:off x="457200" y="2286000"/>
            <a:ext cx="8229600" cy="15240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endParaRPr lang="en-US" sz="2000" dirty="0"/>
          </a:p>
          <a:p>
            <a:pPr marL="609600" indent="-609600">
              <a:spcBef>
                <a:spcPts val="400"/>
              </a:spcBef>
              <a:buClr>
                <a:schemeClr val="accent1"/>
              </a:buClr>
              <a:buSzPct val="68000"/>
              <a:buFont typeface="Wingdings 3" pitchFamily="18" charset="2"/>
              <a:buChar char=""/>
            </a:pPr>
            <a:r>
              <a:rPr lang="en-US" dirty="0">
                <a:latin typeface="+mn-lt"/>
              </a:rPr>
              <a:t>Q: “Would you go through </a:t>
            </a:r>
            <a:r>
              <a:rPr lang="en-US" u="sng" dirty="0">
                <a:latin typeface="+mn-lt"/>
              </a:rPr>
              <a:t>again</a:t>
            </a:r>
            <a:r>
              <a:rPr lang="en-US" dirty="0">
                <a:latin typeface="+mn-lt"/>
              </a:rPr>
              <a:t>, for the sake of the jury,  what the first steps were in designing the software?”</a:t>
            </a:r>
          </a:p>
          <a:p>
            <a:pPr marL="609600" indent="-609600">
              <a:spcBef>
                <a:spcPts val="400"/>
              </a:spcBef>
              <a:buClr>
                <a:schemeClr val="accent1"/>
              </a:buClr>
              <a:buSzPct val="68000"/>
              <a:buFont typeface="Wingdings 3" pitchFamily="18" charset="2"/>
              <a:buChar char=""/>
            </a:pPr>
            <a:endParaRPr lang="en-US" dirty="0">
              <a:latin typeface="+mn-lt"/>
            </a:endParaRPr>
          </a:p>
          <a:p>
            <a:pPr marL="609600" indent="-609600">
              <a:spcBef>
                <a:spcPts val="400"/>
              </a:spcBef>
              <a:buClr>
                <a:schemeClr val="accent1"/>
              </a:buClr>
              <a:buSzPct val="68000"/>
              <a:buFont typeface="Wingdings 3" pitchFamily="18" charset="2"/>
              <a:buChar char=""/>
            </a:pPr>
            <a:r>
              <a:rPr lang="en-US" altLang="en-US" dirty="0">
                <a:latin typeface="+mn-lt"/>
              </a:rPr>
              <a:t>A:  “</a:t>
            </a:r>
            <a:r>
              <a:rPr lang="en-US" dirty="0">
                <a:latin typeface="+mn-lt"/>
              </a:rPr>
              <a:t>Objection, asked and answered</a:t>
            </a:r>
            <a:r>
              <a:rPr lang="en-US" altLang="en-US" dirty="0">
                <a:latin typeface="+mn-lt"/>
              </a:rPr>
              <a:t>”</a:t>
            </a:r>
            <a:endParaRPr lang="en-US" dirty="0">
              <a:latin typeface="+mn-lt"/>
            </a:endParaRPr>
          </a:p>
        </p:txBody>
      </p:sp>
      <p:sp>
        <p:nvSpPr>
          <p:cNvPr id="12" name="Rectangle 2"/>
          <p:cNvSpPr txBox="1">
            <a:spLocks noRot="1" noChangeArrowheads="1"/>
          </p:cNvSpPr>
          <p:nvPr/>
        </p:nvSpPr>
        <p:spPr>
          <a:xfrm>
            <a:off x="761999" y="168275"/>
            <a:ext cx="7620001" cy="1279525"/>
          </a:xfrm>
          <a:prstGeom prst="rect">
            <a:avLst/>
          </a:prstGeom>
          <a:solidFill>
            <a:srgbClr val="00642D"/>
          </a:solidFill>
        </p:spPr>
        <p:txBody>
          <a:bodyPr anchor="ctr">
            <a:normAutofit/>
            <a:scene3d>
              <a:camera prst="orthographicFront"/>
              <a:lightRig rig="soft" dir="t"/>
            </a:scene3d>
            <a:sp3d prstMaterial="softEdge">
              <a:bevelT w="25400" h="25400"/>
            </a:sp3d>
          </a:bodyPr>
          <a:lstStyle/>
          <a:p>
            <a:pPr algn="ctr" fontAlgn="auto">
              <a:spcAft>
                <a:spcPts val="0"/>
              </a:spcAft>
              <a:defRPr/>
            </a:pPr>
            <a:r>
              <a:rPr lang="en-US" sz="3500" dirty="0">
                <a:solidFill>
                  <a:schemeClr val="bg1"/>
                </a:solidFill>
                <a:latin typeface="+mj-lt"/>
              </a:rPr>
              <a:t>Objection To The Form Of The Question</a:t>
            </a:r>
            <a:endParaRPr lang="en-US" sz="3500" dirty="0">
              <a:solidFill>
                <a:schemeClr val="bg1"/>
              </a:solidFill>
              <a:effectLst>
                <a:outerShdw blurRad="31750" dist="25400" dir="5400000" algn="tl" rotWithShape="0">
                  <a:srgbClr val="000000">
                    <a:alpha val="25000"/>
                  </a:srgbClr>
                </a:outerShdw>
              </a:effectLst>
              <a:latin typeface="+mj-lt"/>
              <a:ea typeface="+mj-ea"/>
              <a:cs typeface="+mj-cs"/>
            </a:endParaRPr>
          </a:p>
        </p:txBody>
      </p:sp>
      <p:sp>
        <p:nvSpPr>
          <p:cNvPr id="10138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41107" y="1828800"/>
            <a:ext cx="4439036" cy="553998"/>
          </a:xfrm>
          <a:prstGeom prst="rect">
            <a:avLst/>
          </a:prstGeom>
        </p:spPr>
        <p:txBody>
          <a:bodyPr wrap="none">
            <a:spAutoFit/>
          </a:bodyPr>
          <a:lstStyle/>
          <a:p>
            <a:pPr algn="ctr" fontAlgn="auto">
              <a:spcAft>
                <a:spcPts val="0"/>
              </a:spcAft>
              <a:defRPr/>
            </a:pPr>
            <a:r>
              <a:rPr lang="en-US" sz="3000" dirty="0">
                <a:latin typeface="+mj-lt"/>
              </a:rPr>
              <a:t>What Is The Objection?</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099820F6-D65D-46DD-A04A-F2F0AD1CF7F9}" type="slidenum">
              <a:rPr lang="en-US"/>
              <a:pPr/>
              <a:t>112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445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4453"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4454" name="Rectangle 3"/>
          <p:cNvSpPr>
            <a:spLocks noGrp="1" noChangeArrowheads="1"/>
          </p:cNvSpPr>
          <p:nvPr>
            <p:ph idx="1"/>
          </p:nvPr>
        </p:nvSpPr>
        <p:spPr>
          <a:xfrm>
            <a:off x="457200" y="3276600"/>
            <a:ext cx="8229600" cy="1325562"/>
          </a:xfrm>
        </p:spPr>
        <p:txBody>
          <a:bodyPr/>
          <a:lstStyle/>
          <a:p>
            <a:pPr marL="609600" indent="-609600" eaLnBrk="1" hangingPunct="1"/>
            <a:r>
              <a:rPr lang="en-US" sz="2200" dirty="0"/>
              <a:t>FRE 611:  Objectionable because it improperly describes testimony or draws inferences reserved for the jury.</a:t>
            </a:r>
            <a:endParaRPr lang="en-US" dirty="0"/>
          </a:p>
          <a:p>
            <a:pPr marL="609600" indent="-609600" eaLnBrk="1" hangingPunct="1">
              <a:buFont typeface="Wingdings" pitchFamily="2" charset="2"/>
              <a:buNone/>
            </a:pPr>
            <a:endParaRPr lang="en-US" dirty="0"/>
          </a:p>
        </p:txBody>
      </p:sp>
      <p:sp>
        <p:nvSpPr>
          <p:cNvPr id="9" name="Rectangle 8"/>
          <p:cNvSpPr/>
          <p:nvPr/>
        </p:nvSpPr>
        <p:spPr>
          <a:xfrm>
            <a:off x="1219200" y="1828800"/>
            <a:ext cx="7086600" cy="1015663"/>
          </a:xfrm>
          <a:prstGeom prst="rect">
            <a:avLst/>
          </a:prstGeom>
        </p:spPr>
        <p:txBody>
          <a:bodyPr wrap="square">
            <a:spAutoFit/>
          </a:bodyPr>
          <a:lstStyle/>
          <a:p>
            <a:pPr algn="ctr"/>
            <a:r>
              <a:rPr lang="en-US" sz="3000" dirty="0">
                <a:latin typeface="+mj-lt"/>
              </a:rPr>
              <a:t>Misstatement Or Mischaracterization Of Testimony</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6A2138F4-B14A-4C13-873B-4A506BAD8B98}" type="slidenum">
              <a:rPr lang="en-US"/>
              <a:pPr/>
              <a:t>113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547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5477"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5478" name="Rectangle 3"/>
          <p:cNvSpPr txBox="1">
            <a:spLocks noChangeArrowheads="1"/>
          </p:cNvSpPr>
          <p:nvPr/>
        </p:nvSpPr>
        <p:spPr bwMode="auto">
          <a:xfrm>
            <a:off x="609600" y="3048000"/>
            <a:ext cx="8229600" cy="7159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FRE 611:  Whenever a question is arguing with the witness, it is objectionable</a:t>
            </a:r>
            <a:endParaRPr lang="en-US" sz="2700" dirty="0">
              <a:latin typeface="Lucida Sans Unicode" pitchFamily="34" charset="0"/>
            </a:endParaRPr>
          </a:p>
        </p:txBody>
      </p:sp>
      <p:sp>
        <p:nvSpPr>
          <p:cNvPr id="9" name="Rectangle 8"/>
          <p:cNvSpPr/>
          <p:nvPr/>
        </p:nvSpPr>
        <p:spPr>
          <a:xfrm>
            <a:off x="3017799" y="1752600"/>
            <a:ext cx="2925801" cy="553998"/>
          </a:xfrm>
          <a:prstGeom prst="rect">
            <a:avLst/>
          </a:prstGeom>
        </p:spPr>
        <p:txBody>
          <a:bodyPr wrap="none">
            <a:spAutoFit/>
          </a:bodyPr>
          <a:lstStyle/>
          <a:p>
            <a:r>
              <a:rPr lang="en-US" sz="3000" dirty="0">
                <a:latin typeface="+mj-lt"/>
              </a:rPr>
              <a:t>Argumentative</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64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650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6501" name="Rectangle 3"/>
          <p:cNvSpPr txBox="1">
            <a:spLocks noChangeArrowheads="1"/>
          </p:cNvSpPr>
          <p:nvPr/>
        </p:nvSpPr>
        <p:spPr bwMode="auto">
          <a:xfrm>
            <a:off x="533400" y="2438400"/>
            <a:ext cx="8229600" cy="27733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Q:  </a:t>
            </a:r>
            <a:r>
              <a:rPr lang="en-US" altLang="en-US" sz="2200" dirty="0">
                <a:latin typeface="Lucida Sans Unicode" pitchFamily="34" charset="0"/>
              </a:rPr>
              <a:t>“</a:t>
            </a:r>
            <a:r>
              <a:rPr lang="en-US" sz="2200" dirty="0">
                <a:latin typeface="Lucida Sans Unicode" pitchFamily="34" charset="0"/>
              </a:rPr>
              <a:t>You knew that the rotten board on the catwalk would break causing a serious injury, didn</a:t>
            </a:r>
            <a:r>
              <a:rPr lang="en-US" altLang="en-US" sz="2200" dirty="0">
                <a:latin typeface="Lucida Sans Unicode" pitchFamily="34" charset="0"/>
              </a:rPr>
              <a:t>’</a:t>
            </a:r>
            <a:r>
              <a:rPr lang="en-US" sz="2200" dirty="0">
                <a:latin typeface="Lucida Sans Unicode" pitchFamily="34" charset="0"/>
              </a:rPr>
              <a:t>t you?</a:t>
            </a:r>
            <a:r>
              <a:rPr lang="en-US" altLang="en-US" sz="2200" dirty="0">
                <a:latin typeface="Lucida Sans Unicode" pitchFamily="34" charset="0"/>
              </a:rPr>
              <a:t>”</a:t>
            </a:r>
            <a:endParaRPr lang="en-US" sz="2200" dirty="0">
              <a:latin typeface="Lucida Sans Unicode" pitchFamily="34" charset="0"/>
            </a:endParaRPr>
          </a:p>
          <a:p>
            <a:pPr marL="609600" indent="-609600">
              <a:spcBef>
                <a:spcPts val="400"/>
              </a:spcBef>
              <a:buClr>
                <a:schemeClr val="accent1"/>
              </a:buClr>
              <a:buSzPct val="68000"/>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p:txBody>
      </p:sp>
      <p:sp>
        <p:nvSpPr>
          <p:cNvPr id="106502" name="Slide Number Placeholder 5"/>
          <p:cNvSpPr>
            <a:spLocks noGrp="1"/>
          </p:cNvSpPr>
          <p:nvPr>
            <p:ph type="sldNum" sz="quarter" idx="12"/>
          </p:nvPr>
        </p:nvSpPr>
        <p:spPr bwMode="auto">
          <a:xfrm>
            <a:off x="8458200" y="6477000"/>
            <a:ext cx="555625" cy="296863"/>
          </a:xfrm>
          <a:noFill/>
          <a:ln>
            <a:miter lim="800000"/>
            <a:headEnd/>
            <a:tailEnd/>
          </a:ln>
        </p:spPr>
        <p:txBody>
          <a:bodyPr/>
          <a:lstStyle/>
          <a:p>
            <a:fld id="{1509D95D-236B-4D47-BBD5-040DC3D42CCA}" type="slidenum">
              <a:rPr lang="en-US"/>
              <a:pPr/>
              <a:t>114</a:t>
            </a:fld>
            <a:endParaRPr lang="en-US" dirty="0"/>
          </a:p>
        </p:txBody>
      </p:sp>
      <p:sp>
        <p:nvSpPr>
          <p:cNvPr id="10650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609600" y="1752600"/>
            <a:ext cx="7893732" cy="553998"/>
          </a:xfrm>
          <a:prstGeom prst="rect">
            <a:avLst/>
          </a:prstGeom>
        </p:spPr>
        <p:txBody>
          <a:bodyPr wrap="none">
            <a:spAutoFit/>
          </a:bodyPr>
          <a:lstStyle/>
          <a:p>
            <a:r>
              <a:rPr lang="en-US" sz="3000" dirty="0">
                <a:latin typeface="+mj-lt"/>
              </a:rPr>
              <a:t>The Following Question Is Asked At Trial:</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64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650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6501" name="Rectangle 3"/>
          <p:cNvSpPr txBox="1">
            <a:spLocks noChangeArrowheads="1"/>
          </p:cNvSpPr>
          <p:nvPr/>
        </p:nvSpPr>
        <p:spPr bwMode="auto">
          <a:xfrm>
            <a:off x="533400" y="2438400"/>
            <a:ext cx="8229600" cy="27733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Q:  </a:t>
            </a:r>
            <a:r>
              <a:rPr lang="en-US" altLang="en-US" sz="2200" dirty="0">
                <a:latin typeface="Lucida Sans Unicode" pitchFamily="34" charset="0"/>
              </a:rPr>
              <a:t>“</a:t>
            </a:r>
            <a:r>
              <a:rPr lang="en-US" sz="2200" dirty="0">
                <a:latin typeface="Lucida Sans Unicode" pitchFamily="34" charset="0"/>
              </a:rPr>
              <a:t>You knew that the rotten board on the catwalk would break causing a serious injury, didn</a:t>
            </a:r>
            <a:r>
              <a:rPr lang="en-US" altLang="en-US" sz="2200" dirty="0">
                <a:latin typeface="Lucida Sans Unicode" pitchFamily="34" charset="0"/>
              </a:rPr>
              <a:t>’</a:t>
            </a:r>
            <a:r>
              <a:rPr lang="en-US" sz="2200" dirty="0">
                <a:latin typeface="Lucida Sans Unicode" pitchFamily="34" charset="0"/>
              </a:rPr>
              <a:t>t you?</a:t>
            </a:r>
            <a:r>
              <a:rPr lang="en-US" altLang="en-US" sz="2200" dirty="0">
                <a:latin typeface="Lucida Sans Unicode" pitchFamily="34" charset="0"/>
              </a:rPr>
              <a:t>”</a:t>
            </a:r>
            <a:endParaRPr lang="en-US" sz="2200" dirty="0">
              <a:latin typeface="Lucida Sans Unicode" pitchFamily="34" charset="0"/>
            </a:endParaRPr>
          </a:p>
          <a:p>
            <a:pPr marL="609600" indent="-609600">
              <a:spcBef>
                <a:spcPts val="400"/>
              </a:spcBef>
              <a:buClr>
                <a:schemeClr val="accent1"/>
              </a:buClr>
              <a:buSzPct val="68000"/>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What is the objection?</a:t>
            </a:r>
          </a:p>
          <a:p>
            <a:pPr marL="609600" indent="-609600">
              <a:spcBef>
                <a:spcPts val="400"/>
              </a:spcBef>
              <a:buClr>
                <a:schemeClr val="accent1"/>
              </a:buClr>
              <a:buSzPct val="68000"/>
              <a:buFont typeface="Wingdings 3" pitchFamily="18" charset="2"/>
              <a:buChar char=""/>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Answer: Objection, argumentative.</a:t>
            </a:r>
          </a:p>
        </p:txBody>
      </p:sp>
      <p:sp>
        <p:nvSpPr>
          <p:cNvPr id="106502" name="Slide Number Placeholder 5"/>
          <p:cNvSpPr>
            <a:spLocks noGrp="1"/>
          </p:cNvSpPr>
          <p:nvPr>
            <p:ph type="sldNum" sz="quarter" idx="12"/>
          </p:nvPr>
        </p:nvSpPr>
        <p:spPr bwMode="auto">
          <a:xfrm>
            <a:off x="8458200" y="6477000"/>
            <a:ext cx="555625" cy="296863"/>
          </a:xfrm>
          <a:noFill/>
          <a:ln>
            <a:miter lim="800000"/>
            <a:headEnd/>
            <a:tailEnd/>
          </a:ln>
        </p:spPr>
        <p:txBody>
          <a:bodyPr/>
          <a:lstStyle/>
          <a:p>
            <a:fld id="{1509D95D-236B-4D47-BBD5-040DC3D42CCA}" type="slidenum">
              <a:rPr lang="en-US"/>
              <a:pPr/>
              <a:t>115</a:t>
            </a:fld>
            <a:endParaRPr lang="en-US" dirty="0"/>
          </a:p>
        </p:txBody>
      </p:sp>
      <p:sp>
        <p:nvSpPr>
          <p:cNvPr id="10650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609600" y="1752600"/>
            <a:ext cx="7893732" cy="553998"/>
          </a:xfrm>
          <a:prstGeom prst="rect">
            <a:avLst/>
          </a:prstGeom>
        </p:spPr>
        <p:txBody>
          <a:bodyPr wrap="none">
            <a:spAutoFit/>
          </a:bodyPr>
          <a:lstStyle/>
          <a:p>
            <a:r>
              <a:rPr lang="en-US" sz="3000" dirty="0">
                <a:latin typeface="+mj-lt"/>
              </a:rPr>
              <a:t>The Following Question Is Asked At Trial:</a:t>
            </a:r>
          </a:p>
        </p:txBody>
      </p:sp>
    </p:spTree>
    <p:extLst>
      <p:ext uri="{BB962C8B-B14F-4D97-AF65-F5344CB8AC3E}">
        <p14:creationId xmlns:p14="http://schemas.microsoft.com/office/powerpoint/2010/main" val="20151101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64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6500"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6501" name="Rectangle 3"/>
          <p:cNvSpPr txBox="1">
            <a:spLocks noChangeArrowheads="1"/>
          </p:cNvSpPr>
          <p:nvPr/>
        </p:nvSpPr>
        <p:spPr bwMode="auto">
          <a:xfrm>
            <a:off x="533400" y="2438400"/>
            <a:ext cx="8229600" cy="27733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Q:  </a:t>
            </a:r>
            <a:r>
              <a:rPr lang="en-US" altLang="en-US" sz="2200" dirty="0">
                <a:latin typeface="Lucida Sans Unicode" pitchFamily="34" charset="0"/>
              </a:rPr>
              <a:t>“</a:t>
            </a:r>
            <a:r>
              <a:rPr lang="en-US" sz="2200" dirty="0">
                <a:latin typeface="Lucida Sans Unicode" pitchFamily="34" charset="0"/>
              </a:rPr>
              <a:t>You knew that the rotten board on the catwalk would break causing a serious injury, didn</a:t>
            </a:r>
            <a:r>
              <a:rPr lang="en-US" altLang="en-US" sz="2200" dirty="0">
                <a:latin typeface="Lucida Sans Unicode" pitchFamily="34" charset="0"/>
              </a:rPr>
              <a:t>’</a:t>
            </a:r>
            <a:r>
              <a:rPr lang="en-US" sz="2200" dirty="0">
                <a:latin typeface="Lucida Sans Unicode" pitchFamily="34" charset="0"/>
              </a:rPr>
              <a:t>t you?</a:t>
            </a:r>
            <a:r>
              <a:rPr lang="en-US" altLang="en-US" sz="2200" dirty="0">
                <a:latin typeface="Lucida Sans Unicode" pitchFamily="34" charset="0"/>
              </a:rPr>
              <a:t>”</a:t>
            </a:r>
            <a:endParaRPr lang="en-US" sz="2200" dirty="0">
              <a:latin typeface="Lucida Sans Unicode" pitchFamily="34" charset="0"/>
            </a:endParaRPr>
          </a:p>
          <a:p>
            <a:pPr marL="609600" indent="-609600">
              <a:spcBef>
                <a:spcPts val="400"/>
              </a:spcBef>
              <a:buClr>
                <a:schemeClr val="accent1"/>
              </a:buClr>
              <a:buSzPct val="68000"/>
            </a:pPr>
            <a:endParaRPr lang="en-US" sz="2200" i="1"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i="1" dirty="0">
                <a:latin typeface="Lucida Sans Unicode" pitchFamily="34" charset="0"/>
              </a:rPr>
              <a:t>How can the question be made proper?</a:t>
            </a:r>
          </a:p>
        </p:txBody>
      </p:sp>
      <p:sp>
        <p:nvSpPr>
          <p:cNvPr id="106502" name="Slide Number Placeholder 5"/>
          <p:cNvSpPr>
            <a:spLocks noGrp="1"/>
          </p:cNvSpPr>
          <p:nvPr>
            <p:ph type="sldNum" sz="quarter" idx="12"/>
          </p:nvPr>
        </p:nvSpPr>
        <p:spPr bwMode="auto">
          <a:xfrm>
            <a:off x="8458200" y="6477000"/>
            <a:ext cx="555625" cy="296863"/>
          </a:xfrm>
          <a:noFill/>
          <a:ln>
            <a:miter lim="800000"/>
            <a:headEnd/>
            <a:tailEnd/>
          </a:ln>
        </p:spPr>
        <p:txBody>
          <a:bodyPr/>
          <a:lstStyle/>
          <a:p>
            <a:fld id="{1509D95D-236B-4D47-BBD5-040DC3D42CCA}" type="slidenum">
              <a:rPr lang="en-US"/>
              <a:pPr/>
              <a:t>116</a:t>
            </a:fld>
            <a:endParaRPr lang="en-US" dirty="0"/>
          </a:p>
        </p:txBody>
      </p:sp>
      <p:sp>
        <p:nvSpPr>
          <p:cNvPr id="10650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609600" y="1752600"/>
            <a:ext cx="7893732" cy="553998"/>
          </a:xfrm>
          <a:prstGeom prst="rect">
            <a:avLst/>
          </a:prstGeom>
        </p:spPr>
        <p:txBody>
          <a:bodyPr wrap="none">
            <a:spAutoFit/>
          </a:bodyPr>
          <a:lstStyle/>
          <a:p>
            <a:r>
              <a:rPr lang="en-US" sz="3000" dirty="0">
                <a:latin typeface="+mj-lt"/>
              </a:rPr>
              <a:t>The Following Question Is Asked At Trial:</a:t>
            </a:r>
          </a:p>
        </p:txBody>
      </p:sp>
    </p:spTree>
    <p:extLst>
      <p:ext uri="{BB962C8B-B14F-4D97-AF65-F5344CB8AC3E}">
        <p14:creationId xmlns:p14="http://schemas.microsoft.com/office/powerpoint/2010/main" val="34982326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75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7524"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7525" name="Rectangle 3"/>
          <p:cNvSpPr txBox="1">
            <a:spLocks noChangeArrowheads="1"/>
          </p:cNvSpPr>
          <p:nvPr/>
        </p:nvSpPr>
        <p:spPr bwMode="auto">
          <a:xfrm>
            <a:off x="609600" y="3017838"/>
            <a:ext cx="8229600" cy="3840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Proper questioning:</a:t>
            </a:r>
          </a:p>
          <a:p>
            <a:pPr lvl="2" eaLnBrk="0" hangingPunct="0">
              <a:lnSpc>
                <a:spcPct val="80000"/>
              </a:lnSpc>
              <a:spcBef>
                <a:spcPts val="1200"/>
              </a:spcBef>
            </a:pPr>
            <a:r>
              <a:rPr lang="en-US" sz="2200" dirty="0">
                <a:latin typeface="Lucida Sans Unicode" pitchFamily="34" charset="0"/>
              </a:rPr>
              <a:t>Q:  “Did you see this rotten board?”</a:t>
            </a:r>
          </a:p>
          <a:p>
            <a:pPr lvl="2" eaLnBrk="0" hangingPunct="0">
              <a:lnSpc>
                <a:spcPct val="80000"/>
              </a:lnSpc>
              <a:spcBef>
                <a:spcPts val="1200"/>
              </a:spcBef>
            </a:pPr>
            <a:r>
              <a:rPr lang="en-US" sz="2200" dirty="0">
                <a:latin typeface="Lucida Sans Unicode" pitchFamily="34" charset="0"/>
              </a:rPr>
              <a:t>A:  “Yes.”</a:t>
            </a:r>
          </a:p>
          <a:p>
            <a:pPr lvl="2" eaLnBrk="0" hangingPunct="0">
              <a:lnSpc>
                <a:spcPct val="80000"/>
              </a:lnSpc>
              <a:spcBef>
                <a:spcPts val="1200"/>
              </a:spcBef>
            </a:pPr>
            <a:r>
              <a:rPr lang="en-US" sz="2200" dirty="0">
                <a:latin typeface="Lucida Sans Unicode" pitchFamily="34" charset="0"/>
              </a:rPr>
              <a:t>Q:  “Should it have been left in place?” </a:t>
            </a:r>
          </a:p>
          <a:p>
            <a:pPr lvl="2" eaLnBrk="0" hangingPunct="0">
              <a:lnSpc>
                <a:spcPct val="80000"/>
              </a:lnSpc>
              <a:spcBef>
                <a:spcPts val="1200"/>
              </a:spcBef>
            </a:pPr>
            <a:r>
              <a:rPr lang="en-US" sz="2200" dirty="0">
                <a:latin typeface="Lucida Sans Unicode" pitchFamily="34" charset="0"/>
              </a:rPr>
              <a:t>A:  “No.”</a:t>
            </a:r>
          </a:p>
          <a:p>
            <a:pPr lvl="2" eaLnBrk="0" hangingPunct="0">
              <a:lnSpc>
                <a:spcPct val="80000"/>
              </a:lnSpc>
              <a:spcBef>
                <a:spcPts val="1200"/>
              </a:spcBef>
            </a:pPr>
            <a:r>
              <a:rPr lang="en-US" sz="2200" dirty="0">
                <a:latin typeface="Lucida Sans Unicode" pitchFamily="34" charset="0"/>
              </a:rPr>
              <a:t>Q:  “This rotten board could not support the cat walk could it?”</a:t>
            </a:r>
          </a:p>
          <a:p>
            <a:pPr lvl="2" eaLnBrk="0" hangingPunct="0">
              <a:lnSpc>
                <a:spcPct val="80000"/>
              </a:lnSpc>
              <a:spcBef>
                <a:spcPts val="1200"/>
              </a:spcBef>
            </a:pPr>
            <a:r>
              <a:rPr lang="en-US" sz="2200" dirty="0">
                <a:latin typeface="Lucida Sans Unicode" pitchFamily="34" charset="0"/>
              </a:rPr>
              <a:t>A:  “No.”</a:t>
            </a: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0752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07527" name="Slide Number Placeholder 5"/>
          <p:cNvSpPr>
            <a:spLocks noGrp="1"/>
          </p:cNvSpPr>
          <p:nvPr>
            <p:ph type="sldNum" sz="quarter" idx="12"/>
          </p:nvPr>
        </p:nvSpPr>
        <p:spPr bwMode="auto">
          <a:xfrm>
            <a:off x="8458200" y="6477000"/>
            <a:ext cx="555625" cy="296863"/>
          </a:xfrm>
          <a:noFill/>
          <a:ln>
            <a:miter lim="800000"/>
            <a:headEnd/>
            <a:tailEnd/>
          </a:ln>
        </p:spPr>
        <p:txBody>
          <a:bodyPr/>
          <a:lstStyle/>
          <a:p>
            <a:fld id="{C07C16FA-8A96-493D-8E41-8A281A8B5FFD}" type="slidenum">
              <a:rPr lang="en-US"/>
              <a:pPr/>
              <a:t>117</a:t>
            </a:fld>
            <a:endParaRPr lang="en-US" dirty="0"/>
          </a:p>
        </p:txBody>
      </p:sp>
      <p:sp>
        <p:nvSpPr>
          <p:cNvPr id="9" name="Rectangle 8"/>
          <p:cNvSpPr/>
          <p:nvPr/>
        </p:nvSpPr>
        <p:spPr>
          <a:xfrm>
            <a:off x="609600" y="1676400"/>
            <a:ext cx="7848600" cy="1015663"/>
          </a:xfrm>
          <a:prstGeom prst="rect">
            <a:avLst/>
          </a:prstGeom>
        </p:spPr>
        <p:txBody>
          <a:bodyPr wrap="square">
            <a:spAutoFit/>
          </a:bodyPr>
          <a:lstStyle/>
          <a:p>
            <a:pPr algn="ctr"/>
            <a:r>
              <a:rPr lang="en-US" sz="3000" dirty="0">
                <a:latin typeface="+mj-lt"/>
              </a:rPr>
              <a:t>Make Into Questions About Facts and Knowledge of the Witness</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E2947764-B20B-4DEA-8EA0-E600431FA5FB}" type="slidenum">
              <a:rPr lang="en-US"/>
              <a:pPr/>
              <a:t>118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854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8549"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08550" name="Rectangle 3"/>
          <p:cNvSpPr txBox="1">
            <a:spLocks noChangeArrowheads="1"/>
          </p:cNvSpPr>
          <p:nvPr/>
        </p:nvSpPr>
        <p:spPr bwMode="auto">
          <a:xfrm>
            <a:off x="609600" y="2667000"/>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FRE 611:  Limits scope of exam except credibility issues</a:t>
            </a: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During Examination: </a:t>
            </a:r>
          </a:p>
          <a:p>
            <a:pPr marL="1066800" lvl="1" indent="-609600">
              <a:spcBef>
                <a:spcPts val="400"/>
              </a:spcBef>
              <a:buClr>
                <a:schemeClr val="accent1"/>
              </a:buClr>
              <a:buSzPct val="68000"/>
              <a:buFont typeface="Wingdings 3" pitchFamily="18" charset="2"/>
              <a:buChar char=""/>
            </a:pPr>
            <a:r>
              <a:rPr lang="en-US" sz="2200" dirty="0">
                <a:latin typeface="+mn-lt"/>
              </a:rPr>
              <a:t>Cross-exam cannot go beyond direct</a:t>
            </a:r>
          </a:p>
          <a:p>
            <a:pPr marL="1066800" lvl="1" indent="-609600">
              <a:spcBef>
                <a:spcPts val="400"/>
              </a:spcBef>
              <a:buClr>
                <a:schemeClr val="accent1"/>
              </a:buClr>
              <a:buSzPct val="68000"/>
              <a:buFont typeface="Wingdings 3" pitchFamily="18" charset="2"/>
              <a:buChar char=""/>
            </a:pPr>
            <a:r>
              <a:rPr lang="en-US" sz="2200" dirty="0">
                <a:latin typeface="+mn-lt"/>
              </a:rPr>
              <a:t>Re-direct cannot go beyond cross </a:t>
            </a:r>
          </a:p>
          <a:p>
            <a:pPr marL="1066800" lvl="1" indent="-609600">
              <a:spcBef>
                <a:spcPts val="400"/>
              </a:spcBef>
              <a:buClr>
                <a:schemeClr val="accent1"/>
              </a:buClr>
              <a:buSzPct val="68000"/>
              <a:buFont typeface="Wingdings 3" pitchFamily="18" charset="2"/>
              <a:buChar char=""/>
            </a:pPr>
            <a:r>
              <a:rPr lang="en-US" sz="2200" dirty="0">
                <a:latin typeface="+mn-lt"/>
              </a:rPr>
              <a:t>Re-cross cannot go beyond re-direct </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In Closing Argument</a:t>
            </a:r>
          </a:p>
          <a:p>
            <a:pPr marL="1066800" lvl="1" indent="-609600">
              <a:spcBef>
                <a:spcPts val="400"/>
              </a:spcBef>
              <a:buClr>
                <a:schemeClr val="accent1"/>
              </a:buClr>
              <a:buSzPct val="68000"/>
              <a:buFont typeface="Wingdings 3" pitchFamily="18" charset="2"/>
              <a:buChar char=""/>
            </a:pPr>
            <a:r>
              <a:rPr lang="en-US" sz="2200" dirty="0">
                <a:latin typeface="Lucida Sans Unicode" pitchFamily="34" charset="0"/>
              </a:rPr>
              <a:t>During Plaintiff Rebuttal Argument </a:t>
            </a:r>
          </a:p>
        </p:txBody>
      </p:sp>
      <p:sp>
        <p:nvSpPr>
          <p:cNvPr id="9" name="Rectangle 8"/>
          <p:cNvSpPr/>
          <p:nvPr/>
        </p:nvSpPr>
        <p:spPr>
          <a:xfrm>
            <a:off x="2825782" y="1676400"/>
            <a:ext cx="3575018" cy="553998"/>
          </a:xfrm>
          <a:prstGeom prst="rect">
            <a:avLst/>
          </a:prstGeom>
        </p:spPr>
        <p:txBody>
          <a:bodyPr wrap="none">
            <a:spAutoFit/>
          </a:bodyPr>
          <a:lstStyle/>
          <a:p>
            <a:r>
              <a:rPr lang="en-US" sz="3000" dirty="0">
                <a:latin typeface="+mj-lt"/>
              </a:rPr>
              <a:t>Beyond The Scope</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C9E7259-07A3-4F6F-8C8E-A391939789B2}" type="slidenum">
              <a:rPr lang="en-US"/>
              <a:pPr/>
              <a:t>119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0957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09574" name="Rectangle 3"/>
          <p:cNvSpPr txBox="1">
            <a:spLocks noChangeArrowheads="1"/>
          </p:cNvSpPr>
          <p:nvPr/>
        </p:nvSpPr>
        <p:spPr bwMode="auto">
          <a:xfrm>
            <a:off x="685800" y="2209800"/>
            <a:ext cx="8229600" cy="4068762"/>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sz="2000" dirty="0">
                <a:latin typeface="+mn-lt"/>
              </a:rPr>
              <a:t>One of the key rules of law with expert witnesses is that they are precluded from giving any opinions that they did not present in FRCP Rule 26 Report or testify about during their deposition. FRCP 37(c)</a:t>
            </a:r>
          </a:p>
          <a:p>
            <a:pPr marL="338138" indent="-338138">
              <a:spcBef>
                <a:spcPts val="400"/>
              </a:spcBef>
              <a:buClr>
                <a:schemeClr val="accent1"/>
              </a:buClr>
              <a:buSzPct val="68000"/>
              <a:buFont typeface="Wingdings 3" pitchFamily="18" charset="2"/>
              <a:buChar char=""/>
            </a:pPr>
            <a:r>
              <a:rPr lang="en-US" sz="2000" dirty="0">
                <a:latin typeface="+mn-lt"/>
              </a:rPr>
              <a:t>For this reason, when an expert is testifying in trial, be prepared to make the objection: </a:t>
            </a:r>
            <a:r>
              <a:rPr lang="en-US" altLang="en-US" sz="2000" dirty="0">
                <a:latin typeface="+mn-lt"/>
              </a:rPr>
              <a:t>“</a:t>
            </a:r>
            <a:r>
              <a:rPr lang="en-US" sz="2000" dirty="0">
                <a:latin typeface="+mn-lt"/>
              </a:rPr>
              <a:t>Objection, outside of scope of Rule 26 Report / expert deposition.</a:t>
            </a:r>
            <a:r>
              <a:rPr lang="en-US" altLang="en-US" sz="2000" dirty="0">
                <a:latin typeface="+mn-lt"/>
              </a:rPr>
              <a:t>”</a:t>
            </a:r>
            <a:r>
              <a:rPr lang="en-US" sz="2000" dirty="0">
                <a:latin typeface="+mn-lt"/>
              </a:rPr>
              <a:t> </a:t>
            </a:r>
          </a:p>
          <a:p>
            <a:pPr marL="338138" indent="-338138">
              <a:spcBef>
                <a:spcPts val="400"/>
              </a:spcBef>
              <a:buClr>
                <a:schemeClr val="accent1"/>
              </a:buClr>
              <a:buSzPct val="68000"/>
              <a:buFont typeface="Wingdings 3" pitchFamily="18" charset="2"/>
              <a:buChar char=""/>
            </a:pPr>
            <a:r>
              <a:rPr lang="en-US" sz="2000" dirty="0">
                <a:latin typeface="+mn-lt"/>
              </a:rPr>
              <a:t>The attorney will have to have the report and deposition transcript summarized to know when the expert is outside the scope</a:t>
            </a:r>
          </a:p>
          <a:p>
            <a:pPr marL="338138" indent="-338138">
              <a:spcBef>
                <a:spcPts val="400"/>
              </a:spcBef>
              <a:buClr>
                <a:schemeClr val="accent1"/>
              </a:buClr>
              <a:buSzPct val="68000"/>
              <a:buFont typeface="Wingdings 3" pitchFamily="18" charset="2"/>
              <a:buChar char=""/>
            </a:pPr>
            <a:r>
              <a:rPr lang="en-US" sz="2000" b="1" dirty="0">
                <a:latin typeface="+mn-lt"/>
              </a:rPr>
              <a:t>This is a common issue in trial that must be dealt with  </a:t>
            </a:r>
          </a:p>
          <a:p>
            <a:pPr marL="338138" indent="-338138">
              <a:spcBef>
                <a:spcPts val="400"/>
              </a:spcBef>
              <a:buClr>
                <a:schemeClr val="accent1"/>
              </a:buClr>
              <a:buSzPct val="68000"/>
            </a:pPr>
            <a:r>
              <a:rPr lang="en-US" sz="2000" b="1" dirty="0">
                <a:latin typeface="+mn-lt"/>
              </a:rPr>
              <a:t>     (1) timely, (2) specifically, and (3) on the record.</a:t>
            </a:r>
          </a:p>
        </p:txBody>
      </p:sp>
      <p:sp>
        <p:nvSpPr>
          <p:cNvPr id="9" name="Rectangle 8"/>
          <p:cNvSpPr/>
          <p:nvPr/>
        </p:nvSpPr>
        <p:spPr>
          <a:xfrm>
            <a:off x="2825782" y="1676400"/>
            <a:ext cx="3575018" cy="553998"/>
          </a:xfrm>
          <a:prstGeom prst="rect">
            <a:avLst/>
          </a:prstGeom>
        </p:spPr>
        <p:txBody>
          <a:bodyPr wrap="none">
            <a:spAutoFit/>
          </a:bodyPr>
          <a:lstStyle/>
          <a:p>
            <a:r>
              <a:rPr lang="en-US" sz="3000" dirty="0">
                <a:latin typeface="+mj-lt"/>
              </a:rPr>
              <a:t>Beyond The Scope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12</a:t>
            </a:fld>
            <a:endParaRPr lang="en-US" dirty="0"/>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4154984"/>
          </a:xfrm>
          <a:prstGeom prst="rect">
            <a:avLst/>
          </a:prstGeom>
        </p:spPr>
        <p:txBody>
          <a:bodyPr wrap="square">
            <a:spAutoFit/>
          </a:bodyPr>
          <a:lstStyle/>
          <a:p>
            <a:r>
              <a:rPr lang="en-US" sz="2400" dirty="0">
                <a:latin typeface="+mj-lt"/>
              </a:rPr>
              <a:t>Learn the </a:t>
            </a:r>
            <a:r>
              <a:rPr lang="en-US" sz="2400" b="1" dirty="0">
                <a:latin typeface="+mj-lt"/>
              </a:rPr>
              <a:t>unique 7-prong analysis </a:t>
            </a:r>
            <a:r>
              <a:rPr lang="en-US" sz="2400" dirty="0">
                <a:latin typeface="+mj-lt"/>
              </a:rPr>
              <a:t>to spot and determine the admissibility of any type of evidence </a:t>
            </a:r>
          </a:p>
          <a:p>
            <a:endParaRPr lang="en-US" sz="2400" dirty="0">
              <a:latin typeface="+mj-lt"/>
            </a:endParaRPr>
          </a:p>
          <a:p>
            <a:pPr marL="342900" lvl="0" indent="-342900">
              <a:buFont typeface="Arial" panose="020B0604020202020204" pitchFamily="34" charset="0"/>
              <a:buChar char="•"/>
            </a:pPr>
            <a:r>
              <a:rPr lang="en-US" sz="2400" dirty="0">
                <a:latin typeface="+mj-lt"/>
              </a:rPr>
              <a:t>Learn how you can use The Wheels to develop a </a:t>
            </a:r>
            <a:r>
              <a:rPr lang="en-US" sz="2400" b="1" dirty="0">
                <a:latin typeface="+mj-lt"/>
              </a:rPr>
              <a:t>“Systematic Approach to Evidence”</a:t>
            </a:r>
            <a:r>
              <a:rPr lang="en-US" sz="2400" dirty="0">
                <a:latin typeface="+mj-lt"/>
              </a:rPr>
              <a:t> and how to develop </a:t>
            </a:r>
            <a:r>
              <a:rPr lang="en-US" sz="2400" b="1" dirty="0">
                <a:latin typeface="+mj-lt"/>
              </a:rPr>
              <a:t>“Automatic Trial Reflexes”</a:t>
            </a:r>
          </a:p>
          <a:p>
            <a:pPr marL="342900" lvl="0" indent="-342900">
              <a:buFont typeface="Arial" panose="020B0604020202020204" pitchFamily="34" charset="0"/>
              <a:buChar char="•"/>
            </a:pPr>
            <a:endParaRPr lang="en-US" sz="2400" dirty="0">
              <a:latin typeface="+mj-lt"/>
            </a:endParaRPr>
          </a:p>
          <a:p>
            <a:pPr lvl="0"/>
            <a:r>
              <a:rPr lang="en-US" sz="2400" dirty="0">
                <a:latin typeface="+mj-lt"/>
              </a:rPr>
              <a:t>Trial is a tornado of evidence uncontrollably spinning around the court room. The Evidence and Trial Wheels teach you how to (1) definitively get evidence admitted and (2) keep inadmissible evidence out.</a:t>
            </a:r>
          </a:p>
        </p:txBody>
      </p:sp>
    </p:spTree>
    <p:extLst>
      <p:ext uri="{BB962C8B-B14F-4D97-AF65-F5344CB8AC3E}">
        <p14:creationId xmlns:p14="http://schemas.microsoft.com/office/powerpoint/2010/main" val="16833882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C2859D15-C996-4C4A-9114-C95CD994C16A}" type="slidenum">
              <a:rPr lang="en-US"/>
              <a:pPr/>
              <a:t>120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059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0598" name="Rectangle 3"/>
          <p:cNvSpPr txBox="1">
            <a:spLocks noChangeArrowheads="1"/>
          </p:cNvSpPr>
          <p:nvPr/>
        </p:nvSpPr>
        <p:spPr bwMode="auto">
          <a:xfrm>
            <a:off x="609600" y="2286000"/>
            <a:ext cx="8229600" cy="2971800"/>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dirty="0">
                <a:latin typeface="+mn-lt"/>
              </a:rPr>
              <a:t>During the cross-exam of an expert, no questions were asked about her education and experience.</a:t>
            </a:r>
          </a:p>
          <a:p>
            <a:pPr marL="338138" indent="-338138">
              <a:spcBef>
                <a:spcPts val="400"/>
              </a:spcBef>
              <a:buClr>
                <a:schemeClr val="accent1"/>
              </a:buClr>
              <a:buSzPct val="68000"/>
              <a:buFont typeface="Wingdings 3" pitchFamily="18" charset="2"/>
              <a:buChar char=""/>
            </a:pPr>
            <a:endParaRPr lang="en-US" dirty="0">
              <a:latin typeface="+mn-lt"/>
            </a:endParaRPr>
          </a:p>
          <a:p>
            <a:pPr marL="338138" indent="-338138">
              <a:spcBef>
                <a:spcPts val="400"/>
              </a:spcBef>
              <a:buClr>
                <a:schemeClr val="accent1"/>
              </a:buClr>
              <a:buSzPct val="68000"/>
              <a:buFont typeface="Wingdings 3" pitchFamily="18" charset="2"/>
              <a:buChar char=""/>
            </a:pPr>
            <a:r>
              <a:rPr lang="en-US" dirty="0">
                <a:latin typeface="+mn-lt"/>
              </a:rPr>
              <a:t>On re-direct, the attorney asks the expert to go through her educational background.</a:t>
            </a:r>
          </a:p>
          <a:p>
            <a:pPr marL="609600" indent="-609600">
              <a:spcBef>
                <a:spcPts val="400"/>
              </a:spcBef>
              <a:buClr>
                <a:schemeClr val="accent1"/>
              </a:buClr>
              <a:buSzPct val="68000"/>
            </a:pPr>
            <a:endParaRPr lang="en-US" i="1" dirty="0">
              <a:latin typeface="+mn-lt"/>
            </a:endParaRPr>
          </a:p>
          <a:p>
            <a:pPr marL="609600" indent="-609600">
              <a:spcBef>
                <a:spcPts val="400"/>
              </a:spcBef>
              <a:buClr>
                <a:schemeClr val="accent1"/>
              </a:buClr>
              <a:buSzPct val="68000"/>
            </a:pPr>
            <a:r>
              <a:rPr lang="en-US" i="1" dirty="0">
                <a:latin typeface="+mn-lt"/>
              </a:rPr>
              <a:t>			 What is the objection?</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C2859D15-C996-4C4A-9114-C95CD994C16A}" type="slidenum">
              <a:rPr lang="en-US"/>
              <a:pPr/>
              <a:t>121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059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0598" name="Rectangle 3"/>
          <p:cNvSpPr txBox="1">
            <a:spLocks noChangeArrowheads="1"/>
          </p:cNvSpPr>
          <p:nvPr/>
        </p:nvSpPr>
        <p:spPr bwMode="auto">
          <a:xfrm>
            <a:off x="609600" y="2286000"/>
            <a:ext cx="8229600" cy="4419600"/>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dirty="0">
                <a:latin typeface="+mn-lt"/>
              </a:rPr>
              <a:t>During the cross-exam of an expert, no questions were asked about her education and experience.</a:t>
            </a:r>
          </a:p>
          <a:p>
            <a:pPr marL="338138" indent="-338138">
              <a:spcBef>
                <a:spcPts val="400"/>
              </a:spcBef>
              <a:buClr>
                <a:schemeClr val="accent1"/>
              </a:buClr>
              <a:buSzPct val="68000"/>
              <a:buFont typeface="Wingdings 3" pitchFamily="18" charset="2"/>
              <a:buChar char=""/>
            </a:pPr>
            <a:endParaRPr lang="en-US" dirty="0">
              <a:latin typeface="+mn-lt"/>
            </a:endParaRPr>
          </a:p>
          <a:p>
            <a:pPr marL="338138" indent="-338138">
              <a:spcBef>
                <a:spcPts val="400"/>
              </a:spcBef>
              <a:buClr>
                <a:schemeClr val="accent1"/>
              </a:buClr>
              <a:buSzPct val="68000"/>
              <a:buFont typeface="Wingdings 3" pitchFamily="18" charset="2"/>
              <a:buChar char=""/>
            </a:pPr>
            <a:r>
              <a:rPr lang="en-US" dirty="0">
                <a:latin typeface="+mn-lt"/>
              </a:rPr>
              <a:t>On re-direct, the attorney asks the expert to go through her educational background.</a:t>
            </a:r>
          </a:p>
          <a:p>
            <a:pPr marL="609600" indent="-609600">
              <a:spcBef>
                <a:spcPts val="400"/>
              </a:spcBef>
              <a:buClr>
                <a:schemeClr val="accent1"/>
              </a:buClr>
              <a:buSzPct val="68000"/>
            </a:pPr>
            <a:endParaRPr lang="en-US" i="1" dirty="0">
              <a:latin typeface="+mn-lt"/>
            </a:endParaRPr>
          </a:p>
          <a:p>
            <a:pPr marL="609600" indent="-609600">
              <a:spcBef>
                <a:spcPts val="400"/>
              </a:spcBef>
              <a:buClr>
                <a:schemeClr val="accent1"/>
              </a:buClr>
              <a:buSzPct val="68000"/>
            </a:pPr>
            <a:r>
              <a:rPr lang="en-US" i="1" dirty="0">
                <a:latin typeface="+mn-lt"/>
              </a:rPr>
              <a:t>			 What is the objection?</a:t>
            </a:r>
          </a:p>
          <a:p>
            <a:pPr marL="609600" indent="-609600">
              <a:spcBef>
                <a:spcPts val="400"/>
              </a:spcBef>
              <a:buClr>
                <a:schemeClr val="accent1"/>
              </a:buClr>
              <a:buSzPct val="68000"/>
              <a:buFont typeface="Wingdings 3" pitchFamily="18" charset="2"/>
              <a:buChar char=""/>
            </a:pPr>
            <a:r>
              <a:rPr lang="en-US" dirty="0">
                <a:latin typeface="Lucida Sans Unicode" pitchFamily="34" charset="0"/>
              </a:rPr>
              <a:t>“Object, beyond the scope of cross-exam.”</a:t>
            </a:r>
            <a:endParaRPr lang="en-US" dirty="0">
              <a:latin typeface="+mn-lt"/>
            </a:endParaRPr>
          </a:p>
          <a:p>
            <a:pPr marL="609600" indent="-609600" eaLnBrk="0" hangingPunct="0">
              <a:lnSpc>
                <a:spcPct val="90000"/>
              </a:lnSpc>
              <a:buFont typeface="Wingdings" pitchFamily="2" charset="2"/>
              <a:buNone/>
            </a:pPr>
            <a:endParaRPr lang="en-US" i="1" dirty="0">
              <a:latin typeface="+mn-lt"/>
            </a:endParaRPr>
          </a:p>
          <a:p>
            <a:pPr marL="609600" indent="-609600" eaLnBrk="0" hangingPunct="0">
              <a:lnSpc>
                <a:spcPct val="90000"/>
              </a:lnSpc>
              <a:buFont typeface="Wingdings" pitchFamily="2" charset="2"/>
              <a:buNone/>
            </a:pPr>
            <a:r>
              <a:rPr lang="en-US" i="1" dirty="0">
                <a:latin typeface="+mn-lt"/>
              </a:rPr>
              <a:t>			</a:t>
            </a:r>
          </a:p>
          <a:p>
            <a:pPr marL="609600" indent="-609600" eaLnBrk="0" hangingPunct="0">
              <a:lnSpc>
                <a:spcPct val="90000"/>
              </a:lnSpc>
              <a:buFont typeface="Wingdings" pitchFamily="2" charset="2"/>
              <a:buNone/>
            </a:pPr>
            <a:endParaRPr lang="en-US" i="1" dirty="0">
              <a:latin typeface="+mn-lt"/>
            </a:endParaRPr>
          </a:p>
          <a:p>
            <a:pPr marL="609600" indent="-609600" eaLnBrk="0" hangingPunct="0">
              <a:lnSpc>
                <a:spcPct val="90000"/>
              </a:lnSpc>
            </a:pPr>
            <a:r>
              <a:rPr lang="en-US" dirty="0">
                <a:latin typeface="Lucida Sans Unicode" pitchFamily="34" charset="0"/>
              </a:rPr>
              <a:t>	</a:t>
            </a:r>
          </a:p>
          <a:p>
            <a:pPr marL="609600" indent="-609600" eaLnBrk="0" hangingPunct="0">
              <a:lnSpc>
                <a:spcPct val="90000"/>
              </a:lnSpc>
              <a:buFont typeface="Wingdings" pitchFamily="2" charset="2"/>
              <a:buNone/>
            </a:pPr>
            <a:endParaRPr lang="en-US" i="1" dirty="0">
              <a:latin typeface="+mn-lt"/>
            </a:endParaRPr>
          </a:p>
          <a:p>
            <a:pPr marL="609600" indent="-609600">
              <a:spcBef>
                <a:spcPts val="400"/>
              </a:spcBef>
              <a:buClr>
                <a:schemeClr val="accent1"/>
              </a:buClr>
              <a:buSzPct val="68000"/>
              <a:buFont typeface="Wingdings 3" pitchFamily="18" charset="2"/>
              <a:buChar char=""/>
            </a:pP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10EBAADC-A833-4E6B-8B20-81913D770153}" type="slidenum">
              <a:rPr lang="en-US"/>
              <a:pPr/>
              <a:t>122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26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2645"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2646" name="Rectangle 3"/>
          <p:cNvSpPr txBox="1">
            <a:spLocks noChangeArrowheads="1"/>
          </p:cNvSpPr>
          <p:nvPr/>
        </p:nvSpPr>
        <p:spPr bwMode="auto">
          <a:xfrm>
            <a:off x="609600" y="2514600"/>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dirty="0">
                <a:latin typeface="+mn-lt"/>
              </a:rPr>
              <a:t>An expert witness starts giving an opinion not given in his deposition or FRCP 26 Report after a proper question was asked.</a:t>
            </a:r>
          </a:p>
          <a:p>
            <a:pPr marL="609600" indent="-609600" eaLnBrk="0" hangingPunct="0"/>
            <a:endParaRPr lang="en-US" dirty="0">
              <a:latin typeface="+mn-lt"/>
            </a:endParaRPr>
          </a:p>
          <a:p>
            <a:pPr marL="609600" indent="-609600" eaLnBrk="0" hangingPunct="0"/>
            <a:r>
              <a:rPr lang="en-US" i="1" dirty="0">
                <a:latin typeface="+mn-lt"/>
              </a:rPr>
              <a:t>What should the opposing lawyer do?</a:t>
            </a:r>
          </a:p>
          <a:p>
            <a:pPr marL="609600" indent="-609600" eaLnBrk="0" hangingPunct="0"/>
            <a:endParaRPr lang="en-US" i="1" dirty="0">
              <a:latin typeface="+mn-lt"/>
            </a:endParaRPr>
          </a:p>
          <a:p>
            <a:pPr marL="609600" indent="-609600">
              <a:spcBef>
                <a:spcPts val="400"/>
              </a:spcBef>
              <a:buClr>
                <a:schemeClr val="accent1"/>
              </a:buClr>
              <a:buSzPct val="68000"/>
              <a:buFont typeface="Wingdings 3" pitchFamily="18" charset="2"/>
              <a:buChar char=""/>
            </a:pP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676400"/>
            <a:ext cx="3575018" cy="553998"/>
          </a:xfrm>
          <a:prstGeom prst="rect">
            <a:avLst/>
          </a:prstGeom>
        </p:spPr>
        <p:txBody>
          <a:bodyPr wrap="none">
            <a:spAutoFit/>
          </a:bodyPr>
          <a:lstStyle/>
          <a:p>
            <a:r>
              <a:rPr lang="en-US" sz="3000" dirty="0">
                <a:latin typeface="+mj-lt"/>
              </a:rPr>
              <a:t>Beyond The Scope</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57E47E72-E71F-47F0-8B66-EAC2D1EECCE0}" type="slidenum">
              <a:rPr lang="en-US"/>
              <a:pPr/>
              <a:t>123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366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3670" name="Rectangle 3"/>
          <p:cNvSpPr txBox="1">
            <a:spLocks noChangeArrowheads="1"/>
          </p:cNvSpPr>
          <p:nvPr/>
        </p:nvSpPr>
        <p:spPr bwMode="auto">
          <a:xfrm>
            <a:off x="609600" y="2286000"/>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mn-lt"/>
              </a:rPr>
              <a:t>The opposing lawyer should: </a:t>
            </a:r>
          </a:p>
          <a:p>
            <a:pPr marL="1524000" lvl="2" indent="-609600" eaLnBrk="0" hangingPunct="0">
              <a:buFont typeface="Arial" pitchFamily="34" charset="0"/>
              <a:buChar char="•"/>
            </a:pPr>
            <a:r>
              <a:rPr lang="en-US" sz="2200" dirty="0">
                <a:latin typeface="+mn-lt"/>
              </a:rPr>
              <a:t>Interrupt the answer</a:t>
            </a:r>
          </a:p>
          <a:p>
            <a:pPr marL="1524000" lvl="2" indent="-609600" eaLnBrk="0" hangingPunct="0">
              <a:buFont typeface="Arial" pitchFamily="34" charset="0"/>
              <a:buChar char="•"/>
            </a:pPr>
            <a:r>
              <a:rPr lang="en-US" altLang="en-US" sz="2200" dirty="0">
                <a:latin typeface="+mn-lt"/>
              </a:rPr>
              <a:t>“</a:t>
            </a:r>
            <a:r>
              <a:rPr lang="en-US" sz="2200" dirty="0">
                <a:latin typeface="+mn-lt"/>
              </a:rPr>
              <a:t>Your Honor, beyond the scope of deposition.</a:t>
            </a:r>
            <a:r>
              <a:rPr lang="en-US" altLang="en-US" sz="2200" dirty="0">
                <a:latin typeface="+mn-lt"/>
              </a:rPr>
              <a:t>”</a:t>
            </a:r>
            <a:endParaRPr lang="en-US" sz="2200" dirty="0">
              <a:latin typeface="+mn-lt"/>
            </a:endParaRPr>
          </a:p>
          <a:p>
            <a:pPr marL="1524000" lvl="2" indent="-609600" eaLnBrk="0" hangingPunct="0">
              <a:buFont typeface="Arial" pitchFamily="34" charset="0"/>
              <a:buChar char="•"/>
            </a:pPr>
            <a:r>
              <a:rPr lang="en-US" altLang="en-US" sz="2200" dirty="0">
                <a:latin typeface="+mn-lt"/>
              </a:rPr>
              <a:t>“</a:t>
            </a:r>
            <a:r>
              <a:rPr lang="en-US" sz="2200" dirty="0">
                <a:latin typeface="+mn-lt"/>
              </a:rPr>
              <a:t>Plaintiff moves to strike the answer starting with </a:t>
            </a:r>
            <a:r>
              <a:rPr lang="en-US" altLang="en-US" sz="2200" dirty="0">
                <a:latin typeface="+mn-lt"/>
              </a:rPr>
              <a:t>‘</a:t>
            </a:r>
            <a:r>
              <a:rPr lang="en-US" sz="2200" dirty="0">
                <a:latin typeface="+mn-lt"/>
              </a:rPr>
              <a:t>my next opinion is’.</a:t>
            </a:r>
            <a:r>
              <a:rPr lang="en-US" altLang="en-US" sz="2200" dirty="0">
                <a:latin typeface="+mn-lt"/>
              </a:rPr>
              <a:t>”</a:t>
            </a:r>
            <a:endParaRPr lang="en-US" sz="2200" dirty="0">
              <a:latin typeface="+mn-lt"/>
            </a:endParaRPr>
          </a:p>
          <a:p>
            <a:pPr marL="1524000" lvl="2" indent="-609600" eaLnBrk="0" hangingPunct="0">
              <a:buFont typeface="Arial" pitchFamily="34" charset="0"/>
              <a:buChar char="•"/>
            </a:pPr>
            <a:r>
              <a:rPr lang="en-US" altLang="en-US" sz="2200" dirty="0">
                <a:latin typeface="+mn-lt"/>
              </a:rPr>
              <a:t>“</a:t>
            </a:r>
            <a:r>
              <a:rPr lang="en-US" sz="2200" dirty="0">
                <a:latin typeface="+mn-lt"/>
              </a:rPr>
              <a:t>Plaintiff requests the court to admonish the jury to disregard this testimony.</a:t>
            </a:r>
            <a:r>
              <a:rPr lang="en-US" altLang="en-US" sz="2200" dirty="0">
                <a:latin typeface="+mn-lt"/>
              </a:rPr>
              <a:t>”</a:t>
            </a:r>
            <a:endParaRPr lang="en-US" sz="2200" dirty="0">
              <a:latin typeface="+mn-lt"/>
            </a:endParaRPr>
          </a:p>
          <a:p>
            <a:pPr marL="609600" indent="-609600">
              <a:spcBef>
                <a:spcPts val="400"/>
              </a:spcBef>
              <a:buClr>
                <a:schemeClr val="accent1"/>
              </a:buClr>
              <a:buSzPct val="68000"/>
              <a:buFont typeface="Wingdings 3" pitchFamily="18" charset="2"/>
              <a:buChar char=""/>
            </a:pPr>
            <a:endParaRPr lang="en-US" sz="2200" dirty="0">
              <a:latin typeface="+mn-lt"/>
            </a:endParaRPr>
          </a:p>
          <a:p>
            <a:pPr marL="609600" indent="-609600">
              <a:spcBef>
                <a:spcPts val="400"/>
              </a:spcBef>
              <a:buClr>
                <a:schemeClr val="accent1"/>
              </a:buClr>
              <a:buSzPct val="68000"/>
              <a:buFont typeface="Wingdings 3" pitchFamily="18" charset="2"/>
              <a:buChar char=""/>
            </a:pP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676400"/>
            <a:ext cx="3575018" cy="553998"/>
          </a:xfrm>
          <a:prstGeom prst="rect">
            <a:avLst/>
          </a:prstGeom>
        </p:spPr>
        <p:txBody>
          <a:bodyPr wrap="none">
            <a:spAutoFit/>
          </a:bodyPr>
          <a:lstStyle/>
          <a:p>
            <a:r>
              <a:rPr lang="en-US" sz="3000" dirty="0">
                <a:latin typeface="+mj-lt"/>
              </a:rPr>
              <a:t>Beyond The Scope</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10EBAADC-A833-4E6B-8B20-81913D770153}" type="slidenum">
              <a:rPr lang="en-US"/>
              <a:pPr/>
              <a:t>124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26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2645"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2646" name="Rectangle 3"/>
          <p:cNvSpPr txBox="1">
            <a:spLocks noChangeArrowheads="1"/>
          </p:cNvSpPr>
          <p:nvPr/>
        </p:nvSpPr>
        <p:spPr bwMode="auto">
          <a:xfrm>
            <a:off x="609600" y="2514600"/>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dirty="0">
                <a:latin typeface="+mn-lt"/>
              </a:rPr>
              <a:t>An expert witness starts giving an opinion not given in his deposition or FRCP 26 Report after a proper question was asked.</a:t>
            </a:r>
          </a:p>
          <a:p>
            <a:pPr marL="609600" indent="-609600" eaLnBrk="0" hangingPunct="0"/>
            <a:endParaRPr lang="en-US" dirty="0">
              <a:latin typeface="+mn-lt"/>
            </a:endParaRPr>
          </a:p>
          <a:p>
            <a:pPr marL="609600" indent="-609600" eaLnBrk="0" hangingPunct="0"/>
            <a:r>
              <a:rPr lang="en-US" i="1" dirty="0">
                <a:latin typeface="+mn-lt"/>
              </a:rPr>
              <a:t>Is this a common problem in trial?</a:t>
            </a:r>
          </a:p>
          <a:p>
            <a:pPr marL="609600" indent="-609600">
              <a:spcBef>
                <a:spcPts val="400"/>
              </a:spcBef>
              <a:buClr>
                <a:schemeClr val="accent1"/>
              </a:buClr>
              <a:buSzPct val="68000"/>
              <a:buFont typeface="Wingdings 3" pitchFamily="18" charset="2"/>
              <a:buChar char=""/>
            </a:pP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676400"/>
            <a:ext cx="3575018" cy="553998"/>
          </a:xfrm>
          <a:prstGeom prst="rect">
            <a:avLst/>
          </a:prstGeom>
        </p:spPr>
        <p:txBody>
          <a:bodyPr wrap="none">
            <a:spAutoFit/>
          </a:bodyPr>
          <a:lstStyle/>
          <a:p>
            <a:r>
              <a:rPr lang="en-US" sz="3000" dirty="0">
                <a:latin typeface="+mj-lt"/>
              </a:rPr>
              <a:t>Beyond The Scope</a:t>
            </a:r>
          </a:p>
        </p:txBody>
      </p:sp>
    </p:spTree>
    <p:extLst>
      <p:ext uri="{BB962C8B-B14F-4D97-AF65-F5344CB8AC3E}">
        <p14:creationId xmlns:p14="http://schemas.microsoft.com/office/powerpoint/2010/main" val="261008136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10EBAADC-A833-4E6B-8B20-81913D770153}" type="slidenum">
              <a:rPr lang="en-US"/>
              <a:pPr/>
              <a:t>125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26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2645"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2646" name="Rectangle 3"/>
          <p:cNvSpPr txBox="1">
            <a:spLocks noChangeArrowheads="1"/>
          </p:cNvSpPr>
          <p:nvPr/>
        </p:nvSpPr>
        <p:spPr bwMode="auto">
          <a:xfrm>
            <a:off x="609600" y="2514600"/>
            <a:ext cx="8229600" cy="3459162"/>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dirty="0">
                <a:latin typeface="+mn-lt"/>
              </a:rPr>
              <a:t>An expert witness starts giving an opinion not given in his deposition or FRCP 26 Report after a proper question was asked.</a:t>
            </a:r>
          </a:p>
          <a:p>
            <a:pPr marL="609600" indent="-609600" eaLnBrk="0" hangingPunct="0"/>
            <a:endParaRPr lang="en-US" dirty="0">
              <a:latin typeface="+mn-lt"/>
            </a:endParaRPr>
          </a:p>
          <a:p>
            <a:pPr marL="609600" indent="-609600" eaLnBrk="0" hangingPunct="0"/>
            <a:r>
              <a:rPr lang="en-US" i="1" dirty="0">
                <a:latin typeface="+mn-lt"/>
              </a:rPr>
              <a:t>Is this a common problem in trial?</a:t>
            </a:r>
          </a:p>
          <a:p>
            <a:pPr marL="609600" indent="-609600" eaLnBrk="0" hangingPunct="0"/>
            <a:endParaRPr lang="en-US" i="1" dirty="0">
              <a:latin typeface="+mn-lt"/>
            </a:endParaRPr>
          </a:p>
          <a:p>
            <a:pPr marL="609600" indent="-609600" eaLnBrk="0" hangingPunct="0"/>
            <a:r>
              <a:rPr lang="en-US" dirty="0">
                <a:latin typeface="+mn-lt"/>
              </a:rPr>
              <a:t>Yes! This is a common problem in trial and the opposing attorney must make a timely and specific objection on the record.</a:t>
            </a:r>
          </a:p>
          <a:p>
            <a:pPr marL="609600" indent="-609600" eaLnBrk="0" hangingPunct="0"/>
            <a:endParaRPr lang="en-US" i="1" dirty="0">
              <a:latin typeface="+mn-lt"/>
            </a:endParaRPr>
          </a:p>
          <a:p>
            <a:pPr marL="609600" indent="-609600">
              <a:spcBef>
                <a:spcPts val="400"/>
              </a:spcBef>
              <a:buClr>
                <a:schemeClr val="accent1"/>
              </a:buClr>
              <a:buSzPct val="68000"/>
              <a:buFont typeface="Wingdings 3" pitchFamily="18" charset="2"/>
              <a:buChar char=""/>
            </a:pPr>
            <a:endParaRPr lang="en-US" sz="2700" i="1" dirty="0">
              <a:latin typeface="Lucida Sans Unicode" pitchFamily="34" charset="0"/>
            </a:endParaRPr>
          </a:p>
          <a:p>
            <a:pPr marL="609600" indent="-609600">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676400"/>
            <a:ext cx="3575018" cy="553998"/>
          </a:xfrm>
          <a:prstGeom prst="rect">
            <a:avLst/>
          </a:prstGeom>
        </p:spPr>
        <p:txBody>
          <a:bodyPr wrap="none">
            <a:spAutoFit/>
          </a:bodyPr>
          <a:lstStyle/>
          <a:p>
            <a:r>
              <a:rPr lang="en-US" sz="3000" dirty="0">
                <a:latin typeface="+mj-lt"/>
              </a:rPr>
              <a:t>Beyond The Scope</a:t>
            </a:r>
          </a:p>
        </p:txBody>
      </p:sp>
    </p:spTree>
    <p:extLst>
      <p:ext uri="{BB962C8B-B14F-4D97-AF65-F5344CB8AC3E}">
        <p14:creationId xmlns:p14="http://schemas.microsoft.com/office/powerpoint/2010/main" val="292581067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6970EC93-37C3-48E3-853D-E03DEB2AAEA7}" type="slidenum">
              <a:rPr lang="en-US"/>
              <a:pPr/>
              <a:t>126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46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4693"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4694" name="Rectangle 3"/>
          <p:cNvSpPr txBox="1">
            <a:spLocks noChangeArrowheads="1"/>
          </p:cNvSpPr>
          <p:nvPr/>
        </p:nvSpPr>
        <p:spPr bwMode="auto">
          <a:xfrm>
            <a:off x="685800" y="2971800"/>
            <a:ext cx="7772400" cy="22098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FRCP 26 requires all parties to disclose retained and non-retained experts.</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a:p>
            <a:pPr marL="609600" indent="-609600">
              <a:spcBef>
                <a:spcPts val="400"/>
              </a:spcBef>
              <a:buClr>
                <a:schemeClr val="accent1"/>
              </a:buClr>
              <a:buSzPct val="68000"/>
              <a:buFont typeface="Wingdings 3" pitchFamily="18" charset="2"/>
              <a:buChar char=""/>
            </a:pPr>
            <a:r>
              <a:rPr lang="en-US" sz="2200" dirty="0">
                <a:latin typeface="Lucida Sans Unicode" pitchFamily="34" charset="0"/>
              </a:rPr>
              <a:t>If a witness starts giving an expert opinion but is not disclosed properly per FRCP 26, then opposing counsel must object.</a:t>
            </a:r>
          </a:p>
        </p:txBody>
      </p:sp>
      <p:sp>
        <p:nvSpPr>
          <p:cNvPr id="9" name="Rectangle 8"/>
          <p:cNvSpPr/>
          <p:nvPr/>
        </p:nvSpPr>
        <p:spPr>
          <a:xfrm>
            <a:off x="1371600" y="1752600"/>
            <a:ext cx="6477000" cy="1015663"/>
          </a:xfrm>
          <a:prstGeom prst="rect">
            <a:avLst/>
          </a:prstGeom>
        </p:spPr>
        <p:txBody>
          <a:bodyPr wrap="square">
            <a:spAutoFit/>
          </a:bodyPr>
          <a:lstStyle/>
          <a:p>
            <a:pPr algn="ctr"/>
            <a:r>
              <a:rPr lang="en-US" sz="3000" dirty="0">
                <a:latin typeface="+mj-lt"/>
              </a:rPr>
              <a:t>Beyond The Scope Of Allowed Testimony</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346080D9-0C7B-475B-AB83-78858B33361C}" type="slidenum">
              <a:rPr lang="en-US"/>
              <a:pPr/>
              <a:t>127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571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5717"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5718" name="Rectangle 3"/>
          <p:cNvSpPr txBox="1">
            <a:spLocks noChangeArrowheads="1"/>
          </p:cNvSpPr>
          <p:nvPr/>
        </p:nvSpPr>
        <p:spPr bwMode="auto">
          <a:xfrm>
            <a:off x="457200" y="1752600"/>
            <a:ext cx="8305800" cy="3459162"/>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sz="2200" dirty="0">
                <a:latin typeface="Lucida Sans Unicode" pitchFamily="34" charset="0"/>
              </a:rPr>
              <a:t>The police officer who inspected the scene is called as a witness but was not named an expert per FRCP 26</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338138" indent="-338138">
              <a:spcBef>
                <a:spcPts val="400"/>
              </a:spcBef>
              <a:buClr>
                <a:schemeClr val="accent1"/>
              </a:buClr>
              <a:buSzPct val="68000"/>
              <a:buFont typeface="Wingdings 3" pitchFamily="18" charset="2"/>
              <a:buChar char=""/>
            </a:pPr>
            <a:r>
              <a:rPr lang="en-US" sz="2200" dirty="0">
                <a:latin typeface="Lucida Sans Unicode" pitchFamily="34" charset="0"/>
              </a:rPr>
              <a:t>The officer is asked:</a:t>
            </a:r>
          </a:p>
          <a:p>
            <a:pPr marL="1066800" lvl="1" indent="-609600">
              <a:spcBef>
                <a:spcPts val="400"/>
              </a:spcBef>
              <a:buClr>
                <a:schemeClr val="accent1"/>
              </a:buClr>
              <a:buSzPct val="68000"/>
            </a:pPr>
            <a:r>
              <a:rPr lang="en-US" sz="600" dirty="0">
                <a:latin typeface="Lucida Sans Unicode" pitchFamily="34" charset="0"/>
              </a:rPr>
              <a:t>	</a:t>
            </a:r>
          </a:p>
          <a:p>
            <a:pPr marL="1066800" lvl="1" indent="-609600">
              <a:spcBef>
                <a:spcPts val="400"/>
              </a:spcBef>
              <a:buClr>
                <a:schemeClr val="accent1"/>
              </a:buClr>
              <a:buSzPct val="68000"/>
            </a:pPr>
            <a:r>
              <a:rPr lang="en-US" sz="2200" dirty="0">
                <a:latin typeface="Lucida Sans Unicode" pitchFamily="34" charset="0"/>
              </a:rPr>
              <a:t>	</a:t>
            </a:r>
            <a:r>
              <a:rPr lang="en-US" altLang="en-US" sz="2200" dirty="0">
                <a:latin typeface="Lucida Sans Unicode" pitchFamily="34" charset="0"/>
              </a:rPr>
              <a:t>“</a:t>
            </a:r>
            <a:r>
              <a:rPr lang="en-US" sz="2200" dirty="0">
                <a:latin typeface="Lucida Sans Unicode" pitchFamily="34" charset="0"/>
              </a:rPr>
              <a:t>What is your opinion about the speed of the vehicle based on the skid marks?</a:t>
            </a:r>
            <a:r>
              <a:rPr lang="en-US" altLang="en-US" sz="2200" dirty="0">
                <a:latin typeface="Lucida Sans Unicode" pitchFamily="34" charset="0"/>
              </a:rPr>
              <a:t>”</a:t>
            </a:r>
            <a:r>
              <a:rPr lang="en-US" sz="2200" dirty="0">
                <a:latin typeface="Lucida Sans Unicode" pitchFamily="34" charset="0"/>
              </a:rPr>
              <a:t> </a:t>
            </a:r>
          </a:p>
          <a:p>
            <a:pPr marL="609600" indent="-609600" eaLnBrk="0" hangingPunct="0">
              <a:lnSpc>
                <a:spcPct val="80000"/>
              </a:lnSpc>
              <a:buFont typeface="Wingdings" pitchFamily="2" charset="2"/>
              <a:buNone/>
            </a:pPr>
            <a:endParaRPr lang="en-US" sz="600" dirty="0">
              <a:latin typeface="Lucida Sans Unicode" pitchFamily="34" charset="0"/>
            </a:endParaRPr>
          </a:p>
          <a:p>
            <a:pPr marL="609600" indent="-609600" eaLnBrk="0" hangingPunct="0">
              <a:lnSpc>
                <a:spcPct val="80000"/>
              </a:lnSpc>
              <a:buFont typeface="Wingdings" pitchFamily="2" charset="2"/>
              <a:buNone/>
            </a:pPr>
            <a:r>
              <a:rPr lang="en-US" sz="600" dirty="0">
                <a:latin typeface="Lucida Sans Unicode" pitchFamily="34" charset="0"/>
              </a:rPr>
              <a:t>		</a:t>
            </a:r>
            <a:r>
              <a:rPr lang="en-US" sz="600" i="1" dirty="0">
                <a:latin typeface="Lucida Sans Unicode" pitchFamily="34" charset="0"/>
              </a:rPr>
              <a:t>  </a:t>
            </a:r>
          </a:p>
          <a:p>
            <a:pPr marL="609600" indent="-609600" eaLnBrk="0" hangingPunct="0">
              <a:lnSpc>
                <a:spcPct val="80000"/>
              </a:lnSpc>
              <a:buFont typeface="Wingdings" pitchFamily="2" charset="2"/>
              <a:buNone/>
            </a:pPr>
            <a:r>
              <a:rPr lang="en-US" sz="2200" i="1" dirty="0">
                <a:latin typeface="Lucida Sans Unicode" pitchFamily="34" charset="0"/>
              </a:rPr>
              <a:t>			   Are there any objections?</a:t>
            </a:r>
          </a:p>
          <a:p>
            <a:pPr marL="609600" indent="-609600" eaLnBrk="0" hangingPunct="0">
              <a:lnSpc>
                <a:spcPct val="80000"/>
              </a:lnSpc>
              <a:buFont typeface="Wingdings" pitchFamily="2" charset="2"/>
              <a:buNone/>
            </a:pPr>
            <a:r>
              <a:rPr lang="en-US" sz="600" i="1" dirty="0">
                <a:latin typeface="Lucida Sans Unicode" pitchFamily="34" charset="0"/>
              </a:rPr>
              <a:t>	</a:t>
            </a:r>
          </a:p>
          <a:p>
            <a:pPr marL="609600" indent="-609600" eaLnBrk="0" hangingPunct="0">
              <a:lnSpc>
                <a:spcPct val="80000"/>
              </a:lnSpc>
              <a:buFont typeface="Wingdings" pitchFamily="2" charset="2"/>
              <a:buNone/>
            </a:pPr>
            <a:endParaRPr lang="en-US" altLang="en-US" sz="1200" dirty="0">
              <a:latin typeface="Lucida Sans Unicode" pitchFamily="34" charset="0"/>
            </a:endParaRPr>
          </a:p>
          <a:p>
            <a:pPr marL="609600" indent="-609600" eaLnBrk="0" hangingPunct="0">
              <a:lnSpc>
                <a:spcPct val="80000"/>
              </a:lnSpc>
              <a:buFont typeface="Wingdings" pitchFamily="2" charset="2"/>
              <a:buNone/>
            </a:pPr>
            <a:r>
              <a:rPr lang="en-US" altLang="en-US" sz="2200" dirty="0">
                <a:latin typeface="Lucida Sans Unicode" pitchFamily="34" charset="0"/>
              </a:rPr>
              <a:t>	</a:t>
            </a:r>
            <a:endParaRPr lang="en-US" sz="2200" i="1" dirty="0">
              <a:latin typeface="Lucida Sans Unicode"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346080D9-0C7B-475B-AB83-78858B33361C}" type="slidenum">
              <a:rPr lang="en-US"/>
              <a:pPr/>
              <a:t>128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11571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15717"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115718" name="Rectangle 3"/>
          <p:cNvSpPr txBox="1">
            <a:spLocks noChangeArrowheads="1"/>
          </p:cNvSpPr>
          <p:nvPr/>
        </p:nvSpPr>
        <p:spPr bwMode="auto">
          <a:xfrm>
            <a:off x="457200" y="1752600"/>
            <a:ext cx="8305800" cy="3459162"/>
          </a:xfrm>
          <a:prstGeom prst="rect">
            <a:avLst/>
          </a:prstGeom>
          <a:noFill/>
          <a:ln w="9525">
            <a:noFill/>
            <a:miter lim="800000"/>
            <a:headEnd/>
            <a:tailEnd/>
          </a:ln>
        </p:spPr>
        <p:txBody>
          <a:bodyPr/>
          <a:lstStyle/>
          <a:p>
            <a:pPr marL="338138" indent="-338138">
              <a:spcBef>
                <a:spcPts val="400"/>
              </a:spcBef>
              <a:buClr>
                <a:schemeClr val="accent1"/>
              </a:buClr>
              <a:buSzPct val="68000"/>
              <a:buFont typeface="Wingdings 3" pitchFamily="18" charset="2"/>
              <a:buChar char=""/>
            </a:pPr>
            <a:r>
              <a:rPr lang="en-US" sz="2200" dirty="0">
                <a:latin typeface="Lucida Sans Unicode" pitchFamily="34" charset="0"/>
              </a:rPr>
              <a:t>The police officer who inspected the scene is called as a witness but was not named an expert per FRCP 26</a:t>
            </a:r>
          </a:p>
          <a:p>
            <a:pPr marL="609600" indent="-609600">
              <a:spcBef>
                <a:spcPts val="400"/>
              </a:spcBef>
              <a:buClr>
                <a:schemeClr val="accent1"/>
              </a:buClr>
              <a:buSzPct val="68000"/>
              <a:buFont typeface="Wingdings 3" pitchFamily="18" charset="2"/>
              <a:buChar char=""/>
            </a:pPr>
            <a:endParaRPr lang="en-US" sz="600" dirty="0">
              <a:latin typeface="Lucida Sans Unicode" pitchFamily="34" charset="0"/>
            </a:endParaRPr>
          </a:p>
          <a:p>
            <a:pPr marL="338138" indent="-338138">
              <a:spcBef>
                <a:spcPts val="400"/>
              </a:spcBef>
              <a:buClr>
                <a:schemeClr val="accent1"/>
              </a:buClr>
              <a:buSzPct val="68000"/>
              <a:buFont typeface="Wingdings 3" pitchFamily="18" charset="2"/>
              <a:buChar char=""/>
            </a:pPr>
            <a:r>
              <a:rPr lang="en-US" sz="2200" dirty="0">
                <a:latin typeface="Lucida Sans Unicode" pitchFamily="34" charset="0"/>
              </a:rPr>
              <a:t>The officer is asked:</a:t>
            </a:r>
          </a:p>
          <a:p>
            <a:pPr marL="1066800" lvl="1" indent="-609600">
              <a:spcBef>
                <a:spcPts val="400"/>
              </a:spcBef>
              <a:buClr>
                <a:schemeClr val="accent1"/>
              </a:buClr>
              <a:buSzPct val="68000"/>
            </a:pPr>
            <a:r>
              <a:rPr lang="en-US" sz="600" dirty="0">
                <a:latin typeface="Lucida Sans Unicode" pitchFamily="34" charset="0"/>
              </a:rPr>
              <a:t>	</a:t>
            </a:r>
          </a:p>
          <a:p>
            <a:pPr marL="1066800" lvl="1" indent="-609600">
              <a:spcBef>
                <a:spcPts val="400"/>
              </a:spcBef>
              <a:buClr>
                <a:schemeClr val="accent1"/>
              </a:buClr>
              <a:buSzPct val="68000"/>
            </a:pPr>
            <a:r>
              <a:rPr lang="en-US" sz="2200" dirty="0">
                <a:latin typeface="Lucida Sans Unicode" pitchFamily="34" charset="0"/>
              </a:rPr>
              <a:t>	</a:t>
            </a:r>
            <a:r>
              <a:rPr lang="en-US" altLang="en-US" sz="2200" dirty="0">
                <a:latin typeface="Lucida Sans Unicode" pitchFamily="34" charset="0"/>
              </a:rPr>
              <a:t>“</a:t>
            </a:r>
            <a:r>
              <a:rPr lang="en-US" sz="2200" dirty="0">
                <a:latin typeface="Lucida Sans Unicode" pitchFamily="34" charset="0"/>
              </a:rPr>
              <a:t>What is your opinion about the speed of the vehicle based on the skid marks?</a:t>
            </a:r>
            <a:r>
              <a:rPr lang="en-US" altLang="en-US" sz="2200" dirty="0">
                <a:latin typeface="Lucida Sans Unicode" pitchFamily="34" charset="0"/>
              </a:rPr>
              <a:t>”</a:t>
            </a:r>
            <a:r>
              <a:rPr lang="en-US" sz="2200" dirty="0">
                <a:latin typeface="Lucida Sans Unicode" pitchFamily="34" charset="0"/>
              </a:rPr>
              <a:t> </a:t>
            </a:r>
          </a:p>
          <a:p>
            <a:pPr marL="609600" indent="-609600" eaLnBrk="0" hangingPunct="0">
              <a:lnSpc>
                <a:spcPct val="80000"/>
              </a:lnSpc>
              <a:buFont typeface="Wingdings" pitchFamily="2" charset="2"/>
              <a:buNone/>
            </a:pPr>
            <a:endParaRPr lang="en-US" sz="600" dirty="0">
              <a:latin typeface="Lucida Sans Unicode" pitchFamily="34" charset="0"/>
            </a:endParaRPr>
          </a:p>
          <a:p>
            <a:pPr marL="609600" indent="-609600" eaLnBrk="0" hangingPunct="0">
              <a:lnSpc>
                <a:spcPct val="80000"/>
              </a:lnSpc>
              <a:buFont typeface="Wingdings" pitchFamily="2" charset="2"/>
              <a:buNone/>
            </a:pPr>
            <a:r>
              <a:rPr lang="en-US" sz="600" dirty="0">
                <a:latin typeface="Lucida Sans Unicode" pitchFamily="34" charset="0"/>
              </a:rPr>
              <a:t>		</a:t>
            </a:r>
            <a:r>
              <a:rPr lang="en-US" sz="600" i="1" dirty="0">
                <a:latin typeface="Lucida Sans Unicode" pitchFamily="34" charset="0"/>
              </a:rPr>
              <a:t>  </a:t>
            </a:r>
          </a:p>
          <a:p>
            <a:pPr marL="609600" indent="-609600" eaLnBrk="0" hangingPunct="0">
              <a:lnSpc>
                <a:spcPct val="80000"/>
              </a:lnSpc>
              <a:buFont typeface="Wingdings" pitchFamily="2" charset="2"/>
              <a:buNone/>
            </a:pPr>
            <a:r>
              <a:rPr lang="en-US" sz="2200" i="1" dirty="0">
                <a:latin typeface="Lucida Sans Unicode" pitchFamily="34" charset="0"/>
              </a:rPr>
              <a:t>			   Are there any objections?</a:t>
            </a:r>
          </a:p>
          <a:p>
            <a:pPr marL="609600" indent="-609600" eaLnBrk="0" hangingPunct="0">
              <a:lnSpc>
                <a:spcPct val="80000"/>
              </a:lnSpc>
              <a:buFont typeface="Wingdings" pitchFamily="2" charset="2"/>
              <a:buNone/>
            </a:pPr>
            <a:r>
              <a:rPr lang="en-US" sz="600" i="1" dirty="0">
                <a:latin typeface="Lucida Sans Unicode" pitchFamily="34" charset="0"/>
              </a:rPr>
              <a:t>	</a:t>
            </a:r>
          </a:p>
          <a:p>
            <a:pPr marL="609600" indent="-609600" eaLnBrk="0" hangingPunct="0">
              <a:lnSpc>
                <a:spcPct val="80000"/>
              </a:lnSpc>
              <a:buFont typeface="Wingdings" pitchFamily="2" charset="2"/>
              <a:buNone/>
            </a:pPr>
            <a:endParaRPr lang="en-US" altLang="en-US" sz="1200" dirty="0">
              <a:latin typeface="Lucida Sans Unicode" pitchFamily="34" charset="0"/>
            </a:endParaRPr>
          </a:p>
          <a:p>
            <a:pPr marL="609600" indent="-609600" eaLnBrk="0" hangingPunct="0">
              <a:lnSpc>
                <a:spcPct val="80000"/>
              </a:lnSpc>
              <a:buFont typeface="Wingdings" pitchFamily="2" charset="2"/>
              <a:buNone/>
            </a:pPr>
            <a:r>
              <a:rPr lang="en-US" altLang="en-US" sz="2200" dirty="0">
                <a:latin typeface="Lucida Sans Unicode" pitchFamily="34" charset="0"/>
              </a:rPr>
              <a:t>	Answer: </a:t>
            </a:r>
            <a:r>
              <a:rPr lang="en-US" sz="2200" dirty="0">
                <a:latin typeface="Lucida Sans Unicode" pitchFamily="34" charset="0"/>
              </a:rPr>
              <a:t>Objection. Expert opinion, witness was not named as an expert.</a:t>
            </a:r>
            <a:endParaRPr lang="en-US" sz="2200" i="1" dirty="0">
              <a:latin typeface="Lucida Sans Unicode"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18412EDD-08B8-4289-B4A3-80081ECC7783}" type="slidenum">
              <a:rPr lang="en-US"/>
              <a:pPr/>
              <a:t>129</a:t>
            </a:fld>
            <a:endParaRPr lang="en-US" dirty="0"/>
          </a:p>
        </p:txBody>
      </p:sp>
      <p:pic>
        <p:nvPicPr>
          <p:cNvPr id="117762"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6:  </a:t>
            </a:r>
            <a:br>
              <a:rPr lang="en-US" sz="5000" dirty="0">
                <a:solidFill>
                  <a:schemeClr val="bg1"/>
                </a:solidFill>
                <a:ea typeface="+mj-ea"/>
              </a:rPr>
            </a:br>
            <a:r>
              <a:rPr lang="en-US" sz="5000" dirty="0">
                <a:solidFill>
                  <a:schemeClr val="bg1"/>
                </a:solidFill>
                <a:ea typeface="+mj-ea"/>
              </a:rPr>
              <a:t>“Real Friends” </a:t>
            </a:r>
            <a:br>
              <a:rPr lang="en-US" sz="5000" dirty="0">
                <a:solidFill>
                  <a:schemeClr val="bg1"/>
                </a:solidFill>
                <a:ea typeface="+mj-ea"/>
              </a:rPr>
            </a:br>
            <a:r>
              <a:rPr lang="en-US" sz="5000" dirty="0">
                <a:solidFill>
                  <a:schemeClr val="bg1"/>
                </a:solidFill>
                <a:ea typeface="+mj-ea"/>
              </a:rPr>
              <a:t>Quick  Summary</a:t>
            </a:r>
          </a:p>
        </p:txBody>
      </p:sp>
      <p:pic>
        <p:nvPicPr>
          <p:cNvPr id="117764"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13</a:t>
            </a:fld>
            <a:endParaRPr lang="en-US" dirty="0"/>
          </a:p>
        </p:txBody>
      </p:sp>
      <p:sp>
        <p:nvSpPr>
          <p:cNvPr id="4" name="Rectangle 3">
            <a:extLst>
              <a:ext uri="{FF2B5EF4-FFF2-40B4-BE49-F238E27FC236}">
                <a16:creationId xmlns:a16="http://schemas.microsoft.com/office/drawing/2014/main" id="{74AAAED0-1C8A-4D14-8CE3-3F50F377358E}"/>
              </a:ext>
            </a:extLst>
          </p:cNvPr>
          <p:cNvSpPr/>
          <p:nvPr/>
        </p:nvSpPr>
        <p:spPr>
          <a:xfrm>
            <a:off x="457200" y="1981200"/>
            <a:ext cx="8305800" cy="461665"/>
          </a:xfrm>
          <a:prstGeom prst="rect">
            <a:avLst/>
          </a:prstGeom>
        </p:spPr>
        <p:txBody>
          <a:bodyPr wrap="square">
            <a:spAutoFit/>
          </a:bodyPr>
          <a:lstStyle/>
          <a:p>
            <a:pPr marL="0" marR="0">
              <a:spcBef>
                <a:spcPts val="0"/>
              </a:spcBef>
              <a:spcAft>
                <a:spcPts val="0"/>
              </a:spcAft>
            </a:pPr>
            <a:r>
              <a:rPr lang="en-US" sz="2400" dirty="0">
                <a:latin typeface="Calibri" panose="020F0502020204030204" pitchFamily="34"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3"/>
          <p:cNvSpPr>
            <a:spLocks noGrp="1" noChangeArrowheads="1"/>
          </p:cNvSpPr>
          <p:nvPr>
            <p:ph idx="1"/>
          </p:nvPr>
        </p:nvSpPr>
        <p:spPr>
          <a:xfrm>
            <a:off x="1600200" y="1752600"/>
            <a:ext cx="8404225" cy="5243137"/>
          </a:xfrm>
        </p:spPr>
        <p:txBody>
          <a:bodyPr/>
          <a:lstStyle/>
          <a:p>
            <a:pPr eaLnBrk="1" hangingPunct="1">
              <a:buFont typeface="Wingdings" pitchFamily="2" charset="2"/>
              <a:buNone/>
            </a:pPr>
            <a:endParaRPr lang="en-US" sz="2500" b="1" baseline="-25000" dirty="0">
              <a:ea typeface="ＭＳ Ｐゴシック" charset="-128"/>
            </a:endParaRPr>
          </a:p>
          <a:p>
            <a:pPr eaLnBrk="1" hangingPunct="1">
              <a:buFont typeface="Wingdings" pitchFamily="2" charset="2"/>
              <a:buNone/>
            </a:pPr>
            <a:r>
              <a:rPr lang="en-US" b="1" dirty="0">
                <a:ea typeface="ＭＳ Ｐゴシック" charset="-128"/>
              </a:rPr>
              <a:t>Red slides:   </a:t>
            </a:r>
          </a:p>
          <a:p>
            <a:pPr eaLnBrk="1" hangingPunct="1">
              <a:buFont typeface="Wingdings" pitchFamily="2" charset="2"/>
              <a:buNone/>
            </a:pPr>
            <a:r>
              <a:rPr lang="en-US" b="1" dirty="0">
                <a:ea typeface="ＭＳ Ｐゴシック" charset="-128"/>
              </a:rPr>
              <a:t> </a:t>
            </a: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r>
              <a:rPr lang="en-US" b="1" dirty="0">
                <a:ea typeface="ＭＳ Ｐゴシック" charset="-128"/>
              </a:rPr>
              <a:t>Green slides:    </a:t>
            </a: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b="1" dirty="0">
              <a:ea typeface="ＭＳ Ｐゴシック" charset="-128"/>
            </a:endParaRPr>
          </a:p>
          <a:p>
            <a:pPr eaLnBrk="1" hangingPunct="1">
              <a:buFont typeface="Wingdings" pitchFamily="2" charset="2"/>
              <a:buNone/>
            </a:pPr>
            <a:endParaRPr lang="en-US" sz="3000" b="1" dirty="0">
              <a:ea typeface="ＭＳ Ｐゴシック" charset="-128"/>
            </a:endParaRPr>
          </a:p>
          <a:p>
            <a:pPr eaLnBrk="1" hangingPunct="1">
              <a:buFont typeface="Wingdings" pitchFamily="2" charset="2"/>
              <a:buNone/>
            </a:pPr>
            <a:r>
              <a:rPr lang="en-US" b="1" dirty="0">
                <a:ea typeface="ＭＳ Ｐゴシック" charset="-128"/>
              </a:rPr>
              <a:t>Blue slides:</a:t>
            </a:r>
            <a:r>
              <a:rPr lang="en-US" dirty="0">
                <a:ea typeface="ＭＳ Ｐゴシック" charset="-128"/>
              </a:rPr>
              <a:t>   </a:t>
            </a:r>
          </a:p>
        </p:txBody>
      </p:sp>
      <p:sp>
        <p:nvSpPr>
          <p:cNvPr id="9" name="Rectangle 5"/>
          <p:cNvSpPr>
            <a:spLocks noChangeArrowheads="1"/>
          </p:cNvSpPr>
          <p:nvPr/>
        </p:nvSpPr>
        <p:spPr bwMode="auto">
          <a:xfrm>
            <a:off x="4340687" y="1616243"/>
            <a:ext cx="3355513" cy="1431757"/>
          </a:xfrm>
          <a:prstGeom prst="rect">
            <a:avLst/>
          </a:prstGeom>
          <a:solidFill>
            <a:srgbClr val="CC0000"/>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Chapter </a:t>
            </a:r>
          </a:p>
          <a:p>
            <a:pPr algn="ctr" eaLnBrk="0" hangingPunct="0">
              <a:defRPr/>
            </a:pPr>
            <a:r>
              <a:rPr lang="en-US" sz="2800" b="1" dirty="0">
                <a:solidFill>
                  <a:schemeClr val="bg1"/>
                </a:solidFill>
                <a:latin typeface="+mj-lt"/>
                <a:ea typeface="+mn-ea"/>
              </a:rPr>
              <a:t>Headings </a:t>
            </a:r>
          </a:p>
        </p:txBody>
      </p:sp>
      <p:sp>
        <p:nvSpPr>
          <p:cNvPr id="10" name="Rectangle 6"/>
          <p:cNvSpPr>
            <a:spLocks noChangeArrowheads="1"/>
          </p:cNvSpPr>
          <p:nvPr/>
        </p:nvSpPr>
        <p:spPr bwMode="auto">
          <a:xfrm>
            <a:off x="4340687" y="3581400"/>
            <a:ext cx="3355513" cy="1295400"/>
          </a:xfrm>
          <a:prstGeom prst="rect">
            <a:avLst/>
          </a:prstGeom>
          <a:solidFill>
            <a:srgbClr val="00642D"/>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Questions</a:t>
            </a:r>
          </a:p>
          <a:p>
            <a:pPr algn="ctr" eaLnBrk="0" hangingPunct="0">
              <a:defRPr/>
            </a:pPr>
            <a:r>
              <a:rPr lang="en-US" sz="2800" b="1" dirty="0">
                <a:solidFill>
                  <a:schemeClr val="bg1"/>
                </a:solidFill>
                <a:latin typeface="+mj-lt"/>
                <a:ea typeface="+mn-ea"/>
              </a:rPr>
              <a:t>&amp;</a:t>
            </a:r>
          </a:p>
          <a:p>
            <a:pPr algn="ctr" eaLnBrk="0" hangingPunct="0">
              <a:defRPr/>
            </a:pPr>
            <a:r>
              <a:rPr lang="en-US" sz="2800" b="1" dirty="0">
                <a:solidFill>
                  <a:schemeClr val="bg1"/>
                </a:solidFill>
                <a:latin typeface="+mj-lt"/>
                <a:ea typeface="+mn-ea"/>
              </a:rPr>
              <a:t>Answers</a:t>
            </a:r>
          </a:p>
        </p:txBody>
      </p:sp>
      <p:sp>
        <p:nvSpPr>
          <p:cNvPr id="11" name="Rectangle 10"/>
          <p:cNvSpPr>
            <a:spLocks noChangeArrowheads="1"/>
          </p:cNvSpPr>
          <p:nvPr/>
        </p:nvSpPr>
        <p:spPr bwMode="auto">
          <a:xfrm>
            <a:off x="4340687" y="5410200"/>
            <a:ext cx="3355513" cy="1295400"/>
          </a:xfrm>
          <a:prstGeom prst="rect">
            <a:avLst/>
          </a:prstGeom>
          <a:solidFill>
            <a:schemeClr val="accent1">
              <a:lumMod val="75000"/>
            </a:schemeClr>
          </a:solidFill>
          <a:ln w="9525">
            <a:solidFill>
              <a:schemeClr val="tx1"/>
            </a:solidFill>
            <a:miter lim="800000"/>
            <a:headEnd/>
            <a:tailEnd/>
          </a:ln>
          <a:effectLst/>
        </p:spPr>
        <p:txBody>
          <a:bodyPr wrap="none" anchor="ctr"/>
          <a:lstStyle/>
          <a:p>
            <a:pPr algn="ctr" eaLnBrk="0" hangingPunct="0">
              <a:defRPr/>
            </a:pPr>
            <a:r>
              <a:rPr lang="en-US" sz="2800" b="1" dirty="0">
                <a:solidFill>
                  <a:schemeClr val="bg1"/>
                </a:solidFill>
                <a:latin typeface="+mj-lt"/>
                <a:ea typeface="+mn-ea"/>
              </a:rPr>
              <a:t>Summaries of Law </a:t>
            </a:r>
          </a:p>
          <a:p>
            <a:pPr algn="ctr" eaLnBrk="0" hangingPunct="0">
              <a:defRPr/>
            </a:pPr>
            <a:r>
              <a:rPr lang="en-US" sz="2800" b="1" dirty="0">
                <a:solidFill>
                  <a:schemeClr val="bg1"/>
                </a:solidFill>
                <a:latin typeface="+mj-lt"/>
                <a:ea typeface="+mn-ea"/>
              </a:rPr>
              <a:t>&amp; </a:t>
            </a:r>
          </a:p>
          <a:p>
            <a:pPr algn="ctr" eaLnBrk="0" hangingPunct="0">
              <a:defRPr/>
            </a:pPr>
            <a:r>
              <a:rPr lang="en-US" sz="2800" b="1" dirty="0">
                <a:solidFill>
                  <a:schemeClr val="bg1"/>
                </a:solidFill>
                <a:latin typeface="+mj-lt"/>
                <a:ea typeface="+mn-ea"/>
              </a:rPr>
              <a:t>Examples</a:t>
            </a:r>
          </a:p>
        </p:txBody>
      </p:sp>
    </p:spTree>
    <p:extLst>
      <p:ext uri="{BB962C8B-B14F-4D97-AF65-F5344CB8AC3E}">
        <p14:creationId xmlns:p14="http://schemas.microsoft.com/office/powerpoint/2010/main" val="128115010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EE921D73-5E22-4804-A3A4-44B89621B66D}" type="slidenum">
              <a:rPr lang="en-US"/>
              <a:pPr/>
              <a:t>130</a:t>
            </a:fld>
            <a:endParaRPr lang="en-US" dirty="0"/>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187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981200" y="1676400"/>
            <a:ext cx="4955203" cy="553998"/>
          </a:xfrm>
          <a:prstGeom prst="rect">
            <a:avLst/>
          </a:prstGeom>
        </p:spPr>
        <p:txBody>
          <a:bodyPr wrap="none">
            <a:spAutoFit/>
          </a:bodyPr>
          <a:lstStyle/>
          <a:p>
            <a:r>
              <a:rPr lang="en-US" sz="3000" dirty="0">
                <a:latin typeface="+mj-lt"/>
              </a:rPr>
              <a:t>What Do Real Friends Do?</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EE921D73-5E22-4804-A3A4-44B89621B66D}" type="slidenum">
              <a:rPr lang="en-US"/>
              <a:pPr/>
              <a:t>131</a:t>
            </a:fld>
            <a:endParaRPr lang="en-US" dirty="0"/>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187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981200" y="1676400"/>
            <a:ext cx="4955203" cy="553998"/>
          </a:xfrm>
          <a:prstGeom prst="rect">
            <a:avLst/>
          </a:prstGeom>
        </p:spPr>
        <p:txBody>
          <a:bodyPr wrap="none">
            <a:spAutoFit/>
          </a:bodyPr>
          <a:lstStyle/>
          <a:p>
            <a:r>
              <a:rPr lang="en-US" sz="3000" dirty="0">
                <a:latin typeface="+mj-lt"/>
              </a:rPr>
              <a:t>What Do Real Friends Do?</a:t>
            </a:r>
          </a:p>
        </p:txBody>
      </p:sp>
      <p:sp>
        <p:nvSpPr>
          <p:cNvPr id="8" name="TextBox 7"/>
          <p:cNvSpPr txBox="1"/>
          <p:nvPr/>
        </p:nvSpPr>
        <p:spPr>
          <a:xfrm>
            <a:off x="1295400" y="2438400"/>
            <a:ext cx="6858000" cy="2041585"/>
          </a:xfrm>
          <a:prstGeom prst="rect">
            <a:avLst/>
          </a:prstGeom>
          <a:noFill/>
        </p:spPr>
        <p:txBody>
          <a:bodyPr wrap="square" rtlCol="0">
            <a:spAutoFit/>
          </a:bodyPr>
          <a:lstStyle/>
          <a:p>
            <a:pPr marL="365125" indent="-255588">
              <a:spcBef>
                <a:spcPts val="400"/>
              </a:spcBef>
              <a:buClr>
                <a:schemeClr val="accent1"/>
              </a:buClr>
              <a:buSzPct val="68000"/>
              <a:buFont typeface="Wingdings 3" pitchFamily="18" charset="2"/>
              <a:buChar char=""/>
            </a:pPr>
            <a:r>
              <a:rPr lang="en-US" altLang="en-US" dirty="0">
                <a:latin typeface="Lucida Sans Unicode" pitchFamily="34" charset="0"/>
              </a:rPr>
              <a:t>“</a:t>
            </a:r>
            <a:r>
              <a:rPr lang="en-US" dirty="0">
                <a:latin typeface="Lucida Sans Unicode" pitchFamily="34" charset="0"/>
              </a:rPr>
              <a:t>Real Friends Have Evidence Lectures at 4:03 PM Frequently.</a:t>
            </a:r>
            <a:r>
              <a:rPr lang="en-US" altLang="en-US" dirty="0">
                <a:latin typeface="Lucida Sans Unicode" pitchFamily="34" charset="0"/>
              </a:rPr>
              <a:t>”</a:t>
            </a: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i="1" dirty="0">
                <a:latin typeface="Lucida Sans Unicode" pitchFamily="34" charset="0"/>
              </a:rPr>
              <a:t>What does that mean</a:t>
            </a:r>
            <a:r>
              <a:rPr lang="en-US" dirty="0">
                <a:latin typeface="Lucida Sans Unicode" pitchFamily="34" charset="0"/>
              </a:rPr>
              <a:t>?</a:t>
            </a:r>
          </a:p>
          <a:p>
            <a:endParaRPr 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EE921D73-5E22-4804-A3A4-44B89621B66D}" type="slidenum">
              <a:rPr lang="en-US"/>
              <a:pPr/>
              <a:t>132</a:t>
            </a:fld>
            <a:endParaRPr lang="en-US" dirty="0"/>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187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981200" y="1676400"/>
            <a:ext cx="4955203" cy="553998"/>
          </a:xfrm>
          <a:prstGeom prst="rect">
            <a:avLst/>
          </a:prstGeom>
        </p:spPr>
        <p:txBody>
          <a:bodyPr wrap="none">
            <a:spAutoFit/>
          </a:bodyPr>
          <a:lstStyle/>
          <a:p>
            <a:r>
              <a:rPr lang="en-US" sz="3000" dirty="0">
                <a:latin typeface="+mj-lt"/>
              </a:rPr>
              <a:t>What Do Real Friends Do?</a:t>
            </a:r>
          </a:p>
        </p:txBody>
      </p:sp>
      <p:sp>
        <p:nvSpPr>
          <p:cNvPr id="8" name="TextBox 7"/>
          <p:cNvSpPr txBox="1"/>
          <p:nvPr/>
        </p:nvSpPr>
        <p:spPr>
          <a:xfrm>
            <a:off x="609600" y="2438400"/>
            <a:ext cx="7696200" cy="3744615"/>
          </a:xfrm>
          <a:prstGeom prst="rect">
            <a:avLst/>
          </a:prstGeom>
          <a:noFill/>
        </p:spPr>
        <p:txBody>
          <a:bodyPr wrap="square" rtlCol="0">
            <a:spAutoFit/>
          </a:bodyPr>
          <a:lstStyle/>
          <a:p>
            <a:pPr marL="365125" indent="-255588">
              <a:spcBef>
                <a:spcPts val="400"/>
              </a:spcBef>
              <a:buClr>
                <a:schemeClr val="accent1"/>
              </a:buClr>
              <a:buSzPct val="68000"/>
              <a:buFont typeface="Wingdings 3" pitchFamily="18" charset="2"/>
              <a:buChar char=""/>
            </a:pPr>
            <a:r>
              <a:rPr lang="en-US" altLang="en-US" sz="2200" dirty="0">
                <a:latin typeface="Lucida Sans Unicode" pitchFamily="34" charset="0"/>
              </a:rPr>
              <a:t>“</a:t>
            </a:r>
            <a:r>
              <a:rPr lang="en-US" sz="2200" dirty="0">
                <a:latin typeface="Lucida Sans Unicode" pitchFamily="34" charset="0"/>
              </a:rPr>
              <a:t>Real Friends Have Evidence Lectures at 4:03 PM Frequently.</a:t>
            </a:r>
            <a:r>
              <a:rPr lang="en-US" altLang="en-US" sz="2200" dirty="0">
                <a:latin typeface="Lucida Sans Unicode" pitchFamily="34" charset="0"/>
              </a:rPr>
              <a:t>”</a:t>
            </a:r>
            <a:endParaRPr lang="en-US" sz="2200" dirty="0">
              <a:latin typeface="Lucida Sans Unicode" pitchFamily="34" charset="0"/>
            </a:endParaRPr>
          </a:p>
          <a:p>
            <a:pPr marL="365125" indent="-255588">
              <a:spcBef>
                <a:spcPts val="400"/>
              </a:spcBef>
              <a:buClr>
                <a:schemeClr val="accent1"/>
              </a:buClr>
              <a:buSzPct val="68000"/>
            </a:pPr>
            <a:r>
              <a:rPr lang="en-US" sz="2700" dirty="0">
                <a:solidFill>
                  <a:srgbClr val="FF0000"/>
                </a:solidFill>
                <a:latin typeface="Lucida Sans Unicode" pitchFamily="34" charset="0"/>
              </a:rPr>
              <a:t>  			R</a:t>
            </a:r>
            <a:r>
              <a:rPr lang="en-US" dirty="0">
                <a:latin typeface="Lucida Sans Unicode" pitchFamily="34" charset="0"/>
              </a:rPr>
              <a:t>elevance</a:t>
            </a:r>
            <a:br>
              <a:rPr lang="en-US" dirty="0">
                <a:latin typeface="Lucida Sans Unicode" pitchFamily="34" charset="0"/>
              </a:rPr>
            </a:br>
            <a:r>
              <a:rPr lang="en-US" dirty="0">
                <a:latin typeface="Lucida Sans Unicode" pitchFamily="34" charset="0"/>
              </a:rPr>
              <a:t>		</a:t>
            </a:r>
            <a:r>
              <a:rPr lang="en-US" sz="2700" dirty="0">
                <a:solidFill>
                  <a:srgbClr val="FF0000"/>
                </a:solidFill>
                <a:latin typeface="Lucida Sans Unicode" pitchFamily="34" charset="0"/>
              </a:rPr>
              <a:t>F</a:t>
            </a:r>
            <a:r>
              <a:rPr lang="en-US" dirty="0">
                <a:latin typeface="Lucida Sans Unicode" pitchFamily="34" charset="0"/>
              </a:rPr>
              <a:t>oundation </a:t>
            </a:r>
            <a:br>
              <a:rPr lang="en-US" dirty="0">
                <a:latin typeface="Lucida Sans Unicode" pitchFamily="34" charset="0"/>
              </a:rPr>
            </a:br>
            <a:r>
              <a:rPr lang="en-US" dirty="0">
                <a:latin typeface="Lucida Sans Unicode" pitchFamily="34" charset="0"/>
              </a:rPr>
              <a:t>		</a:t>
            </a:r>
            <a:r>
              <a:rPr lang="en-US" sz="2700" dirty="0">
                <a:solidFill>
                  <a:srgbClr val="FF0000"/>
                </a:solidFill>
                <a:latin typeface="Lucida Sans Unicode" pitchFamily="34" charset="0"/>
              </a:rPr>
              <a:t>H</a:t>
            </a:r>
            <a:r>
              <a:rPr lang="en-US" dirty="0">
                <a:latin typeface="Lucida Sans Unicode" pitchFamily="34" charset="0"/>
              </a:rPr>
              <a:t>earsay </a:t>
            </a:r>
            <a:br>
              <a:rPr lang="en-US" dirty="0">
                <a:latin typeface="Lucida Sans Unicode" pitchFamily="34" charset="0"/>
              </a:rPr>
            </a:br>
            <a:r>
              <a:rPr lang="en-US" dirty="0">
                <a:latin typeface="Lucida Sans Unicode" pitchFamily="34" charset="0"/>
              </a:rPr>
              <a:t>		</a:t>
            </a:r>
            <a:r>
              <a:rPr lang="en-US" sz="2700" dirty="0">
                <a:solidFill>
                  <a:srgbClr val="FF0000"/>
                </a:solidFill>
                <a:latin typeface="Lucida Sans Unicode" pitchFamily="34" charset="0"/>
              </a:rPr>
              <a:t>E</a:t>
            </a:r>
            <a:r>
              <a:rPr lang="en-US" dirty="0">
                <a:latin typeface="Lucida Sans Unicode" pitchFamily="34" charset="0"/>
              </a:rPr>
              <a:t>xclusions and </a:t>
            </a:r>
            <a:r>
              <a:rPr lang="en-US" sz="2700" dirty="0">
                <a:solidFill>
                  <a:srgbClr val="FF0000"/>
                </a:solidFill>
                <a:latin typeface="Lucida Sans Unicode" pitchFamily="34" charset="0"/>
              </a:rPr>
              <a:t>L</a:t>
            </a:r>
            <a:r>
              <a:rPr lang="en-US" dirty="0">
                <a:latin typeface="Lucida Sans Unicode" pitchFamily="34" charset="0"/>
              </a:rPr>
              <a:t>imitations</a:t>
            </a:r>
            <a:br>
              <a:rPr lang="en-US" dirty="0">
                <a:latin typeface="Lucida Sans Unicode" pitchFamily="34" charset="0"/>
              </a:rPr>
            </a:br>
            <a:r>
              <a:rPr lang="en-US" dirty="0">
                <a:latin typeface="Lucida Sans Unicode" pitchFamily="34" charset="0"/>
              </a:rPr>
              <a:t>		FRE  </a:t>
            </a:r>
            <a:r>
              <a:rPr lang="en-US" sz="2700" dirty="0">
                <a:solidFill>
                  <a:srgbClr val="FF0000"/>
                </a:solidFill>
                <a:latin typeface="Lucida Sans Unicode" pitchFamily="34" charset="0"/>
              </a:rPr>
              <a:t>403</a:t>
            </a:r>
            <a:br>
              <a:rPr lang="en-US" dirty="0">
                <a:latin typeface="Lucida Sans Unicode" pitchFamily="34" charset="0"/>
              </a:rPr>
            </a:br>
            <a:r>
              <a:rPr lang="en-US" dirty="0">
                <a:latin typeface="Lucida Sans Unicode" pitchFamily="34" charset="0"/>
              </a:rPr>
              <a:t>		</a:t>
            </a:r>
            <a:r>
              <a:rPr lang="en-US" sz="2700" dirty="0">
                <a:solidFill>
                  <a:srgbClr val="FF0000"/>
                </a:solidFill>
                <a:latin typeface="Lucida Sans Unicode" pitchFamily="34" charset="0"/>
              </a:rPr>
              <a:t>P</a:t>
            </a:r>
            <a:r>
              <a:rPr lang="en-US" dirty="0">
                <a:latin typeface="Lucida Sans Unicode" pitchFamily="34" charset="0"/>
              </a:rPr>
              <a:t>rocedural </a:t>
            </a:r>
            <a:r>
              <a:rPr lang="en-US" sz="2700" dirty="0">
                <a:solidFill>
                  <a:srgbClr val="FF0000"/>
                </a:solidFill>
                <a:latin typeface="Lucida Sans Unicode" pitchFamily="34" charset="0"/>
              </a:rPr>
              <a:t>M</a:t>
            </a:r>
            <a:r>
              <a:rPr lang="en-US" dirty="0">
                <a:latin typeface="Lucida Sans Unicode" pitchFamily="34" charset="0"/>
              </a:rPr>
              <a:t>atters</a:t>
            </a:r>
            <a:br>
              <a:rPr lang="en-US" dirty="0">
                <a:latin typeface="Lucida Sans Unicode" pitchFamily="34" charset="0"/>
              </a:rPr>
            </a:br>
            <a:r>
              <a:rPr lang="en-US" dirty="0">
                <a:latin typeface="Lucida Sans Unicode" pitchFamily="34" charset="0"/>
              </a:rPr>
              <a:t>		Objections to </a:t>
            </a:r>
            <a:r>
              <a:rPr lang="en-US" dirty="0">
                <a:solidFill>
                  <a:srgbClr val="FF0000"/>
                </a:solidFill>
                <a:latin typeface="Lucida Sans Unicode" pitchFamily="34" charset="0"/>
              </a:rPr>
              <a:t>F</a:t>
            </a:r>
            <a:r>
              <a:rPr lang="en-US" dirty="0">
                <a:latin typeface="Lucida Sans Unicode" pitchFamily="34" charset="0"/>
              </a:rPr>
              <a:t>orm</a:t>
            </a:r>
            <a:r>
              <a:rPr lang="en-US" sz="1700" dirty="0">
                <a:latin typeface="Lucida Sans Unicode" pitchFamily="34" charset="0"/>
              </a:rPr>
              <a:t> </a:t>
            </a:r>
            <a:r>
              <a:rPr lang="en-US" dirty="0">
                <a:latin typeface="Lucida Sans Unicode" pitchFamily="34" charset="0"/>
              </a:rPr>
              <a:t>of the Question </a:t>
            </a:r>
            <a:endParaRPr 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Number Placeholder 5"/>
          <p:cNvSpPr>
            <a:spLocks noGrp="1"/>
          </p:cNvSpPr>
          <p:nvPr>
            <p:ph type="sldNum" sz="quarter" idx="12"/>
          </p:nvPr>
        </p:nvSpPr>
        <p:spPr bwMode="auto">
          <a:xfrm>
            <a:off x="8305800" y="6408738"/>
            <a:ext cx="708025" cy="365125"/>
          </a:xfrm>
          <a:noFill/>
          <a:ln>
            <a:miter lim="800000"/>
            <a:headEnd/>
            <a:tailEnd/>
          </a:ln>
        </p:spPr>
        <p:txBody>
          <a:bodyPr/>
          <a:lstStyle/>
          <a:p>
            <a:fld id="{85D7172C-A13F-4E3F-A1A0-D5CBA978897C}" type="slidenum">
              <a:rPr lang="en-US"/>
              <a:pPr/>
              <a:t>133</a:t>
            </a:fld>
            <a:endParaRPr lang="en-US" dirty="0"/>
          </a:p>
        </p:txBody>
      </p:sp>
      <p:sp>
        <p:nvSpPr>
          <p:cNvPr id="121858"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218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85800" y="1575137"/>
            <a:ext cx="7772400" cy="1015663"/>
          </a:xfrm>
          <a:prstGeom prst="rect">
            <a:avLst/>
          </a:prstGeom>
        </p:spPr>
        <p:txBody>
          <a:bodyPr wrap="square">
            <a:spAutoFit/>
          </a:bodyPr>
          <a:lstStyle/>
          <a:p>
            <a:pPr algn="ctr"/>
            <a:r>
              <a:rPr lang="en-US" sz="3000" dirty="0">
                <a:latin typeface="+mj-lt"/>
              </a:rPr>
              <a:t>What Are The 7 Questions To Determine If Evidence Is Admissible?</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Number Placeholder 5"/>
          <p:cNvSpPr>
            <a:spLocks noGrp="1"/>
          </p:cNvSpPr>
          <p:nvPr>
            <p:ph type="sldNum" sz="quarter" idx="12"/>
          </p:nvPr>
        </p:nvSpPr>
        <p:spPr bwMode="auto">
          <a:xfrm>
            <a:off x="8305800" y="6408738"/>
            <a:ext cx="708025" cy="365125"/>
          </a:xfrm>
          <a:noFill/>
          <a:ln>
            <a:miter lim="800000"/>
            <a:headEnd/>
            <a:tailEnd/>
          </a:ln>
        </p:spPr>
        <p:txBody>
          <a:bodyPr/>
          <a:lstStyle/>
          <a:p>
            <a:fld id="{85D7172C-A13F-4E3F-A1A0-D5CBA978897C}" type="slidenum">
              <a:rPr lang="en-US"/>
              <a:pPr/>
              <a:t>134</a:t>
            </a:fld>
            <a:endParaRPr lang="en-US" dirty="0"/>
          </a:p>
        </p:txBody>
      </p:sp>
      <p:sp>
        <p:nvSpPr>
          <p:cNvPr id="121858"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218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85800" y="1575137"/>
            <a:ext cx="7772400" cy="1015663"/>
          </a:xfrm>
          <a:prstGeom prst="rect">
            <a:avLst/>
          </a:prstGeom>
        </p:spPr>
        <p:txBody>
          <a:bodyPr wrap="square">
            <a:spAutoFit/>
          </a:bodyPr>
          <a:lstStyle/>
          <a:p>
            <a:pPr algn="ctr"/>
            <a:r>
              <a:rPr lang="en-US" sz="3000" dirty="0">
                <a:latin typeface="+mj-lt"/>
              </a:rPr>
              <a:t>What Are The 7 Questions To Determine If Evidence Is Admissible?</a:t>
            </a:r>
          </a:p>
        </p:txBody>
      </p:sp>
      <p:sp>
        <p:nvSpPr>
          <p:cNvPr id="8" name="TextBox 7"/>
          <p:cNvSpPr txBox="1"/>
          <p:nvPr/>
        </p:nvSpPr>
        <p:spPr>
          <a:xfrm>
            <a:off x="838200" y="2610683"/>
            <a:ext cx="7543800" cy="3539430"/>
          </a:xfrm>
          <a:prstGeom prst="rect">
            <a:avLst/>
          </a:prstGeom>
          <a:noFill/>
        </p:spPr>
        <p:txBody>
          <a:bodyPr wrap="square" rtlCol="0">
            <a:spAutoFit/>
          </a:bodyPr>
          <a:lstStyle/>
          <a:p>
            <a:pPr lvl="0" eaLnBrk="0" hangingPunct="0"/>
            <a:r>
              <a:rPr lang="en-US" sz="1800" dirty="0">
                <a:solidFill>
                  <a:prstClr val="black"/>
                </a:solidFill>
                <a:latin typeface="Lucida Sans Unicode"/>
              </a:rPr>
              <a:t>(1) Is it logically </a:t>
            </a:r>
            <a:r>
              <a:rPr lang="en-US" sz="1800" dirty="0">
                <a:solidFill>
                  <a:srgbClr val="FF0000"/>
                </a:solidFill>
                <a:latin typeface="Lucida Sans Unicode"/>
              </a:rPr>
              <a:t>R</a:t>
            </a:r>
            <a:r>
              <a:rPr lang="en-US" sz="1800" dirty="0">
                <a:solidFill>
                  <a:prstClr val="black"/>
                </a:solidFill>
                <a:latin typeface="Lucida Sans Unicode"/>
              </a:rPr>
              <a:t>elevant? </a:t>
            </a:r>
          </a:p>
          <a:p>
            <a:pPr lvl="0" eaLnBrk="0" hangingPunct="0"/>
            <a:r>
              <a:rPr lang="en-US" sz="1800" dirty="0">
                <a:solidFill>
                  <a:prstClr val="black"/>
                </a:solidFill>
                <a:latin typeface="Lucida Sans Unicode"/>
              </a:rPr>
              <a:t>(2) Can a proper </a:t>
            </a:r>
            <a:r>
              <a:rPr lang="en-US" sz="1800" dirty="0">
                <a:solidFill>
                  <a:srgbClr val="FF0000"/>
                </a:solidFill>
                <a:latin typeface="Lucida Sans Unicode"/>
              </a:rPr>
              <a:t>F</a:t>
            </a:r>
            <a:r>
              <a:rPr lang="en-US" sz="1800" dirty="0">
                <a:solidFill>
                  <a:prstClr val="black"/>
                </a:solidFill>
                <a:latin typeface="Lucida Sans Unicode"/>
              </a:rPr>
              <a:t>oundation be laid? </a:t>
            </a:r>
          </a:p>
          <a:p>
            <a:pPr lvl="0" eaLnBrk="0" hangingPunct="0"/>
            <a:r>
              <a:rPr lang="en-US" sz="1800" dirty="0">
                <a:solidFill>
                  <a:prstClr val="black"/>
                </a:solidFill>
                <a:latin typeface="Lucida Sans Unicode"/>
              </a:rPr>
              <a:t>(3) If it is </a:t>
            </a:r>
            <a:r>
              <a:rPr lang="en-US" sz="1800" dirty="0">
                <a:solidFill>
                  <a:srgbClr val="FF0000"/>
                </a:solidFill>
                <a:latin typeface="Lucida Sans Unicode"/>
              </a:rPr>
              <a:t>H</a:t>
            </a:r>
            <a:r>
              <a:rPr lang="en-US" sz="1800" dirty="0">
                <a:solidFill>
                  <a:prstClr val="black"/>
                </a:solidFill>
                <a:latin typeface="Lucida Sans Unicode"/>
              </a:rPr>
              <a:t>earsay, is there an exception to The Hearsay Rule to make it admissible? </a:t>
            </a:r>
          </a:p>
          <a:p>
            <a:pPr lvl="0" eaLnBrk="0" hangingPunct="0"/>
            <a:r>
              <a:rPr lang="en-US" sz="1800" dirty="0">
                <a:solidFill>
                  <a:prstClr val="black"/>
                </a:solidFill>
                <a:latin typeface="Lucida Sans Unicode"/>
              </a:rPr>
              <a:t>(4) Can it get beyond any </a:t>
            </a:r>
            <a:r>
              <a:rPr lang="en-US" sz="1800" dirty="0">
                <a:solidFill>
                  <a:srgbClr val="FF0000"/>
                </a:solidFill>
                <a:latin typeface="Lucida Sans Unicode"/>
              </a:rPr>
              <a:t>E</a:t>
            </a:r>
            <a:r>
              <a:rPr lang="en-US" sz="1800" dirty="0">
                <a:solidFill>
                  <a:prstClr val="black"/>
                </a:solidFill>
                <a:latin typeface="Lucida Sans Unicode"/>
              </a:rPr>
              <a:t>xclusion or </a:t>
            </a:r>
            <a:r>
              <a:rPr lang="en-US" sz="1800" dirty="0">
                <a:solidFill>
                  <a:srgbClr val="FF0000"/>
                </a:solidFill>
                <a:latin typeface="Lucida Sans Unicode"/>
              </a:rPr>
              <a:t>L</a:t>
            </a:r>
            <a:r>
              <a:rPr lang="en-US" sz="1800" dirty="0">
                <a:solidFill>
                  <a:prstClr val="black"/>
                </a:solidFill>
                <a:latin typeface="Lucida Sans Unicode"/>
              </a:rPr>
              <a:t>imitation that would otherwise keep the evidence out? </a:t>
            </a:r>
          </a:p>
          <a:p>
            <a:pPr lvl="0" eaLnBrk="0" hangingPunct="0"/>
            <a:r>
              <a:rPr lang="en-US" sz="1800" dirty="0">
                <a:solidFill>
                  <a:prstClr val="black"/>
                </a:solidFill>
                <a:latin typeface="Lucida Sans Unicode"/>
              </a:rPr>
              <a:t>(5) Can it get beyond discretionary exclusion? [FRE </a:t>
            </a:r>
            <a:r>
              <a:rPr lang="en-US" sz="1800" dirty="0">
                <a:solidFill>
                  <a:srgbClr val="FF0000"/>
                </a:solidFill>
                <a:latin typeface="Lucida Sans Unicode"/>
              </a:rPr>
              <a:t>403</a:t>
            </a:r>
            <a:r>
              <a:rPr lang="en-US" sz="1800" dirty="0">
                <a:solidFill>
                  <a:prstClr val="black"/>
                </a:solidFill>
                <a:latin typeface="Lucida Sans Unicode"/>
              </a:rPr>
              <a:t> Legal relevance. I.e.: the evidence is not more prejudicial than probative, confusing, cumulative, or a waste of time.] </a:t>
            </a:r>
          </a:p>
          <a:p>
            <a:pPr lvl="0" eaLnBrk="0" hangingPunct="0"/>
            <a:r>
              <a:rPr lang="en-US" sz="1800" dirty="0">
                <a:solidFill>
                  <a:prstClr val="black"/>
                </a:solidFill>
                <a:latin typeface="Lucida Sans Unicode"/>
              </a:rPr>
              <a:t>(6) Does it conform to </a:t>
            </a:r>
            <a:r>
              <a:rPr lang="en-US" sz="1800" dirty="0">
                <a:solidFill>
                  <a:srgbClr val="FF0000"/>
                </a:solidFill>
                <a:latin typeface="Lucida Sans Unicode"/>
              </a:rPr>
              <a:t>P</a:t>
            </a:r>
            <a:r>
              <a:rPr lang="en-US" sz="1800" dirty="0">
                <a:solidFill>
                  <a:prstClr val="black"/>
                </a:solidFill>
                <a:latin typeface="Lucida Sans Unicode"/>
              </a:rPr>
              <a:t>rocedural </a:t>
            </a:r>
            <a:r>
              <a:rPr lang="en-US" sz="1800" dirty="0">
                <a:solidFill>
                  <a:srgbClr val="FF0000"/>
                </a:solidFill>
                <a:latin typeface="Lucida Sans Unicode"/>
              </a:rPr>
              <a:t>M</a:t>
            </a:r>
            <a:r>
              <a:rPr lang="en-US" sz="1800" dirty="0">
                <a:solidFill>
                  <a:prstClr val="black"/>
                </a:solidFill>
                <a:latin typeface="Lucida Sans Unicode"/>
              </a:rPr>
              <a:t>atters? </a:t>
            </a:r>
          </a:p>
          <a:p>
            <a:pPr lvl="0" eaLnBrk="0" hangingPunct="0"/>
            <a:r>
              <a:rPr lang="en-US" sz="1800" dirty="0">
                <a:solidFill>
                  <a:prstClr val="black"/>
                </a:solidFill>
                <a:latin typeface="Lucida Sans Unicode"/>
              </a:rPr>
              <a:t>(7) Is the </a:t>
            </a:r>
            <a:r>
              <a:rPr lang="en-US" sz="1800" dirty="0">
                <a:solidFill>
                  <a:srgbClr val="FF0000"/>
                </a:solidFill>
                <a:latin typeface="Lucida Sans Unicode"/>
              </a:rPr>
              <a:t>F</a:t>
            </a:r>
            <a:r>
              <a:rPr lang="en-US" sz="1800" dirty="0">
                <a:solidFill>
                  <a:prstClr val="black"/>
                </a:solidFill>
                <a:latin typeface="Lucida Sans Unicode"/>
              </a:rPr>
              <a:t>orm of the question proper? </a:t>
            </a:r>
          </a:p>
          <a:p>
            <a:pPr eaLnBrk="0" hangingPunct="0"/>
            <a:endParaRPr lang="en-US" sz="800" dirty="0">
              <a:latin typeface="+mj-lt"/>
            </a:endParaRPr>
          </a:p>
          <a:p>
            <a:endParaRPr lang="en-US" sz="1800" dirty="0">
              <a:latin typeface="+mj-lt"/>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Number Placeholder 5"/>
          <p:cNvSpPr>
            <a:spLocks noGrp="1"/>
          </p:cNvSpPr>
          <p:nvPr>
            <p:ph type="sldNum" sz="quarter" idx="12"/>
          </p:nvPr>
        </p:nvSpPr>
        <p:spPr bwMode="auto">
          <a:xfrm>
            <a:off x="8305800" y="6408738"/>
            <a:ext cx="708025" cy="365125"/>
          </a:xfrm>
          <a:noFill/>
          <a:ln>
            <a:miter lim="800000"/>
            <a:headEnd/>
            <a:tailEnd/>
          </a:ln>
        </p:spPr>
        <p:txBody>
          <a:bodyPr/>
          <a:lstStyle/>
          <a:p>
            <a:fld id="{85D7172C-A13F-4E3F-A1A0-D5CBA978897C}" type="slidenum">
              <a:rPr lang="en-US"/>
              <a:pPr/>
              <a:t>135</a:t>
            </a:fld>
            <a:endParaRPr lang="en-US" dirty="0"/>
          </a:p>
        </p:txBody>
      </p:sp>
      <p:sp>
        <p:nvSpPr>
          <p:cNvPr id="121858"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 Quick Summary</a:t>
            </a:r>
          </a:p>
        </p:txBody>
      </p:sp>
      <p:pic>
        <p:nvPicPr>
          <p:cNvPr id="12186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09600" y="1575137"/>
            <a:ext cx="7924800" cy="1015663"/>
          </a:xfrm>
          <a:prstGeom prst="rect">
            <a:avLst/>
          </a:prstGeom>
        </p:spPr>
        <p:txBody>
          <a:bodyPr wrap="square">
            <a:spAutoFit/>
          </a:bodyPr>
          <a:lstStyle/>
          <a:p>
            <a:pPr algn="ctr"/>
            <a:r>
              <a:rPr lang="en-US" sz="3000" dirty="0">
                <a:latin typeface="+mj-lt"/>
              </a:rPr>
              <a:t>What Are The 7 Questions To Determine  If Evidence Is Admissible?</a:t>
            </a:r>
          </a:p>
        </p:txBody>
      </p:sp>
      <p:sp>
        <p:nvSpPr>
          <p:cNvPr id="8" name="TextBox 7"/>
          <p:cNvSpPr txBox="1"/>
          <p:nvPr/>
        </p:nvSpPr>
        <p:spPr>
          <a:xfrm>
            <a:off x="838200" y="2610683"/>
            <a:ext cx="7543800" cy="4247317"/>
          </a:xfrm>
          <a:prstGeom prst="rect">
            <a:avLst/>
          </a:prstGeom>
          <a:noFill/>
        </p:spPr>
        <p:txBody>
          <a:bodyPr wrap="square" rtlCol="0">
            <a:spAutoFit/>
          </a:bodyPr>
          <a:lstStyle/>
          <a:p>
            <a:pPr lvl="0" eaLnBrk="0" hangingPunct="0"/>
            <a:r>
              <a:rPr lang="en-US" sz="1800" dirty="0">
                <a:solidFill>
                  <a:prstClr val="black"/>
                </a:solidFill>
                <a:latin typeface="Lucida Sans Unicode"/>
              </a:rPr>
              <a:t>(1) Is it logically </a:t>
            </a:r>
            <a:r>
              <a:rPr lang="en-US" sz="1800" dirty="0">
                <a:solidFill>
                  <a:srgbClr val="FF0000"/>
                </a:solidFill>
                <a:latin typeface="Lucida Sans Unicode"/>
              </a:rPr>
              <a:t>R</a:t>
            </a:r>
            <a:r>
              <a:rPr lang="en-US" sz="1800" dirty="0">
                <a:solidFill>
                  <a:prstClr val="black"/>
                </a:solidFill>
                <a:latin typeface="Lucida Sans Unicode"/>
              </a:rPr>
              <a:t>elevant? </a:t>
            </a:r>
          </a:p>
          <a:p>
            <a:pPr lvl="0" eaLnBrk="0" hangingPunct="0"/>
            <a:r>
              <a:rPr lang="en-US" sz="1800" dirty="0">
                <a:solidFill>
                  <a:prstClr val="black"/>
                </a:solidFill>
                <a:latin typeface="Lucida Sans Unicode"/>
              </a:rPr>
              <a:t>(2) Can a proper </a:t>
            </a:r>
            <a:r>
              <a:rPr lang="en-US" sz="1800" dirty="0">
                <a:solidFill>
                  <a:srgbClr val="FF0000"/>
                </a:solidFill>
                <a:latin typeface="Lucida Sans Unicode"/>
              </a:rPr>
              <a:t>F</a:t>
            </a:r>
            <a:r>
              <a:rPr lang="en-US" sz="1800" dirty="0">
                <a:solidFill>
                  <a:prstClr val="black"/>
                </a:solidFill>
                <a:latin typeface="Lucida Sans Unicode"/>
              </a:rPr>
              <a:t>oundation be laid? </a:t>
            </a:r>
          </a:p>
          <a:p>
            <a:pPr lvl="0" eaLnBrk="0" hangingPunct="0"/>
            <a:r>
              <a:rPr lang="en-US" sz="1800" dirty="0">
                <a:solidFill>
                  <a:prstClr val="black"/>
                </a:solidFill>
                <a:latin typeface="Lucida Sans Unicode"/>
              </a:rPr>
              <a:t>(3) If it is </a:t>
            </a:r>
            <a:r>
              <a:rPr lang="en-US" sz="1800" dirty="0">
                <a:solidFill>
                  <a:srgbClr val="FF0000"/>
                </a:solidFill>
                <a:latin typeface="Lucida Sans Unicode"/>
              </a:rPr>
              <a:t>H</a:t>
            </a:r>
            <a:r>
              <a:rPr lang="en-US" sz="1800" dirty="0">
                <a:solidFill>
                  <a:prstClr val="black"/>
                </a:solidFill>
                <a:latin typeface="Lucida Sans Unicode"/>
              </a:rPr>
              <a:t>earsay, is there an exception to The Hearsay Rule to make it admissible? </a:t>
            </a:r>
          </a:p>
          <a:p>
            <a:pPr lvl="0" eaLnBrk="0" hangingPunct="0"/>
            <a:r>
              <a:rPr lang="en-US" sz="1800" dirty="0">
                <a:solidFill>
                  <a:prstClr val="black"/>
                </a:solidFill>
                <a:latin typeface="Lucida Sans Unicode"/>
              </a:rPr>
              <a:t>(4) Can it get beyond any </a:t>
            </a:r>
            <a:r>
              <a:rPr lang="en-US" sz="1800" dirty="0">
                <a:solidFill>
                  <a:srgbClr val="FF0000"/>
                </a:solidFill>
                <a:latin typeface="Lucida Sans Unicode"/>
              </a:rPr>
              <a:t>E</a:t>
            </a:r>
            <a:r>
              <a:rPr lang="en-US" sz="1800" dirty="0">
                <a:solidFill>
                  <a:prstClr val="black"/>
                </a:solidFill>
                <a:latin typeface="Lucida Sans Unicode"/>
              </a:rPr>
              <a:t>xclusion or </a:t>
            </a:r>
            <a:r>
              <a:rPr lang="en-US" sz="1800" dirty="0">
                <a:solidFill>
                  <a:srgbClr val="FF0000"/>
                </a:solidFill>
                <a:latin typeface="Lucida Sans Unicode"/>
              </a:rPr>
              <a:t>L</a:t>
            </a:r>
            <a:r>
              <a:rPr lang="en-US" sz="1800" dirty="0">
                <a:solidFill>
                  <a:prstClr val="black"/>
                </a:solidFill>
                <a:latin typeface="Lucida Sans Unicode"/>
              </a:rPr>
              <a:t>imitation that would otherwise keep the evidence out? </a:t>
            </a:r>
          </a:p>
          <a:p>
            <a:pPr lvl="0" eaLnBrk="0" hangingPunct="0"/>
            <a:r>
              <a:rPr lang="en-US" sz="1800" dirty="0">
                <a:solidFill>
                  <a:prstClr val="black"/>
                </a:solidFill>
                <a:latin typeface="Lucida Sans Unicode"/>
              </a:rPr>
              <a:t>(5) Can it get beyond discretionary exclusion? [FRE </a:t>
            </a:r>
            <a:r>
              <a:rPr lang="en-US" sz="1800" dirty="0">
                <a:solidFill>
                  <a:srgbClr val="FF0000"/>
                </a:solidFill>
                <a:latin typeface="Lucida Sans Unicode"/>
              </a:rPr>
              <a:t>403</a:t>
            </a:r>
            <a:r>
              <a:rPr lang="en-US" sz="1800" dirty="0">
                <a:solidFill>
                  <a:prstClr val="black"/>
                </a:solidFill>
                <a:latin typeface="Lucida Sans Unicode"/>
              </a:rPr>
              <a:t> Legal relevance. I.e.: the evidence is not more prejudicial than probative, confusing, cumulative, or a waste of time.] </a:t>
            </a:r>
          </a:p>
          <a:p>
            <a:pPr lvl="0" eaLnBrk="0" hangingPunct="0"/>
            <a:r>
              <a:rPr lang="en-US" sz="1800" dirty="0">
                <a:solidFill>
                  <a:prstClr val="black"/>
                </a:solidFill>
                <a:latin typeface="Lucida Sans Unicode"/>
              </a:rPr>
              <a:t>(6) Does it conform to </a:t>
            </a:r>
            <a:r>
              <a:rPr lang="en-US" sz="1800" dirty="0">
                <a:solidFill>
                  <a:srgbClr val="FF0000"/>
                </a:solidFill>
                <a:latin typeface="Lucida Sans Unicode"/>
              </a:rPr>
              <a:t>P</a:t>
            </a:r>
            <a:r>
              <a:rPr lang="en-US" sz="1800" dirty="0">
                <a:solidFill>
                  <a:prstClr val="black"/>
                </a:solidFill>
                <a:latin typeface="Lucida Sans Unicode"/>
              </a:rPr>
              <a:t>rocedural </a:t>
            </a:r>
            <a:r>
              <a:rPr lang="en-US" sz="1800" dirty="0">
                <a:solidFill>
                  <a:srgbClr val="FF0000"/>
                </a:solidFill>
                <a:latin typeface="Lucida Sans Unicode"/>
              </a:rPr>
              <a:t>M</a:t>
            </a:r>
            <a:r>
              <a:rPr lang="en-US" sz="1800" dirty="0">
                <a:solidFill>
                  <a:prstClr val="black"/>
                </a:solidFill>
                <a:latin typeface="Lucida Sans Unicode"/>
              </a:rPr>
              <a:t>atters? </a:t>
            </a:r>
          </a:p>
          <a:p>
            <a:pPr lvl="0" eaLnBrk="0" hangingPunct="0"/>
            <a:r>
              <a:rPr lang="en-US" sz="1800" dirty="0">
                <a:solidFill>
                  <a:prstClr val="black"/>
                </a:solidFill>
                <a:latin typeface="Lucida Sans Unicode"/>
              </a:rPr>
              <a:t>(7) Is the </a:t>
            </a:r>
            <a:r>
              <a:rPr lang="en-US" sz="1800" dirty="0">
                <a:solidFill>
                  <a:srgbClr val="FF0000"/>
                </a:solidFill>
                <a:latin typeface="Lucida Sans Unicode"/>
              </a:rPr>
              <a:t>F</a:t>
            </a:r>
            <a:r>
              <a:rPr lang="en-US" sz="1800" dirty="0">
                <a:solidFill>
                  <a:prstClr val="black"/>
                </a:solidFill>
                <a:latin typeface="Lucida Sans Unicode"/>
              </a:rPr>
              <a:t>orm of the question proper? </a:t>
            </a:r>
          </a:p>
          <a:p>
            <a:pPr eaLnBrk="0" hangingPunct="0"/>
            <a:endParaRPr lang="en-US" sz="800" dirty="0">
              <a:latin typeface="+mj-lt"/>
            </a:endParaRPr>
          </a:p>
          <a:p>
            <a:pPr eaLnBrk="0" hangingPunct="0"/>
            <a:r>
              <a:rPr lang="en-US" sz="1800" dirty="0">
                <a:latin typeface="+mj-lt"/>
              </a:rPr>
              <a:t>	Then: If the answer is yes to all of the above, the 				evidence is admissible.</a:t>
            </a:r>
          </a:p>
          <a:p>
            <a:endParaRPr lang="en-US" sz="1800" dirty="0">
              <a:latin typeface="+mj-lt"/>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C3F09B27-6857-4DAF-81DA-9ECBB798353D}" type="slidenum">
              <a:rPr lang="en-US"/>
              <a:pPr/>
              <a:t>136</a:t>
            </a:fld>
            <a:endParaRPr lang="en-US" dirty="0"/>
          </a:p>
        </p:txBody>
      </p:sp>
      <p:pic>
        <p:nvPicPr>
          <p:cNvPr id="12390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7:  </a:t>
            </a:r>
            <a:br>
              <a:rPr lang="en-US" sz="5000" dirty="0">
                <a:solidFill>
                  <a:schemeClr val="bg1"/>
                </a:solidFill>
                <a:ea typeface="+mj-ea"/>
              </a:rPr>
            </a:br>
            <a:r>
              <a:rPr lang="en-US" sz="5000" dirty="0">
                <a:solidFill>
                  <a:schemeClr val="bg1"/>
                </a:solidFill>
                <a:ea typeface="+mj-ea"/>
              </a:rPr>
              <a:t>Objections To Exclude Evidence</a:t>
            </a:r>
          </a:p>
        </p:txBody>
      </p:sp>
      <p:pic>
        <p:nvPicPr>
          <p:cNvPr id="12390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2D61C0-2220-4AF0-A5F8-11A1F1D749FE}" type="slidenum">
              <a:rPr lang="en-US"/>
              <a:pPr/>
              <a:t>137</a:t>
            </a:fld>
            <a:endParaRPr lang="en-US" dirty="0"/>
          </a:p>
        </p:txBody>
      </p:sp>
      <p:sp>
        <p:nvSpPr>
          <p:cNvPr id="124930"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Objections To Exclude Evidence</a:t>
            </a:r>
          </a:p>
        </p:txBody>
      </p:sp>
      <p:pic>
        <p:nvPicPr>
          <p:cNvPr id="12493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371600" y="1676400"/>
            <a:ext cx="6248400" cy="1015663"/>
          </a:xfrm>
          <a:prstGeom prst="rect">
            <a:avLst/>
          </a:prstGeom>
        </p:spPr>
        <p:txBody>
          <a:bodyPr wrap="square">
            <a:spAutoFit/>
          </a:bodyPr>
          <a:lstStyle/>
          <a:p>
            <a:pPr algn="ctr"/>
            <a:r>
              <a:rPr lang="en-US" sz="3000" dirty="0">
                <a:latin typeface="+mj-lt"/>
              </a:rPr>
              <a:t>What Are The Objections To Exclude Evidence?</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2D61C0-2220-4AF0-A5F8-11A1F1D749FE}" type="slidenum">
              <a:rPr lang="en-US"/>
              <a:pPr/>
              <a:t>138</a:t>
            </a:fld>
            <a:endParaRPr lang="en-US" dirty="0"/>
          </a:p>
        </p:txBody>
      </p:sp>
      <p:sp>
        <p:nvSpPr>
          <p:cNvPr id="124930"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Objections To Exclude Evidence</a:t>
            </a:r>
          </a:p>
        </p:txBody>
      </p:sp>
      <p:pic>
        <p:nvPicPr>
          <p:cNvPr id="12493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371600" y="1676400"/>
            <a:ext cx="6248400" cy="1015663"/>
          </a:xfrm>
          <a:prstGeom prst="rect">
            <a:avLst/>
          </a:prstGeom>
        </p:spPr>
        <p:txBody>
          <a:bodyPr wrap="square">
            <a:spAutoFit/>
          </a:bodyPr>
          <a:lstStyle/>
          <a:p>
            <a:pPr algn="ctr"/>
            <a:r>
              <a:rPr lang="en-US" sz="3000" dirty="0">
                <a:latin typeface="+mj-lt"/>
              </a:rPr>
              <a:t>What Are The Objections To Exclude Evidence?</a:t>
            </a:r>
          </a:p>
        </p:txBody>
      </p:sp>
      <p:sp>
        <p:nvSpPr>
          <p:cNvPr id="8" name="TextBox 7"/>
          <p:cNvSpPr txBox="1"/>
          <p:nvPr/>
        </p:nvSpPr>
        <p:spPr>
          <a:xfrm>
            <a:off x="1066800" y="2743200"/>
            <a:ext cx="7772400" cy="3170099"/>
          </a:xfrm>
          <a:prstGeom prst="rect">
            <a:avLst/>
          </a:prstGeom>
          <a:noFill/>
        </p:spPr>
        <p:txBody>
          <a:bodyPr wrap="square" rtlCol="0">
            <a:spAutoFit/>
          </a:bodyPr>
          <a:lstStyle/>
          <a:p>
            <a:pPr marL="365125" indent="-255588">
              <a:spcBef>
                <a:spcPts val="400"/>
              </a:spcBef>
              <a:buClr>
                <a:schemeClr val="accent1"/>
              </a:buClr>
              <a:buSzPct val="68000"/>
              <a:buFont typeface="Wingdings 3" pitchFamily="18" charset="2"/>
              <a:buChar char=""/>
            </a:pPr>
            <a:r>
              <a:rPr lang="en-US" sz="2000" dirty="0">
                <a:solidFill>
                  <a:srgbClr val="FF0000"/>
                </a:solidFill>
                <a:latin typeface="+mj-lt"/>
              </a:rPr>
              <a:t>R</a:t>
            </a:r>
            <a:r>
              <a:rPr lang="en-US" sz="2000" dirty="0">
                <a:latin typeface="+mj-lt"/>
              </a:rPr>
              <a:t>elevance (Logical Relevance):  “Objection, irrelevant.”</a:t>
            </a:r>
          </a:p>
          <a:p>
            <a:pPr marL="365125" indent="-255588">
              <a:spcBef>
                <a:spcPts val="400"/>
              </a:spcBef>
              <a:buClr>
                <a:schemeClr val="accent1"/>
              </a:buClr>
              <a:buSzPct val="68000"/>
              <a:buFont typeface="Wingdings 3" pitchFamily="18" charset="2"/>
              <a:buChar char=""/>
            </a:pPr>
            <a:r>
              <a:rPr lang="en-US" sz="2000" dirty="0">
                <a:solidFill>
                  <a:srgbClr val="FF0000"/>
                </a:solidFill>
                <a:latin typeface="+mj-lt"/>
              </a:rPr>
              <a:t>F</a:t>
            </a:r>
            <a:r>
              <a:rPr lang="en-US" sz="2000" dirty="0">
                <a:latin typeface="+mj-lt"/>
              </a:rPr>
              <a:t>oundation:  “Objection, lack of foundation.”</a:t>
            </a:r>
          </a:p>
          <a:p>
            <a:pPr marL="365125" indent="-255588">
              <a:spcBef>
                <a:spcPts val="400"/>
              </a:spcBef>
              <a:buClr>
                <a:schemeClr val="accent1"/>
              </a:buClr>
              <a:buSzPct val="68000"/>
              <a:buFont typeface="Wingdings 3" pitchFamily="18" charset="2"/>
              <a:buChar char=""/>
            </a:pPr>
            <a:r>
              <a:rPr lang="en-US" sz="2000" dirty="0">
                <a:solidFill>
                  <a:srgbClr val="FF0000"/>
                </a:solidFill>
                <a:latin typeface="+mj-lt"/>
              </a:rPr>
              <a:t>H</a:t>
            </a:r>
            <a:r>
              <a:rPr lang="en-US" sz="2000" dirty="0">
                <a:latin typeface="+mj-lt"/>
              </a:rPr>
              <a:t>earsay:  “Objection, hearsay. “ </a:t>
            </a:r>
          </a:p>
          <a:p>
            <a:pPr marL="365125" indent="-255588">
              <a:spcBef>
                <a:spcPts val="400"/>
              </a:spcBef>
              <a:buClr>
                <a:schemeClr val="accent1"/>
              </a:buClr>
              <a:buSzPct val="68000"/>
              <a:buFont typeface="Wingdings 3" pitchFamily="18" charset="2"/>
              <a:buChar char=""/>
            </a:pPr>
            <a:r>
              <a:rPr lang="en-US" sz="2000" dirty="0">
                <a:solidFill>
                  <a:srgbClr val="FF0000"/>
                </a:solidFill>
                <a:latin typeface="+mj-lt"/>
              </a:rPr>
              <a:t>E</a:t>
            </a:r>
            <a:r>
              <a:rPr lang="en-US" sz="2000" dirty="0">
                <a:latin typeface="+mj-lt"/>
              </a:rPr>
              <a:t>xclusions and </a:t>
            </a:r>
            <a:r>
              <a:rPr lang="en-US" sz="2000" dirty="0">
                <a:solidFill>
                  <a:srgbClr val="FF0000"/>
                </a:solidFill>
                <a:latin typeface="+mj-lt"/>
              </a:rPr>
              <a:t>L</a:t>
            </a:r>
            <a:r>
              <a:rPr lang="en-US" sz="2000" dirty="0">
                <a:latin typeface="+mj-lt"/>
              </a:rPr>
              <a:t>imitations:  e.g., “Objection, privileged.”</a:t>
            </a:r>
          </a:p>
          <a:p>
            <a:pPr marL="365125" indent="-255588">
              <a:spcBef>
                <a:spcPts val="400"/>
              </a:spcBef>
              <a:buClr>
                <a:schemeClr val="accent1"/>
              </a:buClr>
              <a:buSzPct val="68000"/>
              <a:buFont typeface="Wingdings 3" pitchFamily="18" charset="2"/>
              <a:buChar char=""/>
            </a:pPr>
            <a:r>
              <a:rPr lang="en-US" sz="2000" dirty="0">
                <a:latin typeface="+mj-lt"/>
              </a:rPr>
              <a:t>FRE </a:t>
            </a:r>
            <a:r>
              <a:rPr lang="en-US" sz="2000" dirty="0">
                <a:solidFill>
                  <a:srgbClr val="FF0000"/>
                </a:solidFill>
                <a:latin typeface="+mj-lt"/>
              </a:rPr>
              <a:t>403</a:t>
            </a:r>
            <a:r>
              <a:rPr lang="en-US" sz="2000" dirty="0">
                <a:latin typeface="+mj-lt"/>
              </a:rPr>
              <a:t> (Discretionary Exclusion, Legal Relevance):    “Objection, FRE 403, more prejudicial than probative.” </a:t>
            </a:r>
          </a:p>
          <a:p>
            <a:pPr marL="365125" indent="-255588">
              <a:spcBef>
                <a:spcPts val="400"/>
              </a:spcBef>
              <a:buClr>
                <a:schemeClr val="accent1"/>
              </a:buClr>
              <a:buSzPct val="68000"/>
            </a:pPr>
            <a:endParaRPr lang="en-US" sz="2000" dirty="0">
              <a:latin typeface="+mj-lt"/>
            </a:endParaRPr>
          </a:p>
          <a:p>
            <a:pPr marL="365125" indent="-255588">
              <a:spcBef>
                <a:spcPts val="400"/>
              </a:spcBef>
              <a:buClr>
                <a:schemeClr val="accent1"/>
              </a:buClr>
              <a:buSzPct val="68000"/>
            </a:pPr>
            <a:r>
              <a:rPr lang="en-US" sz="2000" dirty="0">
                <a:latin typeface="+mj-lt"/>
              </a:rPr>
              <a:t>These are the first 5 prongs of The Evidence Wheel. </a:t>
            </a:r>
          </a:p>
          <a:p>
            <a:endParaRPr lang="en-US" sz="2000" dirty="0">
              <a:latin typeface="+mj-lt"/>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BF9C99FF-66F3-4E7F-9D25-FAB6639E766A}" type="slidenum">
              <a:rPr lang="en-US"/>
              <a:pPr/>
              <a:t>139</a:t>
            </a:fld>
            <a:endParaRPr lang="en-US" dirty="0"/>
          </a:p>
        </p:txBody>
      </p:sp>
      <p:pic>
        <p:nvPicPr>
          <p:cNvPr id="126978"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8:  </a:t>
            </a:r>
            <a:br>
              <a:rPr lang="en-US" sz="5000" dirty="0">
                <a:solidFill>
                  <a:schemeClr val="bg1"/>
                </a:solidFill>
                <a:ea typeface="+mj-ea"/>
              </a:rPr>
            </a:br>
            <a:r>
              <a:rPr lang="en-US" sz="5000" dirty="0">
                <a:solidFill>
                  <a:schemeClr val="bg1"/>
                </a:solidFill>
                <a:ea typeface="+mj-ea"/>
              </a:rPr>
              <a:t>Relevance</a:t>
            </a:r>
          </a:p>
        </p:txBody>
      </p:sp>
      <p:pic>
        <p:nvPicPr>
          <p:cNvPr id="126980"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14</a:t>
            </a:fld>
            <a:endParaRPr lang="en-US" dirty="0"/>
          </a:p>
        </p:txBody>
      </p:sp>
      <p:sp>
        <p:nvSpPr>
          <p:cNvPr id="2" name="Rectangle 1">
            <a:extLst>
              <a:ext uri="{FF2B5EF4-FFF2-40B4-BE49-F238E27FC236}">
                <a16:creationId xmlns:a16="http://schemas.microsoft.com/office/drawing/2014/main" id="{77FD3997-FEDE-40F9-809A-09DB4032AA5E}"/>
              </a:ext>
            </a:extLst>
          </p:cNvPr>
          <p:cNvSpPr/>
          <p:nvPr/>
        </p:nvSpPr>
        <p:spPr>
          <a:xfrm>
            <a:off x="476596" y="2032901"/>
            <a:ext cx="8458200" cy="3416320"/>
          </a:xfrm>
          <a:prstGeom prst="rect">
            <a:avLst/>
          </a:prstGeom>
        </p:spPr>
        <p:txBody>
          <a:bodyPr wrap="square">
            <a:spAutoFit/>
          </a:bodyPr>
          <a:lstStyle/>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FIRST:  </a:t>
            </a:r>
            <a:r>
              <a:rPr lang="en-US" sz="2400" dirty="0">
                <a:latin typeface="+mn-lt"/>
                <a:ea typeface="Calibri" panose="020F0502020204030204" pitchFamily="34" charset="0"/>
                <a:cs typeface="Times New Roman" panose="02020603050405020304" pitchFamily="18" charset="0"/>
              </a:rPr>
              <a:t>Start with Part 1 and learn each section of </a:t>
            </a:r>
            <a:r>
              <a:rPr lang="en-US" sz="2400" i="1" dirty="0">
                <a:latin typeface="+mn-lt"/>
                <a:ea typeface="Calibri" panose="020F0502020204030204" pitchFamily="34" charset="0"/>
                <a:cs typeface="Times New Roman" panose="02020603050405020304" pitchFamily="18" charset="0"/>
              </a:rPr>
              <a:t>The</a:t>
            </a:r>
            <a:r>
              <a:rPr lang="en-US" sz="2400" dirty="0">
                <a:latin typeface="+mn-lt"/>
                <a:ea typeface="Calibri" panose="020F0502020204030204" pitchFamily="34" charset="0"/>
                <a:cs typeface="Times New Roman" panose="02020603050405020304" pitchFamily="18" charset="0"/>
              </a:rPr>
              <a:t> </a:t>
            </a:r>
            <a:r>
              <a:rPr lang="en-US" sz="2400" i="1" dirty="0">
                <a:latin typeface="+mn-lt"/>
                <a:ea typeface="Calibri" panose="020F0502020204030204" pitchFamily="34" charset="0"/>
                <a:cs typeface="Times New Roman" panose="02020603050405020304" pitchFamily="18" charset="0"/>
              </a:rPr>
              <a:t>Evidence Wheel</a:t>
            </a:r>
            <a:r>
              <a:rPr lang="en-US" sz="2400" dirty="0">
                <a:latin typeface="+mn-lt"/>
                <a:ea typeface="Calibri" panose="020F0502020204030204" pitchFamily="34" charset="0"/>
                <a:cs typeface="Times New Roman" panose="02020603050405020304" pitchFamily="18" charset="0"/>
              </a:rPr>
              <a:t>. </a:t>
            </a:r>
          </a:p>
          <a:p>
            <a:pPr marL="0" marR="0">
              <a:spcBef>
                <a:spcPts val="0"/>
              </a:spcBef>
              <a:spcAft>
                <a:spcPts val="0"/>
              </a:spcAft>
            </a:pPr>
            <a:endParaRPr lang="en-US" sz="2400" dirty="0">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SECOND:  </a:t>
            </a:r>
            <a:r>
              <a:rPr lang="en-US" sz="2400" dirty="0">
                <a:latin typeface="+mn-lt"/>
                <a:ea typeface="Calibri" panose="020F0502020204030204" pitchFamily="34" charset="0"/>
                <a:cs typeface="Times New Roman" panose="02020603050405020304" pitchFamily="18" charset="0"/>
              </a:rPr>
              <a:t>Read a few Parts at a time and repeat the sections that you are struggling with.</a:t>
            </a:r>
          </a:p>
          <a:p>
            <a:pPr marL="0" marR="0">
              <a:spcBef>
                <a:spcPts val="0"/>
              </a:spcBef>
              <a:spcAft>
                <a:spcPts val="0"/>
              </a:spcAft>
            </a:pPr>
            <a:endParaRPr lang="en-US" sz="2400" dirty="0">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n-lt"/>
                <a:ea typeface="Calibri" panose="020F0502020204030204" pitchFamily="34" charset="0"/>
                <a:cs typeface="Times New Roman" panose="02020603050405020304" pitchFamily="18" charset="0"/>
              </a:rPr>
              <a:t>THIRD</a:t>
            </a:r>
            <a:r>
              <a:rPr lang="en-US" sz="2400" dirty="0">
                <a:latin typeface="+mn-lt"/>
                <a:ea typeface="Calibri" panose="020F0502020204030204" pitchFamily="34" charset="0"/>
                <a:cs typeface="Times New Roman" panose="02020603050405020304" pitchFamily="18" charset="0"/>
              </a:rPr>
              <a:t>:  Remember, if you have your own edition of </a:t>
            </a:r>
            <a:r>
              <a:rPr lang="en-US" sz="2400" i="1" dirty="0">
                <a:latin typeface="+mn-lt"/>
                <a:ea typeface="Calibri" panose="020F0502020204030204" pitchFamily="34" charset="0"/>
                <a:cs typeface="Times New Roman" panose="02020603050405020304" pitchFamily="18" charset="0"/>
              </a:rPr>
              <a:t>The Evidence Wheel </a:t>
            </a:r>
            <a:r>
              <a:rPr lang="en-US" sz="2400" dirty="0">
                <a:latin typeface="+mn-lt"/>
                <a:ea typeface="Calibri" panose="020F0502020204030204" pitchFamily="34" charset="0"/>
                <a:cs typeface="Times New Roman" panose="02020603050405020304" pitchFamily="18" charset="0"/>
              </a:rPr>
              <a:t>you will easily be able to answer all of the questions—just like in Trial</a:t>
            </a:r>
            <a:r>
              <a:rPr lang="en-US" sz="2000" dirty="0">
                <a:latin typeface="+mn-lt"/>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21318659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30F9018-1068-4D7A-984B-F1CBCF6E40F7}" type="slidenum">
              <a:rPr lang="en-US"/>
              <a:pPr/>
              <a:t>140</a:t>
            </a:fld>
            <a:endParaRPr lang="en-US" dirty="0"/>
          </a:p>
        </p:txBody>
      </p:sp>
      <p:sp>
        <p:nvSpPr>
          <p:cNvPr id="128002"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Relevance</a:t>
            </a:r>
          </a:p>
        </p:txBody>
      </p:sp>
      <p:pic>
        <p:nvPicPr>
          <p:cNvPr id="1280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286000" y="1752600"/>
            <a:ext cx="5486400" cy="553998"/>
          </a:xfrm>
          <a:prstGeom prst="rect">
            <a:avLst/>
          </a:prstGeom>
        </p:spPr>
        <p:txBody>
          <a:bodyPr wrap="square">
            <a:spAutoFit/>
          </a:bodyPr>
          <a:lstStyle/>
          <a:p>
            <a:r>
              <a:rPr lang="en-US" sz="3000" dirty="0">
                <a:solidFill>
                  <a:srgbClr val="000000"/>
                </a:solidFill>
                <a:latin typeface="+mj-lt"/>
              </a:rPr>
              <a:t>What Is Relevant Evidence?</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30F9018-1068-4D7A-984B-F1CBCF6E40F7}" type="slidenum">
              <a:rPr lang="en-US"/>
              <a:pPr/>
              <a:t>141</a:t>
            </a:fld>
            <a:endParaRPr lang="en-US" dirty="0"/>
          </a:p>
        </p:txBody>
      </p:sp>
      <p:sp>
        <p:nvSpPr>
          <p:cNvPr id="128002"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Relevance</a:t>
            </a:r>
          </a:p>
        </p:txBody>
      </p:sp>
      <p:pic>
        <p:nvPicPr>
          <p:cNvPr id="12800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286000" y="1752600"/>
            <a:ext cx="5486400" cy="553998"/>
          </a:xfrm>
          <a:prstGeom prst="rect">
            <a:avLst/>
          </a:prstGeom>
        </p:spPr>
        <p:txBody>
          <a:bodyPr wrap="square">
            <a:spAutoFit/>
          </a:bodyPr>
          <a:lstStyle/>
          <a:p>
            <a:r>
              <a:rPr lang="en-US" sz="3000" dirty="0">
                <a:solidFill>
                  <a:srgbClr val="000000"/>
                </a:solidFill>
                <a:latin typeface="+mj-lt"/>
              </a:rPr>
              <a:t>What Is Relevant Evidence?</a:t>
            </a:r>
          </a:p>
        </p:txBody>
      </p:sp>
      <p:sp>
        <p:nvSpPr>
          <p:cNvPr id="8" name="TextBox 7"/>
          <p:cNvSpPr txBox="1"/>
          <p:nvPr/>
        </p:nvSpPr>
        <p:spPr>
          <a:xfrm>
            <a:off x="1143000" y="2590800"/>
            <a:ext cx="7239000" cy="3518912"/>
          </a:xfrm>
          <a:prstGeom prst="rect">
            <a:avLst/>
          </a:prstGeom>
          <a:noFill/>
        </p:spPr>
        <p:txBody>
          <a:bodyPr wrap="square" rtlCol="0">
            <a:spAutoFit/>
          </a:bodyPr>
          <a:lstStyle/>
          <a:p>
            <a:pPr marL="365125" indent="-255588">
              <a:spcBef>
                <a:spcPts val="400"/>
              </a:spcBef>
              <a:buClr>
                <a:schemeClr val="accent1"/>
              </a:buClr>
              <a:buSzPct val="68000"/>
              <a:buFont typeface="Wingdings 3" pitchFamily="18" charset="2"/>
              <a:buChar char=""/>
            </a:pPr>
            <a:r>
              <a:rPr lang="en-US" dirty="0">
                <a:latin typeface="Lucida Sans Unicode" pitchFamily="34" charset="0"/>
              </a:rPr>
              <a:t>FRE 401 - "Relevant evidence" means evidence having any tendency in reason to prove or disprove any disputed fact that is of consequence to the determination of the action. </a:t>
            </a:r>
          </a:p>
          <a:p>
            <a:pPr marL="365125" indent="-255588">
              <a:spcBef>
                <a:spcPts val="400"/>
              </a:spcBef>
              <a:buClr>
                <a:schemeClr val="accent1"/>
              </a:buClr>
              <a:buSzPct val="68000"/>
              <a:buFont typeface="Wingdings 3" pitchFamily="18" charset="2"/>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dirty="0">
                <a:latin typeface="Lucida Sans Unicode" pitchFamily="34" charset="0"/>
              </a:rPr>
              <a:t>(Including evidence relevant to the credibility of a witness) </a:t>
            </a:r>
          </a:p>
          <a:p>
            <a:endParaRPr 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2A0FF78-90AC-40FA-8B38-E35F9924DE43}" type="slidenum">
              <a:rPr lang="en-US"/>
              <a:pPr/>
              <a:t>142</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Relevance</a:t>
            </a:r>
          </a:p>
        </p:txBody>
      </p:sp>
      <p:pic>
        <p:nvPicPr>
          <p:cNvPr id="1300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0053" name="Rectangle 12"/>
          <p:cNvSpPr>
            <a:spLocks noChangeArrowheads="1"/>
          </p:cNvSpPr>
          <p:nvPr/>
        </p:nvSpPr>
        <p:spPr bwMode="auto">
          <a:xfrm>
            <a:off x="1066800" y="2362200"/>
            <a:ext cx="6781800" cy="3632200"/>
          </a:xfrm>
          <a:prstGeom prst="rect">
            <a:avLst/>
          </a:prstGeom>
          <a:noFill/>
          <a:ln w="9525">
            <a:noFill/>
            <a:miter lim="800000"/>
            <a:headEnd/>
            <a:tailEnd/>
          </a:ln>
        </p:spPr>
        <p:txBody>
          <a:bodyPr>
            <a:spAutoFit/>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This is called </a:t>
            </a:r>
            <a:r>
              <a:rPr lang="en-US" altLang="en-US" sz="2200" dirty="0">
                <a:latin typeface="Lucida Sans Unicode" pitchFamily="34" charset="0"/>
              </a:rPr>
              <a:t>“</a:t>
            </a:r>
            <a:r>
              <a:rPr lang="en-US" sz="2200" dirty="0">
                <a:latin typeface="Lucida Sans Unicode" pitchFamily="34" charset="0"/>
              </a:rPr>
              <a:t>logical evidence</a:t>
            </a:r>
            <a:r>
              <a:rPr lang="en-US" altLang="en-US" sz="2200" dirty="0">
                <a:latin typeface="Lucida Sans Unicode" pitchFamily="34" charset="0"/>
              </a:rPr>
              <a:t>”</a:t>
            </a:r>
            <a:r>
              <a:rPr lang="en-US" sz="2200" dirty="0">
                <a:latin typeface="Lucida Sans Unicode" pitchFamily="34" charset="0"/>
              </a:rPr>
              <a:t> because it proves or disproves any disputed fact of consequence.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Compare this to </a:t>
            </a:r>
            <a:r>
              <a:rPr lang="en-US" altLang="en-US" sz="2200" dirty="0">
                <a:latin typeface="Lucida Sans Unicode" pitchFamily="34" charset="0"/>
              </a:rPr>
              <a:t>“</a:t>
            </a:r>
            <a:r>
              <a:rPr lang="en-US" sz="2200" dirty="0">
                <a:latin typeface="Lucida Sans Unicode" pitchFamily="34" charset="0"/>
              </a:rPr>
              <a:t>legal relevance</a:t>
            </a:r>
            <a:r>
              <a:rPr lang="en-US" altLang="en-US" sz="2200" dirty="0">
                <a:latin typeface="Lucida Sans Unicode" pitchFamily="34" charset="0"/>
              </a:rPr>
              <a:t>”</a:t>
            </a:r>
            <a:r>
              <a:rPr lang="en-US" sz="2200" dirty="0">
                <a:latin typeface="Lucida Sans Unicode" pitchFamily="34" charset="0"/>
              </a:rPr>
              <a:t> which is the discretionary exclusion of FRE 403 (more prejudicial than probative) even though the evidence may prove or disprove a fact of consequence.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7"/>
          <p:cNvSpPr/>
          <p:nvPr/>
        </p:nvSpPr>
        <p:spPr>
          <a:xfrm>
            <a:off x="2667000" y="1676400"/>
            <a:ext cx="3975517" cy="553998"/>
          </a:xfrm>
          <a:prstGeom prst="rect">
            <a:avLst/>
          </a:prstGeom>
        </p:spPr>
        <p:txBody>
          <a:bodyPr wrap="square">
            <a:spAutoFit/>
          </a:bodyPr>
          <a:lstStyle/>
          <a:p>
            <a:r>
              <a:rPr lang="en-US" sz="3000" dirty="0">
                <a:latin typeface="+mj-lt"/>
              </a:rPr>
              <a:t>Relevant Evidence</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4ACDFAD-002A-4B0C-873E-F2067314248F}" type="slidenum">
              <a:rPr lang="en-US"/>
              <a:pPr/>
              <a:t>143</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Relevance</a:t>
            </a:r>
          </a:p>
        </p:txBody>
      </p:sp>
      <p:pic>
        <p:nvPicPr>
          <p:cNvPr id="1310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077" name="Rectangle 12"/>
          <p:cNvSpPr>
            <a:spLocks noChangeArrowheads="1"/>
          </p:cNvSpPr>
          <p:nvPr/>
        </p:nvSpPr>
        <p:spPr bwMode="auto">
          <a:xfrm>
            <a:off x="1066800" y="1828800"/>
            <a:ext cx="6781800" cy="3970338"/>
          </a:xfrm>
          <a:prstGeom prst="rect">
            <a:avLst/>
          </a:prstGeom>
          <a:noFill/>
          <a:ln w="9525">
            <a:noFill/>
            <a:miter lim="800000"/>
            <a:headEnd/>
            <a:tailEnd/>
          </a:ln>
        </p:spPr>
        <p:txBody>
          <a:bodyPr>
            <a:spAutoFit/>
          </a:bodyPr>
          <a:lstStyle/>
          <a:p>
            <a:pPr marL="365125" indent="-255588">
              <a:spcBef>
                <a:spcPts val="400"/>
              </a:spcBef>
              <a:buClr>
                <a:schemeClr val="accent1"/>
              </a:buClr>
              <a:buSzPct val="68000"/>
            </a:pPr>
            <a:r>
              <a:rPr lang="en-US" sz="2200" dirty="0">
                <a:latin typeface="Lucida Sans Unicode" pitchFamily="34" charset="0"/>
              </a:rPr>
              <a:t>   Question: You are the plaintiff attorney and represent the heirs of a decedent in a death case. The defense attorney wants to call a psychiatrist to show that the heirs have not suffered much grief. </a:t>
            </a:r>
          </a:p>
          <a:p>
            <a:pPr marL="365125" indent="-255588">
              <a:spcBef>
                <a:spcPts val="400"/>
              </a:spcBef>
              <a:buClr>
                <a:schemeClr val="accent1"/>
              </a:buClr>
              <a:buSzPct val="68000"/>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The law states that heirs cannot recover for grief in a wrongful death case.</a:t>
            </a:r>
          </a:p>
          <a:p>
            <a:pPr marL="365125" indent="-255588" eaLnBrk="0" hangingPunct="0"/>
            <a:endParaRPr lang="en-US" sz="2200" dirty="0">
              <a:latin typeface="Lucida Sans Unicode" pitchFamily="34" charset="0"/>
            </a:endParaRPr>
          </a:p>
          <a:p>
            <a:pPr marL="365125" indent="-255588" eaLnBrk="0" hangingPunct="0"/>
            <a:r>
              <a:rPr lang="en-US" sz="2200" i="1" dirty="0">
                <a:latin typeface="Lucida Sans Unicode" pitchFamily="34" charset="0"/>
              </a:rPr>
              <a:t>Can you stop the psychiatrist from testifying?</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31078"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731A673-6EB7-4AAF-94D7-12169AC900E2}" type="slidenum">
              <a:rPr lang="en-US"/>
              <a:pPr/>
              <a:t>144</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Relevance</a:t>
            </a:r>
          </a:p>
        </p:txBody>
      </p:sp>
      <p:pic>
        <p:nvPicPr>
          <p:cNvPr id="132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2101" name="Rectangle 12"/>
          <p:cNvSpPr>
            <a:spLocks noChangeArrowheads="1"/>
          </p:cNvSpPr>
          <p:nvPr/>
        </p:nvSpPr>
        <p:spPr bwMode="auto">
          <a:xfrm>
            <a:off x="1066800" y="1828800"/>
            <a:ext cx="6781800" cy="3570208"/>
          </a:xfrm>
          <a:prstGeom prst="rect">
            <a:avLst/>
          </a:prstGeom>
          <a:noFill/>
          <a:ln w="9525">
            <a:noFill/>
            <a:miter lim="800000"/>
            <a:headEnd/>
            <a:tailEnd/>
          </a:ln>
        </p:spPr>
        <p:txBody>
          <a:bodyPr wrap="square">
            <a:spAutoFit/>
          </a:bodyPr>
          <a:lstStyle/>
          <a:p>
            <a:pPr marL="365125" indent="-255588" eaLnBrk="0" hangingPunct="0"/>
            <a:r>
              <a:rPr lang="en-US" sz="2200" i="1" dirty="0">
                <a:latin typeface="Lucida Sans Unicode" pitchFamily="34" charset="0"/>
              </a:rPr>
              <a:t>Can you stop the psychiatrist from testifying?</a:t>
            </a:r>
          </a:p>
          <a:p>
            <a:pPr marL="365125" indent="-255588">
              <a:spcBef>
                <a:spcPts val="400"/>
              </a:spcBef>
              <a:buClr>
                <a:schemeClr val="accent1"/>
              </a:buClr>
              <a:buSzPct val="68000"/>
            </a:pPr>
            <a:endParaRPr lang="en-US" sz="2200" dirty="0">
              <a:latin typeface="Lucida Sans Unicode" pitchFamily="34" charset="0"/>
            </a:endParaRPr>
          </a:p>
          <a:p>
            <a:pPr marL="365125" indent="-255588">
              <a:spcBef>
                <a:spcPts val="400"/>
              </a:spcBef>
              <a:buClr>
                <a:schemeClr val="accent1"/>
              </a:buClr>
              <a:buSzPct val="68000"/>
            </a:pPr>
            <a:r>
              <a:rPr lang="en-US" sz="2200" dirty="0">
                <a:latin typeface="Lucida Sans Unicode" pitchFamily="34" charset="0"/>
              </a:rPr>
              <a:t>Answer: Yes. Object to the lack of relevance.</a:t>
            </a:r>
          </a:p>
          <a:p>
            <a:pPr marL="365125" indent="-255588">
              <a:spcBef>
                <a:spcPts val="400"/>
              </a:spcBef>
              <a:buClr>
                <a:schemeClr val="accent1"/>
              </a:buClr>
              <a:buSzPct val="68000"/>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Outside the presence of the jury, say: </a:t>
            </a:r>
          </a:p>
          <a:p>
            <a:pPr marL="365125" indent="-255588">
              <a:spcBef>
                <a:spcPts val="400"/>
              </a:spcBef>
              <a:buClr>
                <a:schemeClr val="accent1"/>
              </a:buClr>
              <a:buSzPct val="68000"/>
            </a:pPr>
            <a:endParaRPr lang="en-US" sz="800" dirty="0">
              <a:latin typeface="Lucida Sans Unicode" pitchFamily="34" charset="0"/>
            </a:endParaRPr>
          </a:p>
          <a:p>
            <a:pPr marL="822325" lvl="1" indent="-255588">
              <a:spcBef>
                <a:spcPts val="400"/>
              </a:spcBef>
              <a:buClr>
                <a:schemeClr val="accent1"/>
              </a:buClr>
              <a:buSzPct val="68000"/>
            </a:pPr>
            <a:r>
              <a:rPr lang="en-US" altLang="en-US" sz="2200" dirty="0">
                <a:latin typeface="Lucida Sans Unicode" pitchFamily="34" charset="0"/>
              </a:rPr>
              <a:t>   “</a:t>
            </a:r>
            <a:r>
              <a:rPr lang="en-US" sz="2200" dirty="0">
                <a:latin typeface="Lucida Sans Unicode" pitchFamily="34" charset="0"/>
              </a:rPr>
              <a:t>Your Honor, plaintiff objects to this witness in its entirety as her testimony is irrelevant.  Recovery for grief is not allowable in a wrongful death case.”</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CF7D010F-2380-4559-AB78-AF667A8CB8D8}" type="slidenum">
              <a:rPr lang="en-US"/>
              <a:pPr/>
              <a:t>145</a:t>
            </a:fld>
            <a:endParaRPr lang="en-US" dirty="0"/>
          </a:p>
        </p:txBody>
      </p:sp>
      <p:pic>
        <p:nvPicPr>
          <p:cNvPr id="133122"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9:  </a:t>
            </a:r>
            <a:br>
              <a:rPr lang="en-US" sz="5000" dirty="0">
                <a:solidFill>
                  <a:schemeClr val="bg1"/>
                </a:solidFill>
                <a:ea typeface="+mj-ea"/>
              </a:rPr>
            </a:br>
            <a:r>
              <a:rPr lang="en-US" sz="5000" dirty="0">
                <a:solidFill>
                  <a:schemeClr val="bg1"/>
                </a:solidFill>
                <a:ea typeface="+mj-ea"/>
              </a:rPr>
              <a:t>Foundation</a:t>
            </a:r>
          </a:p>
        </p:txBody>
      </p:sp>
      <p:pic>
        <p:nvPicPr>
          <p:cNvPr id="133124"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5F74A65-DD31-4EAA-A3F4-92C4523BDC73}" type="slidenum">
              <a:rPr lang="en-US"/>
              <a:pPr/>
              <a:t>146</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41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4149" name="Rectangle 3"/>
          <p:cNvSpPr>
            <a:spLocks noGrp="1" noChangeArrowheads="1"/>
          </p:cNvSpPr>
          <p:nvPr>
            <p:ph idx="1"/>
          </p:nvPr>
        </p:nvSpPr>
        <p:spPr>
          <a:xfrm>
            <a:off x="762000" y="2667000"/>
            <a:ext cx="7696200" cy="4525963"/>
          </a:xfrm>
        </p:spPr>
        <p:txBody>
          <a:bodyPr/>
          <a:lstStyle/>
          <a:p>
            <a:r>
              <a:rPr lang="en-US" sz="2400" dirty="0"/>
              <a:t>FRE 601-2 Witness Competency; Personal Knowledge</a:t>
            </a:r>
          </a:p>
          <a:p>
            <a:pPr>
              <a:buNone/>
            </a:pPr>
            <a:endParaRPr lang="en-US" sz="2400" dirty="0"/>
          </a:p>
          <a:p>
            <a:pPr>
              <a:buNone/>
            </a:pPr>
            <a:r>
              <a:rPr lang="en-US" sz="2400" dirty="0"/>
              <a:t>Witness must:</a:t>
            </a:r>
          </a:p>
          <a:p>
            <a:r>
              <a:rPr lang="en-US" sz="2400" dirty="0"/>
              <a:t>(1) Be competent to testify, and </a:t>
            </a:r>
          </a:p>
          <a:p>
            <a:r>
              <a:rPr lang="en-US" sz="2400" dirty="0"/>
              <a:t>(2) Have personal knowledge</a:t>
            </a:r>
            <a:endParaRPr lang="en-US" sz="2200" dirty="0"/>
          </a:p>
          <a:p>
            <a:pPr lvl="1" eaLnBrk="1" hangingPunct="1">
              <a:buFont typeface="Verdana" pitchFamily="34" charset="0"/>
              <a:buNone/>
            </a:pPr>
            <a:endParaRPr lang="en-US" sz="2200" dirty="0">
              <a:ea typeface="ＭＳ Ｐゴシック" charset="-128"/>
            </a:endParaRPr>
          </a:p>
          <a:p>
            <a:pPr eaLnBrk="1" hangingPunct="1"/>
            <a:endParaRPr lang="en-US" sz="2800" dirty="0"/>
          </a:p>
        </p:txBody>
      </p:sp>
      <p:sp>
        <p:nvSpPr>
          <p:cNvPr id="7" name="Rectangle 6"/>
          <p:cNvSpPr/>
          <p:nvPr/>
        </p:nvSpPr>
        <p:spPr>
          <a:xfrm>
            <a:off x="2209800" y="1752600"/>
            <a:ext cx="4971233" cy="553998"/>
          </a:xfrm>
          <a:prstGeom prst="rect">
            <a:avLst/>
          </a:prstGeom>
        </p:spPr>
        <p:txBody>
          <a:bodyPr wrap="none">
            <a:spAutoFit/>
          </a:bodyPr>
          <a:lstStyle/>
          <a:p>
            <a:r>
              <a:rPr lang="en-US" sz="3000" dirty="0">
                <a:latin typeface="+mj-lt"/>
              </a:rPr>
              <a:t>Foundation For Witnesses</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38CAB48-B21D-491B-99E2-E2B55AF259A9}" type="slidenum">
              <a:rPr lang="en-US"/>
              <a:pPr/>
              <a:t>147</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51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5173" name="Rectangle 3"/>
          <p:cNvSpPr>
            <a:spLocks noGrp="1" noChangeArrowheads="1"/>
          </p:cNvSpPr>
          <p:nvPr>
            <p:ph idx="1"/>
          </p:nvPr>
        </p:nvSpPr>
        <p:spPr>
          <a:xfrm>
            <a:off x="762000" y="2332037"/>
            <a:ext cx="7696200" cy="4525963"/>
          </a:xfrm>
        </p:spPr>
        <p:txBody>
          <a:bodyPr/>
          <a:lstStyle/>
          <a:p>
            <a:pPr eaLnBrk="1" hangingPunct="1">
              <a:lnSpc>
                <a:spcPct val="80000"/>
              </a:lnSpc>
            </a:pPr>
            <a:r>
              <a:rPr lang="en-US" sz="2200" dirty="0"/>
              <a:t>In an automobile incident case, a witness is called by the defense to testify how he saw the incident occur: </a:t>
            </a:r>
          </a:p>
          <a:p>
            <a:pPr eaLnBrk="1" hangingPunct="1">
              <a:lnSpc>
                <a:spcPct val="80000"/>
              </a:lnSpc>
            </a:pPr>
            <a:endParaRPr lang="en-US" sz="800" dirty="0"/>
          </a:p>
          <a:p>
            <a:pPr lvl="1" eaLnBrk="1" hangingPunct="1">
              <a:lnSpc>
                <a:spcPct val="80000"/>
              </a:lnSpc>
            </a:pPr>
            <a:r>
              <a:rPr lang="en-US" sz="2200" dirty="0">
                <a:ea typeface="ＭＳ Ｐゴシック" charset="-128"/>
              </a:rPr>
              <a:t>In a deposition, this witness claimed to only hear what happened and then came to a conclusion which car ran the red light.</a:t>
            </a:r>
          </a:p>
          <a:p>
            <a:pPr lvl="1" eaLnBrk="1" hangingPunct="1">
              <a:lnSpc>
                <a:spcPct val="80000"/>
              </a:lnSpc>
            </a:pPr>
            <a:endParaRPr lang="en-US" sz="800" dirty="0">
              <a:ea typeface="ＭＳ Ｐゴシック" charset="-128"/>
            </a:endParaRPr>
          </a:p>
          <a:p>
            <a:pPr lvl="1" eaLnBrk="1" hangingPunct="1">
              <a:lnSpc>
                <a:spcPct val="80000"/>
              </a:lnSpc>
            </a:pPr>
            <a:r>
              <a:rPr lang="en-US" sz="2200" dirty="0">
                <a:ea typeface="ＭＳ Ｐゴシック" charset="-128"/>
              </a:rPr>
              <a:t>That is, this witness is going to somehow extrapolate from the sounds that plaintiff ran the red light.</a:t>
            </a:r>
          </a:p>
          <a:p>
            <a:pPr lvl="1" eaLnBrk="1" hangingPunct="1">
              <a:lnSpc>
                <a:spcPct val="80000"/>
              </a:lnSpc>
              <a:buFont typeface="Wingdings" pitchFamily="2" charset="2"/>
              <a:buNone/>
            </a:pPr>
            <a:endParaRPr lang="en-US" sz="800" dirty="0">
              <a:ea typeface="ＭＳ Ｐゴシック" charset="-128"/>
            </a:endParaRPr>
          </a:p>
          <a:p>
            <a:pPr eaLnBrk="1" hangingPunct="1">
              <a:lnSpc>
                <a:spcPct val="80000"/>
              </a:lnSpc>
              <a:buFont typeface="Wingdings" pitchFamily="2" charset="2"/>
              <a:buNone/>
            </a:pPr>
            <a:r>
              <a:rPr lang="en-US" sz="2200" i="1" dirty="0"/>
              <a:t>You are the plaintiff's lawyer. What do you do?</a:t>
            </a:r>
            <a:r>
              <a:rPr lang="en-US" sz="2200" dirty="0"/>
              <a:t> </a:t>
            </a:r>
          </a:p>
          <a:p>
            <a:pPr eaLnBrk="1" hangingPunct="1"/>
            <a:endParaRPr lang="en-US" sz="2800" dirty="0"/>
          </a:p>
        </p:txBody>
      </p:sp>
      <p:sp>
        <p:nvSpPr>
          <p:cNvPr id="13517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8" name="Rectangle 7"/>
          <p:cNvSpPr/>
          <p:nvPr/>
        </p:nvSpPr>
        <p:spPr>
          <a:xfrm>
            <a:off x="2191567" y="1752600"/>
            <a:ext cx="4971233" cy="553998"/>
          </a:xfrm>
          <a:prstGeom prst="rect">
            <a:avLst/>
          </a:prstGeom>
        </p:spPr>
        <p:txBody>
          <a:bodyPr wrap="none">
            <a:spAutoFit/>
          </a:bodyPr>
          <a:lstStyle/>
          <a:p>
            <a:r>
              <a:rPr lang="en-US" sz="3000" dirty="0">
                <a:latin typeface="+mj-lt"/>
              </a:rPr>
              <a:t>Foundation For Witnesses</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8BD0300-E666-43D1-8EAC-AB452FE5F5BB}" type="slidenum">
              <a:rPr lang="en-US"/>
              <a:pPr/>
              <a:t>148</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61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6197" name="Rectangle 3"/>
          <p:cNvSpPr>
            <a:spLocks noGrp="1" noChangeArrowheads="1"/>
          </p:cNvSpPr>
          <p:nvPr>
            <p:ph idx="1"/>
          </p:nvPr>
        </p:nvSpPr>
        <p:spPr>
          <a:xfrm>
            <a:off x="762000" y="2590800"/>
            <a:ext cx="7696200" cy="3048000"/>
          </a:xfrm>
        </p:spPr>
        <p:txBody>
          <a:bodyPr/>
          <a:lstStyle/>
          <a:p>
            <a:pPr lvl="1" eaLnBrk="1" hangingPunct="1">
              <a:buSzPct val="68000"/>
              <a:buFont typeface="Wingdings 3" pitchFamily="18" charset="2"/>
              <a:buChar char=""/>
            </a:pPr>
            <a:r>
              <a:rPr lang="en-US" sz="2200" dirty="0">
                <a:ea typeface="ＭＳ Ｐゴシック" charset="-128"/>
              </a:rPr>
              <a:t>Answer: “Objection, lack of foundation. This witness is incompetent as he did not witness the incident but only heard it.</a:t>
            </a:r>
            <a:r>
              <a:rPr lang="en-US" altLang="en-US" sz="2200" dirty="0">
                <a:ea typeface="ＭＳ Ｐゴシック" charset="-128"/>
              </a:rPr>
              <a:t>”</a:t>
            </a:r>
            <a:endParaRPr lang="en-US" sz="2200" dirty="0">
              <a:ea typeface="ＭＳ Ｐゴシック" charset="-128"/>
            </a:endParaRPr>
          </a:p>
          <a:p>
            <a:pPr lvl="1" eaLnBrk="1" hangingPunct="1">
              <a:buSzPct val="68000"/>
              <a:buFont typeface="Wingdings 3" pitchFamily="18" charset="2"/>
              <a:buChar char=""/>
            </a:pPr>
            <a:endParaRPr lang="en-US" sz="2200" dirty="0">
              <a:ea typeface="ＭＳ Ｐゴシック" charset="-128"/>
            </a:endParaRPr>
          </a:p>
        </p:txBody>
      </p:sp>
      <p:sp>
        <p:nvSpPr>
          <p:cNvPr id="7" name="Rectangle 6"/>
          <p:cNvSpPr/>
          <p:nvPr/>
        </p:nvSpPr>
        <p:spPr>
          <a:xfrm>
            <a:off x="2191567" y="1752600"/>
            <a:ext cx="4971233" cy="553998"/>
          </a:xfrm>
          <a:prstGeom prst="rect">
            <a:avLst/>
          </a:prstGeom>
        </p:spPr>
        <p:txBody>
          <a:bodyPr wrap="none">
            <a:spAutoFit/>
          </a:bodyPr>
          <a:lstStyle/>
          <a:p>
            <a:r>
              <a:rPr lang="en-US" sz="3000" dirty="0">
                <a:latin typeface="+mj-lt"/>
              </a:rPr>
              <a:t>Foundation For Witnesses</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8BD0300-E666-43D1-8EAC-AB452FE5F5BB}" type="slidenum">
              <a:rPr lang="en-US"/>
              <a:pPr/>
              <a:t>149</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61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6197" name="Rectangle 3"/>
          <p:cNvSpPr>
            <a:spLocks noGrp="1" noChangeArrowheads="1"/>
          </p:cNvSpPr>
          <p:nvPr>
            <p:ph idx="1"/>
          </p:nvPr>
        </p:nvSpPr>
        <p:spPr>
          <a:xfrm>
            <a:off x="762000" y="2590800"/>
            <a:ext cx="7696200" cy="3048000"/>
          </a:xfrm>
        </p:spPr>
        <p:txBody>
          <a:bodyPr/>
          <a:lstStyle/>
          <a:p>
            <a:pPr lvl="1" eaLnBrk="1" hangingPunct="1">
              <a:buSzPct val="68000"/>
              <a:buFont typeface="Wingdings 3" pitchFamily="18" charset="2"/>
              <a:buChar char=""/>
            </a:pPr>
            <a:r>
              <a:rPr lang="en-US" sz="2200" dirty="0">
                <a:ea typeface="ＭＳ Ｐゴシック" charset="-128"/>
              </a:rPr>
              <a:t>Answer: “Objection, lack of foundation. This witness is incompetent as he did not witness the incident but only heard it.</a:t>
            </a:r>
            <a:r>
              <a:rPr lang="en-US" altLang="en-US" sz="2200" dirty="0">
                <a:ea typeface="ＭＳ Ｐゴシック" charset="-128"/>
              </a:rPr>
              <a:t>”</a:t>
            </a:r>
            <a:endParaRPr lang="en-US" sz="2200" dirty="0">
              <a:ea typeface="ＭＳ Ｐゴシック" charset="-128"/>
            </a:endParaRPr>
          </a:p>
          <a:p>
            <a:pPr lvl="1" eaLnBrk="1" hangingPunct="1">
              <a:buSzPct val="68000"/>
              <a:buFont typeface="Wingdings 3" pitchFamily="18" charset="2"/>
              <a:buChar char=""/>
            </a:pPr>
            <a:endParaRPr lang="en-US" sz="2200" dirty="0">
              <a:ea typeface="ＭＳ Ｐゴシック" charset="-128"/>
            </a:endParaRPr>
          </a:p>
          <a:p>
            <a:pPr lvl="1" eaLnBrk="1" hangingPunct="1">
              <a:buSzPct val="68000"/>
              <a:buFont typeface="Wingdings 3" pitchFamily="18" charset="2"/>
              <a:buChar char=""/>
            </a:pPr>
            <a:r>
              <a:rPr lang="en-US" sz="2200" dirty="0">
                <a:ea typeface="ＭＳ Ｐゴシック" charset="-128"/>
              </a:rPr>
              <a:t>Ask for a FRE 403 hearing to show that the preliminary fact of </a:t>
            </a:r>
            <a:r>
              <a:rPr lang="en-US" altLang="en-US" sz="2200" dirty="0">
                <a:ea typeface="ＭＳ Ｐゴシック" charset="-128"/>
              </a:rPr>
              <a:t>“</a:t>
            </a:r>
            <a:r>
              <a:rPr lang="en-US" sz="2200" dirty="0">
                <a:ea typeface="ＭＳ Ｐゴシック" charset="-128"/>
              </a:rPr>
              <a:t>viewing the incident</a:t>
            </a:r>
            <a:r>
              <a:rPr lang="en-US" altLang="en-US" sz="2200" dirty="0">
                <a:ea typeface="ＭＳ Ｐゴシック" charset="-128"/>
              </a:rPr>
              <a:t>”</a:t>
            </a:r>
            <a:r>
              <a:rPr lang="en-US" sz="2200" dirty="0">
                <a:ea typeface="ＭＳ Ｐゴシック" charset="-128"/>
              </a:rPr>
              <a:t> did not occur and thus the witness is incompetent to testify.</a:t>
            </a:r>
          </a:p>
        </p:txBody>
      </p:sp>
      <p:sp>
        <p:nvSpPr>
          <p:cNvPr id="7" name="Rectangle 6"/>
          <p:cNvSpPr/>
          <p:nvPr/>
        </p:nvSpPr>
        <p:spPr>
          <a:xfrm>
            <a:off x="2191567" y="1752600"/>
            <a:ext cx="4971233" cy="553998"/>
          </a:xfrm>
          <a:prstGeom prst="rect">
            <a:avLst/>
          </a:prstGeom>
        </p:spPr>
        <p:txBody>
          <a:bodyPr wrap="none">
            <a:spAutoFit/>
          </a:bodyPr>
          <a:lstStyle/>
          <a:p>
            <a:r>
              <a:rPr lang="en-US" sz="3000" dirty="0">
                <a:latin typeface="+mj-lt"/>
              </a:rPr>
              <a:t>Foundation For Witnesses</a:t>
            </a:r>
          </a:p>
        </p:txBody>
      </p:sp>
    </p:spTree>
    <p:extLst>
      <p:ext uri="{BB962C8B-B14F-4D97-AF65-F5344CB8AC3E}">
        <p14:creationId xmlns:p14="http://schemas.microsoft.com/office/powerpoint/2010/main" val="3207833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Introduction</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15</a:t>
            </a:fld>
            <a:endParaRPr lang="en-US" dirty="0"/>
          </a:p>
        </p:txBody>
      </p:sp>
      <p:sp>
        <p:nvSpPr>
          <p:cNvPr id="2" name="Rectangle 1">
            <a:extLst>
              <a:ext uri="{FF2B5EF4-FFF2-40B4-BE49-F238E27FC236}">
                <a16:creationId xmlns:a16="http://schemas.microsoft.com/office/drawing/2014/main" id="{77FD3997-FEDE-40F9-809A-09DB4032AA5E}"/>
              </a:ext>
            </a:extLst>
          </p:cNvPr>
          <p:cNvSpPr/>
          <p:nvPr/>
        </p:nvSpPr>
        <p:spPr>
          <a:xfrm>
            <a:off x="453100" y="2035470"/>
            <a:ext cx="8458200" cy="3785652"/>
          </a:xfrm>
          <a:prstGeom prst="rect">
            <a:avLst/>
          </a:prstGeom>
        </p:spPr>
        <p:txBody>
          <a:bodyPr wrap="square">
            <a:spAutoFit/>
          </a:bodyPr>
          <a:lstStyle/>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FOURTH:  T</a:t>
            </a:r>
            <a:r>
              <a:rPr lang="en-US" sz="2400" dirty="0">
                <a:latin typeface="+mj-lt"/>
                <a:ea typeface="Calibri" panose="020F0502020204030204" pitchFamily="34" charset="0"/>
                <a:cs typeface="Times New Roman" panose="02020603050405020304" pitchFamily="18" charset="0"/>
              </a:rPr>
              <a:t>ake the tests at the end of the teaching slides and you will be amazed how much you have learned.   </a:t>
            </a:r>
          </a:p>
          <a:p>
            <a:pPr marL="0" marR="0">
              <a:spcBef>
                <a:spcPts val="0"/>
              </a:spcBef>
              <a:spcAft>
                <a:spcPts val="0"/>
              </a:spcAft>
            </a:pPr>
            <a:endParaRPr lang="en-US" sz="2400" dirty="0">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FIFTH:  </a:t>
            </a:r>
            <a:r>
              <a:rPr lang="en-US" sz="2400" dirty="0">
                <a:latin typeface="+mj-lt"/>
                <a:ea typeface="Calibri" panose="020F0502020204030204" pitchFamily="34" charset="0"/>
                <a:cs typeface="Times New Roman" panose="02020603050405020304" pitchFamily="18" charset="0"/>
              </a:rPr>
              <a:t>Before every trial, take the tests at the end of </a:t>
            </a:r>
            <a:r>
              <a:rPr lang="en-US" i="1" dirty="0">
                <a:latin typeface="+mj-lt"/>
                <a:ea typeface="Calibri" panose="020F0502020204030204" pitchFamily="34" charset="0"/>
                <a:cs typeface="Times New Roman" panose="02020603050405020304" pitchFamily="18" charset="0"/>
              </a:rPr>
              <a:t>T</a:t>
            </a:r>
            <a:r>
              <a:rPr lang="en-US" sz="2400" i="1" dirty="0">
                <a:latin typeface="+mj-lt"/>
                <a:ea typeface="Calibri" panose="020F0502020204030204" pitchFamily="34" charset="0"/>
                <a:cs typeface="Times New Roman" panose="02020603050405020304" pitchFamily="18" charset="0"/>
              </a:rPr>
              <a:t>he</a:t>
            </a:r>
            <a:r>
              <a:rPr lang="en-US" sz="2400" dirty="0">
                <a:latin typeface="+mj-lt"/>
                <a:ea typeface="Calibri" panose="020F0502020204030204" pitchFamily="34" charset="0"/>
                <a:cs typeface="Times New Roman" panose="02020603050405020304" pitchFamily="18" charset="0"/>
              </a:rPr>
              <a:t> </a:t>
            </a:r>
            <a:r>
              <a:rPr lang="en-US" sz="2400" i="1" dirty="0">
                <a:latin typeface="+mj-lt"/>
                <a:ea typeface="Calibri" panose="020F0502020204030204" pitchFamily="34" charset="0"/>
                <a:cs typeface="Times New Roman" panose="02020603050405020304" pitchFamily="18" charset="0"/>
              </a:rPr>
              <a:t>Evidence Wheel</a:t>
            </a:r>
            <a:r>
              <a:rPr lang="en-US" sz="2400" dirty="0">
                <a:latin typeface="+mj-lt"/>
                <a:ea typeface="Calibri" panose="020F0502020204030204" pitchFamily="34" charset="0"/>
                <a:cs typeface="Times New Roman" panose="02020603050405020304" pitchFamily="18" charset="0"/>
              </a:rPr>
              <a:t> just like an actor or actress prepares for their opening performance of a famous play on Broadway. </a:t>
            </a:r>
          </a:p>
          <a:p>
            <a:pPr marL="0" marR="0">
              <a:spcBef>
                <a:spcPts val="0"/>
              </a:spcBef>
              <a:spcAft>
                <a:spcPts val="0"/>
              </a:spcAft>
            </a:pPr>
            <a:endParaRPr lang="en-US" sz="2400" dirty="0">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a:latin typeface="+mj-lt"/>
                <a:ea typeface="Calibri" panose="020F0502020204030204" pitchFamily="34" charset="0"/>
                <a:cs typeface="Times New Roman" panose="02020603050405020304" pitchFamily="18" charset="0"/>
              </a:rPr>
              <a:t>SIXTH:  </a:t>
            </a:r>
            <a:r>
              <a:rPr lang="en-US" sz="2400" dirty="0">
                <a:latin typeface="+mj-lt"/>
                <a:ea typeface="Calibri" panose="020F0502020204030204" pitchFamily="34" charset="0"/>
                <a:cs typeface="Times New Roman" panose="02020603050405020304" pitchFamily="18" charset="0"/>
              </a:rPr>
              <a:t>YOU CAN DO THIS!!</a:t>
            </a:r>
            <a:endParaRPr lang="en-US" sz="24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828214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2D005D7-C9DE-4747-88A5-C61109497210}" type="slidenum">
              <a:rPr lang="en-US"/>
              <a:pPr/>
              <a:t>150</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72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7221" name="Rectangle 3"/>
          <p:cNvSpPr>
            <a:spLocks noGrp="1" noChangeArrowheads="1"/>
          </p:cNvSpPr>
          <p:nvPr>
            <p:ph idx="1"/>
          </p:nvPr>
        </p:nvSpPr>
        <p:spPr>
          <a:xfrm>
            <a:off x="762000" y="2408237"/>
            <a:ext cx="7696200" cy="4525963"/>
          </a:xfrm>
        </p:spPr>
        <p:txBody>
          <a:bodyPr/>
          <a:lstStyle/>
          <a:p>
            <a:pPr eaLnBrk="1" hangingPunct="1"/>
            <a:r>
              <a:rPr lang="en-US" sz="2400" dirty="0"/>
              <a:t>Authentication:  Prove it is the writing claimed to be</a:t>
            </a:r>
          </a:p>
          <a:p>
            <a:r>
              <a:rPr lang="en-US" sz="2400" dirty="0"/>
              <a:t>FRE 901-2 Requirement of Authentication or Identification</a:t>
            </a:r>
          </a:p>
          <a:p>
            <a:pPr lvl="1"/>
            <a:r>
              <a:rPr lang="en-US" sz="2400" dirty="0"/>
              <a:t>Authentication: must prove what the document purports to be, or must self-authenticate</a:t>
            </a:r>
          </a:p>
          <a:p>
            <a:pPr lvl="1"/>
            <a:r>
              <a:rPr lang="en-US" sz="2400" dirty="0"/>
              <a:t>Cf. FRE 1003 Best Evidence Rule is watered down – copies are usually admissible </a:t>
            </a:r>
          </a:p>
        </p:txBody>
      </p:sp>
      <p:sp>
        <p:nvSpPr>
          <p:cNvPr id="7" name="Rectangle 6"/>
          <p:cNvSpPr/>
          <p:nvPr/>
        </p:nvSpPr>
        <p:spPr>
          <a:xfrm>
            <a:off x="2438400" y="1732002"/>
            <a:ext cx="4463081" cy="553998"/>
          </a:xfrm>
          <a:prstGeom prst="rect">
            <a:avLst/>
          </a:prstGeom>
        </p:spPr>
        <p:txBody>
          <a:bodyPr wrap="none">
            <a:spAutoFit/>
          </a:bodyPr>
          <a:lstStyle/>
          <a:p>
            <a:r>
              <a:rPr lang="en-US" sz="3000" dirty="0">
                <a:latin typeface="+mj-lt"/>
              </a:rPr>
              <a:t>Foundation For Writing</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07BCE39-C061-4F66-8FDF-3EA03968917A}" type="slidenum">
              <a:rPr lang="en-US"/>
              <a:pPr/>
              <a:t>151</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82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8245" name="Rectangle 3"/>
          <p:cNvSpPr>
            <a:spLocks noGrp="1" noChangeArrowheads="1"/>
          </p:cNvSpPr>
          <p:nvPr>
            <p:ph idx="1"/>
          </p:nvPr>
        </p:nvSpPr>
        <p:spPr>
          <a:xfrm>
            <a:off x="762000" y="2667000"/>
            <a:ext cx="7696200" cy="3581400"/>
          </a:xfrm>
        </p:spPr>
        <p:txBody>
          <a:bodyPr/>
          <a:lstStyle/>
          <a:p>
            <a:pPr eaLnBrk="1" hangingPunct="1">
              <a:spcBef>
                <a:spcPts val="1200"/>
              </a:spcBef>
            </a:pPr>
            <a:r>
              <a:rPr lang="en-US" sz="2000" dirty="0"/>
              <a:t>Admitting Counsel has shown through direct examination that the witness is knowledgeable about the document </a:t>
            </a:r>
          </a:p>
          <a:p>
            <a:pPr eaLnBrk="1" hangingPunct="1">
              <a:lnSpc>
                <a:spcPct val="80000"/>
              </a:lnSpc>
              <a:spcBef>
                <a:spcPts val="1200"/>
              </a:spcBef>
            </a:pPr>
            <a:r>
              <a:rPr lang="en-US" sz="2000" dirty="0"/>
              <a:t>Admitting Counsel shows document to Opposing Counsel</a:t>
            </a:r>
          </a:p>
          <a:p>
            <a:pPr eaLnBrk="1" hangingPunct="1">
              <a:lnSpc>
                <a:spcPct val="80000"/>
              </a:lnSpc>
              <a:spcBef>
                <a:spcPts val="1200"/>
              </a:spcBef>
            </a:pPr>
            <a:r>
              <a:rPr lang="en-US" sz="2000" dirty="0"/>
              <a:t>Admitting Counsel: </a:t>
            </a:r>
            <a:r>
              <a:rPr lang="en-US" altLang="en-US" sz="2000" dirty="0"/>
              <a:t>“</a:t>
            </a:r>
            <a:r>
              <a:rPr lang="en-US" sz="2000" dirty="0"/>
              <a:t>I ask to have this document marked for identification as plaintiff</a:t>
            </a:r>
            <a:r>
              <a:rPr lang="en-US" altLang="en-US" sz="2000" dirty="0"/>
              <a:t>’</a:t>
            </a:r>
            <a:r>
              <a:rPr lang="en-US" sz="2000" dirty="0"/>
              <a:t>s next in line</a:t>
            </a:r>
            <a:r>
              <a:rPr lang="en-US" altLang="en-US" sz="2000" dirty="0"/>
              <a:t>”</a:t>
            </a:r>
            <a:r>
              <a:rPr lang="en-US" sz="2000" dirty="0"/>
              <a:t> (if not already marked).</a:t>
            </a:r>
          </a:p>
          <a:p>
            <a:pPr eaLnBrk="1" hangingPunct="1">
              <a:lnSpc>
                <a:spcPct val="80000"/>
              </a:lnSpc>
              <a:spcBef>
                <a:spcPts val="1200"/>
              </a:spcBef>
            </a:pPr>
            <a:r>
              <a:rPr lang="en-US" sz="2000" dirty="0"/>
              <a:t>Clerk puts an exhibit sticker on the document if not already pre-marked; Clerk: </a:t>
            </a:r>
            <a:r>
              <a:rPr lang="en-US" altLang="en-US" sz="2000" dirty="0"/>
              <a:t>“</a:t>
            </a:r>
            <a:r>
              <a:rPr lang="en-US" sz="2000" dirty="0"/>
              <a:t>Exhibit 63, marked for identification.</a:t>
            </a:r>
            <a:r>
              <a:rPr lang="en-US" altLang="en-US" sz="2000" dirty="0"/>
              <a:t>”</a:t>
            </a:r>
            <a:r>
              <a:rPr lang="en-US" sz="2000" dirty="0"/>
              <a:t> </a:t>
            </a:r>
          </a:p>
        </p:txBody>
      </p:sp>
      <p:sp>
        <p:nvSpPr>
          <p:cNvPr id="13824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8" name="Rectangle 7"/>
          <p:cNvSpPr/>
          <p:nvPr/>
        </p:nvSpPr>
        <p:spPr>
          <a:xfrm>
            <a:off x="1447800" y="1600200"/>
            <a:ext cx="6629400" cy="1015663"/>
          </a:xfrm>
          <a:prstGeom prst="rect">
            <a:avLst/>
          </a:prstGeom>
        </p:spPr>
        <p:txBody>
          <a:bodyPr wrap="square">
            <a:spAutoFit/>
          </a:bodyPr>
          <a:lstStyle/>
          <a:p>
            <a:pPr algn="ctr"/>
            <a:r>
              <a:rPr lang="en-US" sz="3000" dirty="0">
                <a:latin typeface="+mj-lt"/>
              </a:rPr>
              <a:t>Steps To Lay A Foundation For A Document</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07BCE39-C061-4F66-8FDF-3EA03968917A}" type="slidenum">
              <a:rPr lang="en-US"/>
              <a:pPr/>
              <a:t>152</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82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8245" name="Rectangle 3"/>
          <p:cNvSpPr>
            <a:spLocks noGrp="1" noChangeArrowheads="1"/>
          </p:cNvSpPr>
          <p:nvPr>
            <p:ph idx="1"/>
          </p:nvPr>
        </p:nvSpPr>
        <p:spPr>
          <a:xfrm>
            <a:off x="533400" y="2667000"/>
            <a:ext cx="8382000" cy="3581400"/>
          </a:xfrm>
        </p:spPr>
        <p:txBody>
          <a:bodyPr/>
          <a:lstStyle/>
          <a:p>
            <a:pPr eaLnBrk="1" hangingPunct="1">
              <a:lnSpc>
                <a:spcPct val="80000"/>
              </a:lnSpc>
              <a:spcBef>
                <a:spcPts val="1200"/>
              </a:spcBef>
            </a:pPr>
            <a:r>
              <a:rPr lang="en-US" sz="1800" dirty="0"/>
              <a:t>Admitting Counsel addressing witness: </a:t>
            </a:r>
          </a:p>
          <a:p>
            <a:pPr lvl="1" eaLnBrk="1" hangingPunct="1">
              <a:lnSpc>
                <a:spcPct val="80000"/>
              </a:lnSpc>
              <a:spcBef>
                <a:spcPts val="1200"/>
              </a:spcBef>
            </a:pPr>
            <a:r>
              <a:rPr lang="en-US" sz="1800" dirty="0">
                <a:ea typeface="ＭＳ Ｐゴシック" charset="-128"/>
              </a:rPr>
              <a:t>Q:  “What is this document?”</a:t>
            </a:r>
          </a:p>
          <a:p>
            <a:pPr lvl="1" eaLnBrk="1" hangingPunct="1">
              <a:lnSpc>
                <a:spcPct val="80000"/>
              </a:lnSpc>
              <a:spcBef>
                <a:spcPts val="1200"/>
              </a:spcBef>
            </a:pPr>
            <a:r>
              <a:rPr lang="en-US" sz="1800" dirty="0">
                <a:ea typeface="ＭＳ Ｐゴシック" charset="-128"/>
              </a:rPr>
              <a:t>A:  (Witness describes the document) </a:t>
            </a:r>
          </a:p>
          <a:p>
            <a:pPr lvl="1" eaLnBrk="1" hangingPunct="1">
              <a:lnSpc>
                <a:spcPct val="80000"/>
              </a:lnSpc>
              <a:spcBef>
                <a:spcPts val="1200"/>
              </a:spcBef>
            </a:pPr>
            <a:r>
              <a:rPr lang="en-US" sz="1800" dirty="0">
                <a:ea typeface="ＭＳ Ｐゴシック" charset="-128"/>
              </a:rPr>
              <a:t>Q:  “How are you familiar with the document?”</a:t>
            </a:r>
          </a:p>
          <a:p>
            <a:pPr lvl="1" eaLnBrk="1" hangingPunct="1">
              <a:lnSpc>
                <a:spcPct val="80000"/>
              </a:lnSpc>
              <a:spcBef>
                <a:spcPts val="1200"/>
              </a:spcBef>
            </a:pPr>
            <a:r>
              <a:rPr lang="en-US" sz="1800" dirty="0">
                <a:ea typeface="ＭＳ Ｐゴシック" charset="-128"/>
              </a:rPr>
              <a:t>A:  “I prepared the document in the normal course of my business.”</a:t>
            </a:r>
          </a:p>
          <a:p>
            <a:pPr lvl="1" eaLnBrk="1" hangingPunct="1">
              <a:lnSpc>
                <a:spcPct val="80000"/>
              </a:lnSpc>
              <a:spcBef>
                <a:spcPts val="1200"/>
              </a:spcBef>
            </a:pPr>
            <a:r>
              <a:rPr lang="en-US" sz="1800" dirty="0">
                <a:ea typeface="ＭＳ Ｐゴシック" charset="-128"/>
              </a:rPr>
              <a:t>Q:  “Is this the original document (or exact copy)?”</a:t>
            </a:r>
          </a:p>
          <a:p>
            <a:pPr lvl="1" eaLnBrk="1" hangingPunct="1">
              <a:lnSpc>
                <a:spcPct val="80000"/>
              </a:lnSpc>
              <a:spcBef>
                <a:spcPts val="1200"/>
              </a:spcBef>
            </a:pPr>
            <a:r>
              <a:rPr lang="en-US" sz="1800" dirty="0">
                <a:ea typeface="ＭＳ Ｐゴシック" charset="-128"/>
              </a:rPr>
              <a:t>A:  “Yes.” </a:t>
            </a:r>
          </a:p>
          <a:p>
            <a:pPr lvl="1" eaLnBrk="1" hangingPunct="1">
              <a:lnSpc>
                <a:spcPct val="80000"/>
              </a:lnSpc>
              <a:spcBef>
                <a:spcPts val="1200"/>
              </a:spcBef>
            </a:pPr>
            <a:r>
              <a:rPr lang="en-US" sz="1800" dirty="0">
                <a:ea typeface="ＭＳ Ｐゴシック" charset="-128"/>
              </a:rPr>
              <a:t>Q:  “Did you witness the plaintiff execute this document with his signature?”</a:t>
            </a:r>
          </a:p>
          <a:p>
            <a:pPr lvl="1" eaLnBrk="1" hangingPunct="1">
              <a:lnSpc>
                <a:spcPct val="80000"/>
              </a:lnSpc>
              <a:spcBef>
                <a:spcPts val="1200"/>
              </a:spcBef>
            </a:pPr>
            <a:r>
              <a:rPr lang="en-US" sz="1800" dirty="0">
                <a:ea typeface="ＭＳ Ｐゴシック" charset="-128"/>
              </a:rPr>
              <a:t>A:  “Yes.”</a:t>
            </a:r>
          </a:p>
          <a:p>
            <a:pPr eaLnBrk="1" hangingPunct="1">
              <a:spcBef>
                <a:spcPts val="1200"/>
              </a:spcBef>
            </a:pPr>
            <a:endParaRPr lang="en-US" sz="1800" dirty="0"/>
          </a:p>
        </p:txBody>
      </p:sp>
      <p:sp>
        <p:nvSpPr>
          <p:cNvPr id="138246"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8" name="Rectangle 7"/>
          <p:cNvSpPr/>
          <p:nvPr/>
        </p:nvSpPr>
        <p:spPr>
          <a:xfrm>
            <a:off x="1447800" y="1600200"/>
            <a:ext cx="6629400" cy="1015663"/>
          </a:xfrm>
          <a:prstGeom prst="rect">
            <a:avLst/>
          </a:prstGeom>
        </p:spPr>
        <p:txBody>
          <a:bodyPr wrap="square">
            <a:spAutoFit/>
          </a:bodyPr>
          <a:lstStyle/>
          <a:p>
            <a:pPr algn="ctr"/>
            <a:r>
              <a:rPr lang="en-US" sz="3000" dirty="0">
                <a:latin typeface="+mj-lt"/>
              </a:rPr>
              <a:t>Steps To Lay A Foundation For A Document</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07BCE39-C061-4F66-8FDF-3EA03968917A}" type="slidenum">
              <a:rPr lang="en-US"/>
              <a:pPr/>
              <a:t>153</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382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8245" name="Rectangle 3"/>
          <p:cNvSpPr>
            <a:spLocks noGrp="1" noChangeArrowheads="1"/>
          </p:cNvSpPr>
          <p:nvPr>
            <p:ph idx="1"/>
          </p:nvPr>
        </p:nvSpPr>
        <p:spPr>
          <a:xfrm>
            <a:off x="762000" y="2971800"/>
            <a:ext cx="7924800" cy="2743200"/>
          </a:xfrm>
        </p:spPr>
        <p:txBody>
          <a:bodyPr/>
          <a:lstStyle/>
          <a:p>
            <a:pPr eaLnBrk="1" hangingPunct="1">
              <a:lnSpc>
                <a:spcPct val="80000"/>
              </a:lnSpc>
              <a:spcBef>
                <a:spcPts val="1200"/>
              </a:spcBef>
              <a:buNone/>
            </a:pPr>
            <a:r>
              <a:rPr lang="en-US" sz="2000" dirty="0"/>
              <a:t>The foundation is now laid for the document.</a:t>
            </a:r>
          </a:p>
          <a:p>
            <a:pPr eaLnBrk="1" hangingPunct="1">
              <a:lnSpc>
                <a:spcPct val="80000"/>
              </a:lnSpc>
              <a:spcBef>
                <a:spcPts val="1200"/>
              </a:spcBef>
              <a:buNone/>
            </a:pPr>
            <a:r>
              <a:rPr lang="en-US" sz="1200" dirty="0"/>
              <a:t> </a:t>
            </a:r>
          </a:p>
          <a:p>
            <a:pPr eaLnBrk="1" hangingPunct="1">
              <a:lnSpc>
                <a:spcPct val="80000"/>
              </a:lnSpc>
              <a:spcBef>
                <a:spcPts val="1200"/>
              </a:spcBef>
              <a:buNone/>
            </a:pPr>
            <a:r>
              <a:rPr lang="en-US" sz="2000" dirty="0"/>
              <a:t>If the document is hearsay, i.e., coming in to prove the truth of the matter stated, then it must get by The Hearsay Rule, usually with the business record exception. </a:t>
            </a:r>
          </a:p>
          <a:p>
            <a:pPr eaLnBrk="1" hangingPunct="1">
              <a:lnSpc>
                <a:spcPct val="80000"/>
              </a:lnSpc>
              <a:spcBef>
                <a:spcPts val="1200"/>
              </a:spcBef>
              <a:buNone/>
            </a:pPr>
            <a:r>
              <a:rPr lang="en-US" sz="2000" dirty="0"/>
              <a:t>	(This is discussed under Part 10. Hearsay)  </a:t>
            </a:r>
          </a:p>
          <a:p>
            <a:pPr eaLnBrk="1" hangingPunct="1">
              <a:spcBef>
                <a:spcPts val="1200"/>
              </a:spcBef>
            </a:pPr>
            <a:endParaRPr lang="en-US" sz="1800" dirty="0"/>
          </a:p>
        </p:txBody>
      </p:sp>
      <p:sp>
        <p:nvSpPr>
          <p:cNvPr id="8" name="Rectangle 7"/>
          <p:cNvSpPr/>
          <p:nvPr/>
        </p:nvSpPr>
        <p:spPr>
          <a:xfrm>
            <a:off x="1447800" y="1600200"/>
            <a:ext cx="6629400" cy="1015663"/>
          </a:xfrm>
          <a:prstGeom prst="rect">
            <a:avLst/>
          </a:prstGeom>
        </p:spPr>
        <p:txBody>
          <a:bodyPr wrap="square">
            <a:spAutoFit/>
          </a:bodyPr>
          <a:lstStyle/>
          <a:p>
            <a:pPr algn="ctr"/>
            <a:r>
              <a:rPr lang="en-US" sz="3000" dirty="0">
                <a:latin typeface="+mj-lt"/>
              </a:rPr>
              <a:t>Steps To Lay A Foundation For A Document</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8227B30-0D33-44D1-AB07-88586534A27E}" type="slidenum">
              <a:rPr lang="en-US"/>
              <a:pPr/>
              <a:t>154</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13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1317" name="Rectangle 3"/>
          <p:cNvSpPr>
            <a:spLocks noGrp="1" noChangeArrowheads="1"/>
          </p:cNvSpPr>
          <p:nvPr>
            <p:ph idx="1"/>
          </p:nvPr>
        </p:nvSpPr>
        <p:spPr>
          <a:xfrm>
            <a:off x="762000" y="2514600"/>
            <a:ext cx="7696200" cy="4525963"/>
          </a:xfrm>
        </p:spPr>
        <p:txBody>
          <a:bodyPr/>
          <a:lstStyle/>
          <a:p>
            <a:pPr eaLnBrk="1" hangingPunct="1"/>
            <a:r>
              <a:rPr lang="en-US" sz="2200" dirty="0"/>
              <a:t>Real Evidence (Material Objects)</a:t>
            </a:r>
          </a:p>
          <a:p>
            <a:pPr lvl="1" eaLnBrk="1" hangingPunct="1"/>
            <a:r>
              <a:rPr lang="en-US" sz="2200" dirty="0">
                <a:ea typeface="ＭＳ Ｐゴシック" charset="-128"/>
              </a:rPr>
              <a:t>Examples:</a:t>
            </a:r>
          </a:p>
          <a:p>
            <a:pPr lvl="2" eaLnBrk="1" hangingPunct="1"/>
            <a:r>
              <a:rPr lang="en-US" sz="2200" dirty="0">
                <a:ea typeface="ＭＳ Ｐゴシック" charset="-128"/>
              </a:rPr>
              <a:t>Aerosol can which exploded and exemplar aerosol can</a:t>
            </a:r>
          </a:p>
          <a:p>
            <a:pPr lvl="2" eaLnBrk="1" hangingPunct="1">
              <a:buFont typeface="Wingdings" pitchFamily="2" charset="2"/>
              <a:buNone/>
            </a:pPr>
            <a:endParaRPr lang="en-US" sz="2200" dirty="0">
              <a:ea typeface="ＭＳ Ｐゴシック" charset="-128"/>
            </a:endParaRPr>
          </a:p>
          <a:p>
            <a:pPr eaLnBrk="1" hangingPunct="1"/>
            <a:r>
              <a:rPr lang="en-US" sz="2200" dirty="0"/>
              <a:t>Rule: Must prove that it is what it purports to be</a:t>
            </a:r>
          </a:p>
          <a:p>
            <a:pPr eaLnBrk="1" hangingPunct="1">
              <a:buFont typeface="Wingdings 3" pitchFamily="18" charset="2"/>
              <a:buNone/>
            </a:pPr>
            <a:endParaRPr lang="en-US" sz="2800" dirty="0"/>
          </a:p>
        </p:txBody>
      </p:sp>
      <p:sp>
        <p:nvSpPr>
          <p:cNvPr id="7" name="Rectangle 6"/>
          <p:cNvSpPr/>
          <p:nvPr/>
        </p:nvSpPr>
        <p:spPr>
          <a:xfrm>
            <a:off x="1828800" y="1752600"/>
            <a:ext cx="5662127" cy="553998"/>
          </a:xfrm>
          <a:prstGeom prst="rect">
            <a:avLst/>
          </a:prstGeom>
        </p:spPr>
        <p:txBody>
          <a:bodyPr wrap="none">
            <a:spAutoFit/>
          </a:bodyPr>
          <a:lstStyle/>
          <a:p>
            <a:r>
              <a:rPr lang="en-US" sz="3000" dirty="0">
                <a:latin typeface="+mj-lt"/>
              </a:rPr>
              <a:t>Foundation For Real Evidence</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3699026-76F3-4014-93DB-7081F9D9FDD8}" type="slidenum">
              <a:rPr lang="en-US"/>
              <a:pPr/>
              <a:t>155</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23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2341" name="Rectangle 3"/>
          <p:cNvSpPr>
            <a:spLocks noGrp="1" noChangeArrowheads="1"/>
          </p:cNvSpPr>
          <p:nvPr>
            <p:ph idx="1"/>
          </p:nvPr>
        </p:nvSpPr>
        <p:spPr>
          <a:xfrm>
            <a:off x="762000" y="2590800"/>
            <a:ext cx="7543800" cy="4525963"/>
          </a:xfrm>
        </p:spPr>
        <p:txBody>
          <a:bodyPr/>
          <a:lstStyle/>
          <a:p>
            <a:pPr eaLnBrk="1" hangingPunct="1"/>
            <a:r>
              <a:rPr lang="en-US" sz="2200" dirty="0"/>
              <a:t>Demonstrative Evidence</a:t>
            </a:r>
          </a:p>
          <a:p>
            <a:pPr lvl="1" eaLnBrk="1" hangingPunct="1"/>
            <a:r>
              <a:rPr lang="en-US" sz="2200" dirty="0"/>
              <a:t>Examples:</a:t>
            </a:r>
          </a:p>
          <a:p>
            <a:pPr lvl="2" eaLnBrk="1" hangingPunct="1"/>
            <a:r>
              <a:rPr lang="en-US" sz="2200" dirty="0"/>
              <a:t> Models, charts, computer simulations, etc.</a:t>
            </a:r>
          </a:p>
          <a:p>
            <a:pPr eaLnBrk="1" hangingPunct="1">
              <a:buFont typeface="Wingdings 3" pitchFamily="18" charset="2"/>
              <a:buNone/>
            </a:pPr>
            <a:endParaRPr lang="en-US" sz="2200" dirty="0"/>
          </a:p>
          <a:p>
            <a:pPr eaLnBrk="1" hangingPunct="1"/>
            <a:r>
              <a:rPr lang="en-US" sz="2200" dirty="0"/>
              <a:t>Rule: Must be a fair representation of evidence illustrated – must be </a:t>
            </a:r>
            <a:r>
              <a:rPr lang="en-US" altLang="en-US" sz="2200" dirty="0"/>
              <a:t>“</a:t>
            </a:r>
            <a:r>
              <a:rPr lang="en-US" sz="2200" dirty="0"/>
              <a:t>substantially similar</a:t>
            </a:r>
            <a:r>
              <a:rPr lang="en-US" altLang="en-US" sz="2200" dirty="0"/>
              <a:t>”</a:t>
            </a:r>
            <a:r>
              <a:rPr lang="en-US" sz="2200" dirty="0"/>
              <a:t> </a:t>
            </a:r>
          </a:p>
          <a:p>
            <a:pPr eaLnBrk="1" hangingPunct="1"/>
            <a:endParaRPr lang="en-US" dirty="0"/>
          </a:p>
          <a:p>
            <a:pPr eaLnBrk="1" hangingPunct="1">
              <a:buFont typeface="Wingdings 3" pitchFamily="18" charset="2"/>
              <a:buNone/>
            </a:pPr>
            <a:endParaRPr lang="en-US" sz="2800" dirty="0"/>
          </a:p>
        </p:txBody>
      </p:sp>
      <p:sp>
        <p:nvSpPr>
          <p:cNvPr id="7" name="Rectangle 6"/>
          <p:cNvSpPr/>
          <p:nvPr/>
        </p:nvSpPr>
        <p:spPr>
          <a:xfrm>
            <a:off x="914400" y="1752600"/>
            <a:ext cx="7924800" cy="553998"/>
          </a:xfrm>
          <a:prstGeom prst="rect">
            <a:avLst/>
          </a:prstGeom>
        </p:spPr>
        <p:txBody>
          <a:bodyPr wrap="square">
            <a:spAutoFit/>
          </a:bodyPr>
          <a:lstStyle/>
          <a:p>
            <a:r>
              <a:rPr lang="en-US" sz="3000" dirty="0">
                <a:latin typeface="+mj-lt"/>
              </a:rPr>
              <a:t>Foundation For Demonstrative Evidence</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507B024-66A5-46CE-A072-07AE4C169266}" type="slidenum">
              <a:rPr lang="en-US"/>
              <a:pPr/>
              <a:t>156</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33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3365" name="Rectangle 3"/>
          <p:cNvSpPr>
            <a:spLocks noGrp="1" noChangeArrowheads="1"/>
          </p:cNvSpPr>
          <p:nvPr>
            <p:ph idx="1"/>
          </p:nvPr>
        </p:nvSpPr>
        <p:spPr>
          <a:xfrm>
            <a:off x="762000" y="3048000"/>
            <a:ext cx="8077200" cy="2849563"/>
          </a:xfrm>
        </p:spPr>
        <p:txBody>
          <a:bodyPr/>
          <a:lstStyle/>
          <a:p>
            <a:pPr eaLnBrk="1" hangingPunct="1"/>
            <a:r>
              <a:rPr lang="en-US" sz="2200" dirty="0"/>
              <a:t>Audio recordings and video tapes</a:t>
            </a:r>
          </a:p>
          <a:p>
            <a:pPr eaLnBrk="1" hangingPunct="1">
              <a:buFont typeface="Wingdings 3" pitchFamily="18" charset="2"/>
              <a:buNone/>
            </a:pPr>
            <a:endParaRPr lang="en-US" sz="2200" dirty="0"/>
          </a:p>
          <a:p>
            <a:pPr eaLnBrk="1" hangingPunct="1"/>
            <a:r>
              <a:rPr lang="en-US" sz="2200" dirty="0"/>
              <a:t>Test: Does it accurately depict what it is supposed to?</a:t>
            </a:r>
          </a:p>
          <a:p>
            <a:pPr eaLnBrk="1" hangingPunct="1"/>
            <a:endParaRPr lang="en-US" sz="2200" dirty="0"/>
          </a:p>
          <a:p>
            <a:pPr eaLnBrk="1" hangingPunct="1"/>
            <a:r>
              <a:rPr lang="en-US" sz="2200" dirty="0"/>
              <a:t>Does not contain other objectionable material</a:t>
            </a:r>
          </a:p>
          <a:p>
            <a:pPr eaLnBrk="1" hangingPunct="1"/>
            <a:endParaRPr lang="en-US" dirty="0"/>
          </a:p>
          <a:p>
            <a:pPr eaLnBrk="1" hangingPunct="1">
              <a:buFont typeface="Wingdings 3" pitchFamily="18" charset="2"/>
              <a:buNone/>
            </a:pPr>
            <a:endParaRPr lang="en-US" sz="2800" dirty="0"/>
          </a:p>
        </p:txBody>
      </p:sp>
      <p:sp>
        <p:nvSpPr>
          <p:cNvPr id="7" name="Rectangle 6"/>
          <p:cNvSpPr/>
          <p:nvPr/>
        </p:nvSpPr>
        <p:spPr>
          <a:xfrm>
            <a:off x="1295400" y="1676400"/>
            <a:ext cx="6705600" cy="1015663"/>
          </a:xfrm>
          <a:prstGeom prst="rect">
            <a:avLst/>
          </a:prstGeom>
        </p:spPr>
        <p:txBody>
          <a:bodyPr wrap="square">
            <a:spAutoFit/>
          </a:bodyPr>
          <a:lstStyle/>
          <a:p>
            <a:pPr algn="ctr"/>
            <a:r>
              <a:rPr lang="en-US" sz="3000" dirty="0">
                <a:latin typeface="+mj-lt"/>
              </a:rPr>
              <a:t>Foundation For Audio And </a:t>
            </a:r>
          </a:p>
          <a:p>
            <a:pPr algn="ctr"/>
            <a:r>
              <a:rPr lang="en-US" sz="3000" dirty="0">
                <a:latin typeface="+mj-lt"/>
              </a:rPr>
              <a:t>Video Tapes</a:t>
            </a: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0878CF8-391B-4AF9-B586-0E6A5D71D9CF}" type="slidenum">
              <a:rPr lang="en-US"/>
              <a:pPr/>
              <a:t>157</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43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4389" name="Content Placeholder 7"/>
          <p:cNvSpPr>
            <a:spLocks noGrp="1"/>
          </p:cNvSpPr>
          <p:nvPr>
            <p:ph idx="1"/>
          </p:nvPr>
        </p:nvSpPr>
        <p:spPr>
          <a:xfrm>
            <a:off x="457200" y="1981200"/>
            <a:ext cx="8229600" cy="4025900"/>
          </a:xfrm>
        </p:spPr>
        <p:txBody>
          <a:bodyPr/>
          <a:lstStyle/>
          <a:p>
            <a:pPr eaLnBrk="1" hangingPunct="1"/>
            <a:endParaRPr lang="en-US" sz="2200" dirty="0"/>
          </a:p>
          <a:p>
            <a:r>
              <a:rPr lang="en-US" sz="2400" dirty="0"/>
              <a:t>FRE 701 Opinion Testimony By Lay Witnesses:</a:t>
            </a:r>
          </a:p>
          <a:p>
            <a:pPr lvl="1"/>
            <a:r>
              <a:rPr lang="en-US" sz="2000" dirty="0"/>
              <a:t>Must have personal knowledge, </a:t>
            </a:r>
          </a:p>
          <a:p>
            <a:pPr lvl="1"/>
            <a:r>
              <a:rPr lang="en-US" sz="2000" dirty="0"/>
              <a:t>Must be rationally based on witness</a:t>
            </a:r>
            <a:r>
              <a:rPr lang="en-US" altLang="en-US" sz="2000" dirty="0"/>
              <a:t>’</a:t>
            </a:r>
            <a:r>
              <a:rPr lang="en-US" sz="2000" dirty="0"/>
              <a:t> perception, and </a:t>
            </a:r>
          </a:p>
          <a:p>
            <a:pPr lvl="1"/>
            <a:r>
              <a:rPr lang="en-US" sz="2000" dirty="0"/>
              <a:t>Must be helpful to the trier of fact</a:t>
            </a:r>
          </a:p>
          <a:p>
            <a:pPr lvl="1"/>
            <a:r>
              <a:rPr lang="en-US" sz="2000" dirty="0"/>
              <a:t>May not be based on scientific, technical, or other specialized knowledge</a:t>
            </a:r>
          </a:p>
          <a:p>
            <a:pPr>
              <a:buFont typeface="Wingdings 3" pitchFamily="18" charset="2"/>
              <a:buNone/>
            </a:pPr>
            <a:endParaRPr lang="en-US" sz="1200" dirty="0"/>
          </a:p>
          <a:p>
            <a:pPr eaLnBrk="1" hangingPunct="1">
              <a:buNone/>
            </a:pPr>
            <a:r>
              <a:rPr lang="en-US" sz="2200" dirty="0"/>
              <a:t>Compare to Expert Testimony: Expert opinion must involve a subject beyond common experience; lay opinion does not involve a subject beyond common experience.</a:t>
            </a:r>
          </a:p>
          <a:p>
            <a:pPr eaLnBrk="1" hangingPunct="1"/>
            <a:endParaRPr lang="en-US" dirty="0"/>
          </a:p>
        </p:txBody>
      </p:sp>
      <p:sp>
        <p:nvSpPr>
          <p:cNvPr id="7" name="Rectangle 6"/>
          <p:cNvSpPr/>
          <p:nvPr/>
        </p:nvSpPr>
        <p:spPr>
          <a:xfrm>
            <a:off x="1219200" y="1676400"/>
            <a:ext cx="7391400" cy="553998"/>
          </a:xfrm>
          <a:prstGeom prst="rect">
            <a:avLst/>
          </a:prstGeom>
        </p:spPr>
        <p:txBody>
          <a:bodyPr wrap="square">
            <a:spAutoFit/>
          </a:bodyPr>
          <a:lstStyle/>
          <a:p>
            <a:r>
              <a:rPr lang="en-US" sz="3000" dirty="0">
                <a:latin typeface="+mj-lt"/>
              </a:rPr>
              <a:t>Foundation For Lay Opinion Evidence</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E048606-C594-418A-9B86-1F1AA7A938BF}" type="slidenum">
              <a:rPr lang="en-US"/>
              <a:pPr/>
              <a:t>158</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5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5413" name="Content Placeholder 6"/>
          <p:cNvSpPr>
            <a:spLocks noGrp="1"/>
          </p:cNvSpPr>
          <p:nvPr>
            <p:ph idx="1"/>
          </p:nvPr>
        </p:nvSpPr>
        <p:spPr>
          <a:xfrm>
            <a:off x="457200" y="2057400"/>
            <a:ext cx="8229600" cy="4525962"/>
          </a:xfrm>
        </p:spPr>
        <p:txBody>
          <a:bodyPr/>
          <a:lstStyle/>
          <a:p>
            <a:r>
              <a:rPr lang="en-US" sz="2200" dirty="0"/>
              <a:t>FRE 702 Testimony of Experts:</a:t>
            </a:r>
          </a:p>
          <a:p>
            <a:r>
              <a:rPr lang="en-US" sz="2200" dirty="0">
                <a:effectLst/>
                <a:latin typeface="MyriadPro"/>
              </a:rPr>
              <a:t>A witness who is qualified as an expert by </a:t>
            </a:r>
            <a:r>
              <a:rPr lang="en-US" sz="2200" b="1" dirty="0">
                <a:effectLst/>
                <a:latin typeface="MyriadPro"/>
              </a:rPr>
              <a:t>knowledge, skill, experience, training, or education </a:t>
            </a:r>
            <a:r>
              <a:rPr lang="en-US" sz="2200" dirty="0">
                <a:effectLst/>
                <a:latin typeface="MyriadPro"/>
              </a:rPr>
              <a:t>may testify in the form of an opinion or otherwise </a:t>
            </a:r>
            <a:r>
              <a:rPr lang="en-US" sz="2200" b="1" dirty="0">
                <a:effectLst/>
                <a:latin typeface="MyriadPro"/>
              </a:rPr>
              <a:t>if the proponent demonstrates to the court that it is more likely than not that</a:t>
            </a:r>
            <a:r>
              <a:rPr lang="en-US" sz="2200" dirty="0">
                <a:effectLst/>
                <a:latin typeface="MyriadPro"/>
              </a:rPr>
              <a:t>: </a:t>
            </a:r>
            <a:endParaRPr lang="en-US" sz="2200" dirty="0"/>
          </a:p>
          <a:p>
            <a:pPr lvl="1"/>
            <a:r>
              <a:rPr lang="en-US" sz="2000" dirty="0">
                <a:effectLst/>
                <a:latin typeface="MyriadPro"/>
              </a:rPr>
              <a:t>(a) the expert’s scientific, technical, or other specialized knowledge </a:t>
            </a:r>
            <a:r>
              <a:rPr lang="en-US" sz="2000" b="1" dirty="0">
                <a:effectLst/>
                <a:latin typeface="MyriadPro"/>
              </a:rPr>
              <a:t>will help the trier of fact to understand the evidence or to determine a fact in issue</a:t>
            </a:r>
            <a:r>
              <a:rPr lang="en-US" sz="2000" dirty="0">
                <a:effectLst/>
                <a:latin typeface="MyriadPro"/>
              </a:rPr>
              <a:t>; </a:t>
            </a:r>
          </a:p>
          <a:p>
            <a:pPr lvl="1"/>
            <a:r>
              <a:rPr lang="en-US" sz="2000" dirty="0">
                <a:effectLst/>
                <a:latin typeface="MyriadPro"/>
              </a:rPr>
              <a:t>(b) the testimony is </a:t>
            </a:r>
            <a:r>
              <a:rPr lang="en-US" sz="2000" b="1" dirty="0">
                <a:effectLst/>
                <a:latin typeface="MyriadPro"/>
              </a:rPr>
              <a:t>based on sufficient facts or data</a:t>
            </a:r>
            <a:r>
              <a:rPr lang="en-US" sz="2000" dirty="0">
                <a:effectLst/>
                <a:latin typeface="MyriadPro"/>
              </a:rPr>
              <a:t>;</a:t>
            </a:r>
          </a:p>
          <a:p>
            <a:pPr lvl="1"/>
            <a:r>
              <a:rPr lang="en-US" sz="2000" dirty="0">
                <a:effectLst/>
                <a:latin typeface="MyriadPro"/>
              </a:rPr>
              <a:t>(c) the testimony is the </a:t>
            </a:r>
            <a:r>
              <a:rPr lang="en-US" sz="2000" b="1" dirty="0">
                <a:effectLst/>
                <a:latin typeface="MyriadPro"/>
              </a:rPr>
              <a:t>product of reliable principles and methods</a:t>
            </a:r>
            <a:r>
              <a:rPr lang="en-US" sz="2000" dirty="0">
                <a:effectLst/>
                <a:latin typeface="MyriadPro"/>
              </a:rPr>
              <a:t>; and</a:t>
            </a:r>
          </a:p>
          <a:p>
            <a:pPr lvl="1"/>
            <a:r>
              <a:rPr lang="en-US" sz="2000" dirty="0">
                <a:effectLst/>
                <a:latin typeface="MyriadPro"/>
              </a:rPr>
              <a:t>(d) the expert’s </a:t>
            </a:r>
            <a:r>
              <a:rPr lang="en-US" sz="2000" b="1" dirty="0">
                <a:effectLst/>
                <a:latin typeface="MyriadPro"/>
              </a:rPr>
              <a:t>opinion reflects a reliable application of the principles and methods to the facts of the case</a:t>
            </a:r>
            <a:r>
              <a:rPr lang="en-US" sz="2000" dirty="0">
                <a:effectLst/>
                <a:latin typeface="MyriadPro"/>
              </a:rPr>
              <a:t>. </a:t>
            </a:r>
            <a:endParaRPr lang="en-US" sz="2000" dirty="0">
              <a:effectLst/>
            </a:endParaRPr>
          </a:p>
          <a:p>
            <a:pPr lvl="1"/>
            <a:endParaRPr lang="en-US" sz="2200" dirty="0"/>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745AB5F-4127-4CBF-904C-43651F9600C2}" type="slidenum">
              <a:rPr lang="en-US"/>
              <a:pPr/>
              <a:t>159</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64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6437" name="Content Placeholder 6"/>
          <p:cNvSpPr>
            <a:spLocks noGrp="1"/>
          </p:cNvSpPr>
          <p:nvPr>
            <p:ph idx="1"/>
          </p:nvPr>
        </p:nvSpPr>
        <p:spPr>
          <a:xfrm>
            <a:off x="457200" y="1752600"/>
            <a:ext cx="8229600" cy="4525962"/>
          </a:xfrm>
        </p:spPr>
        <p:txBody>
          <a:bodyPr/>
          <a:lstStyle/>
          <a:p>
            <a:pPr eaLnBrk="1" hangingPunct="1"/>
            <a:endParaRPr lang="en-US" dirty="0"/>
          </a:p>
          <a:p>
            <a:pPr eaLnBrk="1" hangingPunct="1">
              <a:lnSpc>
                <a:spcPct val="90000"/>
              </a:lnSpc>
              <a:buFont typeface="Wingdings 3" pitchFamily="18" charset="2"/>
              <a:buNone/>
            </a:pPr>
            <a:r>
              <a:rPr lang="en-US" sz="2200" dirty="0"/>
              <a:t>FRE  703  </a:t>
            </a:r>
            <a:r>
              <a:rPr lang="en-US" sz="2400" b="1" dirty="0"/>
              <a:t>Basis of Opinion Testimony by Experts</a:t>
            </a:r>
            <a:endParaRPr lang="en-US" sz="2200" dirty="0">
              <a:solidFill>
                <a:srgbClr val="FF0000"/>
              </a:solidFill>
            </a:endParaRPr>
          </a:p>
          <a:p>
            <a:pPr eaLnBrk="1" hangingPunct="1">
              <a:lnSpc>
                <a:spcPct val="90000"/>
              </a:lnSpc>
            </a:pPr>
            <a:r>
              <a:rPr lang="en-US" sz="2000" dirty="0"/>
              <a:t>The facts or data in the particular case upon which an expert bases an opinion or inference may be those perceived by or made known to the expert at or before the hearing. </a:t>
            </a:r>
          </a:p>
          <a:p>
            <a:pPr eaLnBrk="1" hangingPunct="1">
              <a:lnSpc>
                <a:spcPct val="90000"/>
              </a:lnSpc>
            </a:pPr>
            <a:r>
              <a:rPr lang="en-US" sz="2000" dirty="0"/>
              <a:t>If of a type reasonably relied upon by experts in the particular field in forming opinions or inferences upon the subject, the facts or data need not be admissible in evidence in order for the opinion or inference to be admitted. </a:t>
            </a:r>
          </a:p>
          <a:p>
            <a:pPr eaLnBrk="1" hangingPunct="1">
              <a:lnSpc>
                <a:spcPct val="90000"/>
              </a:lnSpc>
            </a:pPr>
            <a:r>
              <a:rPr lang="en-US" sz="2000" dirty="0"/>
              <a:t>Facts or data that are otherwise inadmissible shall not be disclosed to the jury by the proponent of the opinion or inferred unless the court determines that their probative value in assisting the jury to evaluate the expert</a:t>
            </a:r>
            <a:r>
              <a:rPr lang="en-US" altLang="en-US" sz="2000" dirty="0"/>
              <a:t>’</a:t>
            </a:r>
            <a:r>
              <a:rPr lang="en-US" sz="2000" dirty="0"/>
              <a:t>s opinion substantially outweighs their prejudicial effect.</a:t>
            </a:r>
          </a:p>
          <a:p>
            <a:pPr eaLnBrk="1" hangingPunct="1"/>
            <a:endParaRPr lang="en-US" sz="1600" dirty="0"/>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bwMode="auto">
          <a:noFill/>
          <a:ln>
            <a:miter lim="800000"/>
            <a:headEnd/>
            <a:tailEnd/>
          </a:ln>
        </p:spPr>
        <p:txBody>
          <a:bodyPr/>
          <a:lstStyle/>
          <a:p>
            <a:fld id="{F566FC80-959E-4CB6-9621-8B031D4C26AA}" type="slidenum">
              <a:rPr lang="en-US"/>
              <a:pPr/>
              <a:t>16</a:t>
            </a:fld>
            <a:endParaRPr lang="en-US" dirty="0"/>
          </a:p>
        </p:txBody>
      </p:sp>
      <p:pic>
        <p:nvPicPr>
          <p:cNvPr id="15363"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  </a:t>
            </a:r>
            <a:br>
              <a:rPr lang="en-US" sz="5000" dirty="0">
                <a:solidFill>
                  <a:schemeClr val="bg1"/>
                </a:solidFill>
                <a:ea typeface="+mj-ea"/>
              </a:rPr>
            </a:br>
            <a:r>
              <a:rPr lang="en-US" sz="5000" dirty="0">
                <a:solidFill>
                  <a:schemeClr val="bg1"/>
                </a:solidFill>
                <a:ea typeface="+mj-ea"/>
              </a:rPr>
              <a:t>Trial Aids You </a:t>
            </a:r>
            <a:br>
              <a:rPr lang="en-US" sz="5000" dirty="0">
                <a:solidFill>
                  <a:schemeClr val="bg1"/>
                </a:solidFill>
                <a:ea typeface="+mj-ea"/>
              </a:rPr>
            </a:br>
            <a:r>
              <a:rPr lang="en-US" sz="5000" dirty="0">
                <a:solidFill>
                  <a:schemeClr val="bg1"/>
                </a:solidFill>
                <a:ea typeface="+mj-ea"/>
              </a:rPr>
              <a:t>Always Bring to Trial </a:t>
            </a:r>
          </a:p>
        </p:txBody>
      </p:sp>
      <p:pic>
        <p:nvPicPr>
          <p:cNvPr id="15365"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443B0C42-AE5D-4E05-983F-A9F85791095C}" type="slidenum">
              <a:rPr lang="en-US"/>
              <a:pPr/>
              <a:t>160</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7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7461" name="Content Placeholder 6"/>
          <p:cNvSpPr>
            <a:spLocks noGrp="1"/>
          </p:cNvSpPr>
          <p:nvPr>
            <p:ph idx="1"/>
          </p:nvPr>
        </p:nvSpPr>
        <p:spPr>
          <a:xfrm>
            <a:off x="457200" y="2362200"/>
            <a:ext cx="8229600" cy="2514600"/>
          </a:xfrm>
        </p:spPr>
        <p:txBody>
          <a:bodyPr/>
          <a:lstStyle/>
          <a:p>
            <a:pPr eaLnBrk="1" hangingPunct="1">
              <a:lnSpc>
                <a:spcPct val="90000"/>
              </a:lnSpc>
            </a:pPr>
            <a:r>
              <a:rPr lang="en-US" sz="2200" dirty="0"/>
              <a:t>FRE  703 </a:t>
            </a:r>
            <a:r>
              <a:rPr lang="en-US" sz="2200" b="1" dirty="0"/>
              <a:t>Basis of Opinion Testimony by Experts</a:t>
            </a:r>
          </a:p>
          <a:p>
            <a:pPr eaLnBrk="1" hangingPunct="1">
              <a:lnSpc>
                <a:spcPct val="90000"/>
              </a:lnSpc>
            </a:pPr>
            <a:endParaRPr lang="en-US" sz="2200" dirty="0"/>
          </a:p>
          <a:p>
            <a:pPr eaLnBrk="1" hangingPunct="1">
              <a:lnSpc>
                <a:spcPct val="90000"/>
              </a:lnSpc>
            </a:pPr>
            <a:r>
              <a:rPr lang="en-US" sz="2200" dirty="0"/>
              <a:t>An expert can rely on many </a:t>
            </a:r>
            <a:r>
              <a:rPr lang="en-US" altLang="en-US" sz="2200" dirty="0"/>
              <a:t>“</a:t>
            </a:r>
            <a:r>
              <a:rPr lang="en-US" sz="2200" dirty="0"/>
              <a:t>inadmissible</a:t>
            </a:r>
            <a:r>
              <a:rPr lang="en-US" altLang="en-US" sz="2200" dirty="0"/>
              <a:t>”</a:t>
            </a:r>
            <a:r>
              <a:rPr lang="en-US" sz="2200" dirty="0"/>
              <a:t> items which are hearsay: </a:t>
            </a:r>
          </a:p>
          <a:p>
            <a:pPr lvl="1" eaLnBrk="1" hangingPunct="1">
              <a:lnSpc>
                <a:spcPct val="90000"/>
              </a:lnSpc>
            </a:pPr>
            <a:r>
              <a:rPr lang="en-US" sz="2200" dirty="0"/>
              <a:t>Articles </a:t>
            </a:r>
          </a:p>
          <a:p>
            <a:pPr lvl="1" eaLnBrk="1" hangingPunct="1">
              <a:lnSpc>
                <a:spcPct val="90000"/>
              </a:lnSpc>
            </a:pPr>
            <a:r>
              <a:rPr lang="en-US" sz="2200" dirty="0"/>
              <a:t>Statements</a:t>
            </a:r>
          </a:p>
          <a:p>
            <a:pPr lvl="1" eaLnBrk="1" hangingPunct="1">
              <a:lnSpc>
                <a:spcPct val="90000"/>
              </a:lnSpc>
            </a:pPr>
            <a:r>
              <a:rPr lang="en-US" sz="2200" dirty="0"/>
              <a:t>Investigative Reports</a:t>
            </a:r>
          </a:p>
          <a:p>
            <a:pPr lvl="1" eaLnBrk="1" hangingPunct="1">
              <a:lnSpc>
                <a:spcPct val="90000"/>
              </a:lnSpc>
            </a:pPr>
            <a:r>
              <a:rPr lang="en-US" sz="2200" dirty="0"/>
              <a:t>Depositions</a:t>
            </a:r>
          </a:p>
          <a:p>
            <a:pPr lvl="1" eaLnBrk="1" hangingPunct="1">
              <a:lnSpc>
                <a:spcPct val="90000"/>
              </a:lnSpc>
            </a:pPr>
            <a:r>
              <a:rPr lang="en-US" sz="2200" dirty="0"/>
              <a:t>Etc.</a:t>
            </a: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C0459BA-8EF2-455A-A2B8-FBE4CD45CFB0}" type="slidenum">
              <a:rPr lang="en-US"/>
              <a:pPr/>
              <a:t>161</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84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8485" name="Content Placeholder 6"/>
          <p:cNvSpPr>
            <a:spLocks noGrp="1"/>
          </p:cNvSpPr>
          <p:nvPr>
            <p:ph idx="1"/>
          </p:nvPr>
        </p:nvSpPr>
        <p:spPr>
          <a:xfrm>
            <a:off x="457200" y="2133600"/>
            <a:ext cx="8229600" cy="4525962"/>
          </a:xfrm>
        </p:spPr>
        <p:txBody>
          <a:bodyPr/>
          <a:lstStyle/>
          <a:p>
            <a:pPr eaLnBrk="1" hangingPunct="1">
              <a:lnSpc>
                <a:spcPct val="90000"/>
              </a:lnSpc>
              <a:buFont typeface="Wingdings 3" pitchFamily="18" charset="2"/>
              <a:buNone/>
            </a:pPr>
            <a:r>
              <a:rPr lang="en-US" sz="2200" dirty="0"/>
              <a:t>How is inadmissible evidence – upon which experts rely -- dealt with in trial?</a:t>
            </a:r>
          </a:p>
          <a:p>
            <a:pPr eaLnBrk="1" hangingPunct="1">
              <a:lnSpc>
                <a:spcPct val="90000"/>
              </a:lnSpc>
            </a:pPr>
            <a:r>
              <a:rPr lang="en-US" sz="2200" dirty="0"/>
              <a:t>DIRECT EXAM:  The expert can state the title of the articles that she relied on </a:t>
            </a:r>
            <a:r>
              <a:rPr lang="en-US" sz="2200" i="1" dirty="0"/>
              <a:t>but </a:t>
            </a:r>
            <a:r>
              <a:rPr lang="en-US" sz="2200" dirty="0"/>
              <a:t>the expert cannot testify about the content of the inadmissible items.</a:t>
            </a:r>
          </a:p>
          <a:p>
            <a:pPr eaLnBrk="1" hangingPunct="1">
              <a:lnSpc>
                <a:spcPct val="90000"/>
              </a:lnSpc>
            </a:pPr>
            <a:r>
              <a:rPr lang="en-US" sz="2200" dirty="0"/>
              <a:t>CROSS-EXAM:  By relying on inadmissible items, the expert opens the door to be cross-examined about all content. </a:t>
            </a:r>
          </a:p>
          <a:p>
            <a:pPr eaLnBrk="1" hangingPunct="1">
              <a:lnSpc>
                <a:spcPct val="90000"/>
              </a:lnSpc>
            </a:pPr>
            <a:r>
              <a:rPr lang="en-US" sz="2200" dirty="0"/>
              <a:t>BUT, ON RE-DIRECT: If the expert has been cross-examined about the content of the items, then, the door is opened to examine on any content of the article on re-direct.</a:t>
            </a:r>
          </a:p>
        </p:txBody>
      </p:sp>
      <p:sp>
        <p:nvSpPr>
          <p:cNvPr id="8" name="Rectangle 7"/>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8AB6957-D7FB-4455-A393-14ACC5D80192}" type="slidenum">
              <a:rPr lang="en-US"/>
              <a:pPr/>
              <a:t>162</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495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9509" name="Content Placeholder 6"/>
          <p:cNvSpPr>
            <a:spLocks noGrp="1"/>
          </p:cNvSpPr>
          <p:nvPr>
            <p:ph idx="1"/>
          </p:nvPr>
        </p:nvSpPr>
        <p:spPr>
          <a:xfrm>
            <a:off x="457200" y="2209800"/>
            <a:ext cx="8229600" cy="3581400"/>
          </a:xfrm>
        </p:spPr>
        <p:txBody>
          <a:bodyPr/>
          <a:lstStyle/>
          <a:p>
            <a:pPr eaLnBrk="1" hangingPunct="1">
              <a:lnSpc>
                <a:spcPct val="90000"/>
              </a:lnSpc>
            </a:pPr>
            <a:r>
              <a:rPr lang="en-US" sz="2200" dirty="0"/>
              <a:t>You are the defense lawyer; the plaintiff</a:t>
            </a:r>
            <a:r>
              <a:rPr lang="en-US" altLang="en-US" sz="2200" dirty="0"/>
              <a:t>’</a:t>
            </a:r>
            <a:r>
              <a:rPr lang="en-US" sz="2200" dirty="0"/>
              <a:t>s lawyer is presenting an expert physician.</a:t>
            </a:r>
          </a:p>
          <a:p>
            <a:pPr eaLnBrk="1" hangingPunct="1"/>
            <a:r>
              <a:rPr lang="en-US" sz="2200" dirty="0"/>
              <a:t>On direct exam, the plaintiff</a:t>
            </a:r>
            <a:r>
              <a:rPr lang="en-US" altLang="en-US" sz="2200" dirty="0"/>
              <a:t>’</a:t>
            </a:r>
            <a:r>
              <a:rPr lang="en-US" sz="2200" dirty="0"/>
              <a:t>s lawyer asks:</a:t>
            </a:r>
          </a:p>
          <a:p>
            <a:pPr lvl="1" eaLnBrk="1" hangingPunct="1"/>
            <a:r>
              <a:rPr lang="en-US" sz="2200" dirty="0">
                <a:ea typeface="ＭＳ Ｐゴシック" charset="-128"/>
              </a:rPr>
              <a:t>Q: </a:t>
            </a:r>
            <a:r>
              <a:rPr lang="en-US" altLang="en-US" sz="2200" dirty="0">
                <a:ea typeface="ＭＳ Ｐゴシック" charset="-128"/>
              </a:rPr>
              <a:t>“</a:t>
            </a:r>
            <a:r>
              <a:rPr lang="en-US" sz="2200" dirty="0">
                <a:ea typeface="ＭＳ Ｐゴシック" charset="-128"/>
              </a:rPr>
              <a:t>Did you rely on any articles on forming your opinions?</a:t>
            </a:r>
            <a:r>
              <a:rPr lang="en-US" altLang="en-US" sz="2200" dirty="0">
                <a:ea typeface="ＭＳ Ｐゴシック" charset="-128"/>
              </a:rPr>
              <a:t>”</a:t>
            </a:r>
            <a:endParaRPr lang="en-US" sz="2200" dirty="0">
              <a:ea typeface="ＭＳ Ｐゴシック" charset="-128"/>
            </a:endParaRPr>
          </a:p>
          <a:p>
            <a:pPr lvl="1" eaLnBrk="1" hangingPunct="1"/>
            <a:r>
              <a:rPr lang="en-US" sz="2200" dirty="0">
                <a:ea typeface="ＭＳ Ｐゴシック" charset="-128"/>
              </a:rPr>
              <a:t>Q: </a:t>
            </a:r>
            <a:r>
              <a:rPr lang="en-US" altLang="en-US" sz="2200" dirty="0">
                <a:ea typeface="ＭＳ Ｐゴシック" charset="-128"/>
              </a:rPr>
              <a:t>“</a:t>
            </a:r>
            <a:r>
              <a:rPr lang="en-US" sz="2200" dirty="0">
                <a:ea typeface="ＭＳ Ｐゴシック" charset="-128"/>
              </a:rPr>
              <a:t>What are the titles of the articles?</a:t>
            </a:r>
            <a:r>
              <a:rPr lang="en-US" altLang="en-US" sz="2200" dirty="0">
                <a:ea typeface="ＭＳ Ｐゴシック" charset="-128"/>
              </a:rPr>
              <a:t>”</a:t>
            </a:r>
            <a:endParaRPr lang="en-US" sz="2200" dirty="0">
              <a:ea typeface="ＭＳ Ｐゴシック" charset="-128"/>
            </a:endParaRPr>
          </a:p>
          <a:p>
            <a:pPr lvl="1" eaLnBrk="1" hangingPunct="1"/>
            <a:r>
              <a:rPr lang="en-US" sz="2200" dirty="0">
                <a:ea typeface="ＭＳ Ｐゴシック" charset="-128"/>
              </a:rPr>
              <a:t>Q: </a:t>
            </a:r>
            <a:r>
              <a:rPr lang="en-US" altLang="en-US" sz="2200" dirty="0">
                <a:ea typeface="ＭＳ Ｐゴシック" charset="-128"/>
              </a:rPr>
              <a:t>“</a:t>
            </a:r>
            <a:r>
              <a:rPr lang="en-US" sz="2200" dirty="0">
                <a:ea typeface="ＭＳ Ｐゴシック" charset="-128"/>
              </a:rPr>
              <a:t>What was the content in the first article that you relied on in forming your opinions?</a:t>
            </a:r>
            <a:r>
              <a:rPr lang="en-US" altLang="en-US" sz="2200" dirty="0">
                <a:ea typeface="ＭＳ Ｐゴシック" charset="-128"/>
              </a:rPr>
              <a:t>”</a:t>
            </a:r>
            <a:endParaRPr lang="en-US" sz="2200" dirty="0">
              <a:ea typeface="ＭＳ Ｐゴシック" charset="-128"/>
            </a:endParaRPr>
          </a:p>
          <a:p>
            <a:pPr eaLnBrk="1" hangingPunct="1">
              <a:buFont typeface="Wingdings" pitchFamily="2" charset="2"/>
              <a:buNone/>
            </a:pPr>
            <a:endParaRPr lang="en-US" sz="2200" dirty="0"/>
          </a:p>
          <a:p>
            <a:pPr eaLnBrk="1" hangingPunct="1">
              <a:buFont typeface="Wingdings" pitchFamily="2" charset="2"/>
              <a:buNone/>
            </a:pPr>
            <a:r>
              <a:rPr lang="en-US" sz="2200" i="1" dirty="0"/>
              <a:t>     Would you object to any of the above questions?</a:t>
            </a: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DA31808-9589-4D4A-AE6B-87DC781DF0C1}" type="slidenum">
              <a:rPr lang="en-US"/>
              <a:pPr/>
              <a:t>163</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05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0533" name="Content Placeholder 6"/>
          <p:cNvSpPr>
            <a:spLocks noGrp="1"/>
          </p:cNvSpPr>
          <p:nvPr>
            <p:ph idx="1"/>
          </p:nvPr>
        </p:nvSpPr>
        <p:spPr>
          <a:xfrm>
            <a:off x="457200" y="2743200"/>
            <a:ext cx="8229600" cy="2743200"/>
          </a:xfrm>
        </p:spPr>
        <p:txBody>
          <a:bodyPr/>
          <a:lstStyle/>
          <a:p>
            <a:pPr eaLnBrk="1" hangingPunct="1"/>
            <a:r>
              <a:rPr lang="en-US" sz="2300" dirty="0"/>
              <a:t>Object to Question #3: </a:t>
            </a:r>
            <a:r>
              <a:rPr lang="en-US" altLang="en-US" sz="2300" dirty="0"/>
              <a:t>“</a:t>
            </a:r>
            <a:r>
              <a:rPr lang="en-US" sz="2300" dirty="0"/>
              <a:t>What was the content in the first article that you relied on in forming your opinions?</a:t>
            </a:r>
            <a:r>
              <a:rPr lang="en-US" altLang="en-US" sz="2300" dirty="0"/>
              <a:t>”</a:t>
            </a:r>
            <a:endParaRPr lang="en-US" sz="2300" dirty="0"/>
          </a:p>
          <a:p>
            <a:pPr lvl="1" eaLnBrk="1" hangingPunct="1"/>
            <a:r>
              <a:rPr lang="en-US" dirty="0"/>
              <a:t>“</a:t>
            </a:r>
            <a:r>
              <a:rPr lang="en-US" dirty="0">
                <a:ea typeface="ＭＳ Ｐゴシック" charset="-128"/>
              </a:rPr>
              <a:t>Objection, calls for hearsay.”</a:t>
            </a:r>
          </a:p>
          <a:p>
            <a:pPr eaLnBrk="1" hangingPunct="1">
              <a:buFont typeface="Wingdings 3" pitchFamily="18" charset="2"/>
              <a:buNone/>
            </a:pPr>
            <a:endParaRPr lang="en-US" sz="2300" dirty="0"/>
          </a:p>
          <a:p>
            <a:pPr eaLnBrk="1" hangingPunct="1"/>
            <a:r>
              <a:rPr lang="en-US" sz="2300" dirty="0"/>
              <a:t>RULE: on direct exam, an expert cannot refer to any content of any document which is not admissible.</a:t>
            </a: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51E88F2-67FA-4497-BC3F-F382D4E4586E}" type="slidenum">
              <a:rPr lang="en-US"/>
              <a:pPr/>
              <a:t>164</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25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2581" name="Content Placeholder 6"/>
          <p:cNvSpPr>
            <a:spLocks noGrp="1"/>
          </p:cNvSpPr>
          <p:nvPr>
            <p:ph idx="1"/>
          </p:nvPr>
        </p:nvSpPr>
        <p:spPr>
          <a:xfrm>
            <a:off x="457200" y="1905000"/>
            <a:ext cx="8229600" cy="2087562"/>
          </a:xfrm>
        </p:spPr>
        <p:txBody>
          <a:bodyPr/>
          <a:lstStyle/>
          <a:p>
            <a:pPr eaLnBrk="1" hangingPunct="1"/>
            <a:endParaRPr lang="en-US" sz="1000" dirty="0"/>
          </a:p>
          <a:p>
            <a:pPr eaLnBrk="1" hangingPunct="1"/>
            <a:endParaRPr lang="en-US" sz="2400" i="1" dirty="0"/>
          </a:p>
          <a:p>
            <a:pPr eaLnBrk="1" hangingPunct="1"/>
            <a:r>
              <a:rPr lang="en-US" sz="2400" dirty="0"/>
              <a:t>On cross-exam, can you ask about the content of the articles that the direct examiner could not speak about?</a:t>
            </a:r>
          </a:p>
          <a:p>
            <a:pPr eaLnBrk="1" hangingPunct="1">
              <a:buFont typeface="Wingdings 3" pitchFamily="18" charset="2"/>
              <a:buNone/>
            </a:pPr>
            <a:endParaRPr lang="en-US" sz="2400" dirty="0"/>
          </a:p>
          <a:p>
            <a:pPr eaLnBrk="1" hangingPunct="1">
              <a:buNone/>
            </a:pPr>
            <a:endParaRPr lang="en-US" sz="2400" dirty="0"/>
          </a:p>
          <a:p>
            <a:pPr eaLnBrk="1" hangingPunct="1">
              <a:lnSpc>
                <a:spcPct val="90000"/>
              </a:lnSpc>
            </a:pPr>
            <a:endParaRPr lang="en-US" sz="2400" dirty="0"/>
          </a:p>
          <a:p>
            <a:pPr eaLnBrk="1" hangingPunct="1">
              <a:lnSpc>
                <a:spcPct val="90000"/>
              </a:lnSpc>
            </a:pPr>
            <a:endParaRPr lang="en-US" sz="2200" dirty="0"/>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51E88F2-67FA-4497-BC3F-F382D4E4586E}" type="slidenum">
              <a:rPr lang="en-US"/>
              <a:pPr/>
              <a:t>165</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25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2581" name="Content Placeholder 6"/>
          <p:cNvSpPr>
            <a:spLocks noGrp="1"/>
          </p:cNvSpPr>
          <p:nvPr>
            <p:ph idx="1"/>
          </p:nvPr>
        </p:nvSpPr>
        <p:spPr>
          <a:xfrm>
            <a:off x="457200" y="2514600"/>
            <a:ext cx="8229600" cy="2971800"/>
          </a:xfrm>
        </p:spPr>
        <p:txBody>
          <a:bodyPr/>
          <a:lstStyle/>
          <a:p>
            <a:pPr eaLnBrk="1" hangingPunct="1"/>
            <a:r>
              <a:rPr lang="en-US" sz="2400" dirty="0"/>
              <a:t>On cross-exam, can you ask about the content of the articles that the direct examiner could not speak about?</a:t>
            </a:r>
          </a:p>
          <a:p>
            <a:pPr eaLnBrk="1" hangingPunct="1">
              <a:buNone/>
            </a:pPr>
            <a:endParaRPr lang="en-US" sz="2400" dirty="0"/>
          </a:p>
          <a:p>
            <a:pPr eaLnBrk="1" hangingPunct="1"/>
            <a:r>
              <a:rPr lang="en-US" sz="2400" dirty="0"/>
              <a:t>YES—but be careful—you will </a:t>
            </a:r>
            <a:r>
              <a:rPr lang="en-US" altLang="en-US" sz="2400" dirty="0"/>
              <a:t>“</a:t>
            </a:r>
            <a:r>
              <a:rPr lang="en-US" sz="2400" dirty="0"/>
              <a:t>open the door</a:t>
            </a:r>
            <a:r>
              <a:rPr lang="en-US" altLang="en-US" sz="2400" dirty="0"/>
              <a:t>”</a:t>
            </a:r>
            <a:r>
              <a:rPr lang="en-US" sz="2400" dirty="0"/>
              <a:t> for your opponent to ask any questions about the content of the articles on re-direct.</a:t>
            </a: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6DCB6D59-2C50-402B-9B26-EA4C40CA41F9}" type="slidenum">
              <a:rPr lang="en-US"/>
              <a:pPr/>
              <a:t>166</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36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3605" name="Rectangle 3"/>
          <p:cNvSpPr>
            <a:spLocks noGrp="1" noChangeArrowheads="1"/>
          </p:cNvSpPr>
          <p:nvPr>
            <p:ph idx="1"/>
          </p:nvPr>
        </p:nvSpPr>
        <p:spPr>
          <a:xfrm>
            <a:off x="609600" y="2332037"/>
            <a:ext cx="8229600" cy="4525963"/>
          </a:xfrm>
        </p:spPr>
        <p:txBody>
          <a:bodyPr/>
          <a:lstStyle/>
          <a:p>
            <a:pPr eaLnBrk="1" hangingPunct="1"/>
            <a:r>
              <a:rPr lang="en-US" sz="2200" dirty="0"/>
              <a:t>The Admissibility of Medical Articles and Texts allows Learned Treatises to be cited in direct exam if: </a:t>
            </a:r>
          </a:p>
          <a:p>
            <a:pPr eaLnBrk="1" hangingPunct="1">
              <a:buFont typeface="Wingdings 3" pitchFamily="18" charset="2"/>
              <a:buNone/>
            </a:pPr>
            <a:r>
              <a:rPr lang="en-US" altLang="en-US" sz="2200" dirty="0"/>
              <a:t>	“</a:t>
            </a:r>
            <a:r>
              <a:rPr lang="en-US" sz="2200" dirty="0"/>
              <a:t>The publication has been established as a reliable authority: </a:t>
            </a:r>
          </a:p>
          <a:p>
            <a:pPr lvl="1" eaLnBrk="1" hangingPunct="1"/>
            <a:r>
              <a:rPr lang="en-US" sz="2200" dirty="0"/>
              <a:t>by the testimony or </a:t>
            </a:r>
          </a:p>
          <a:p>
            <a:pPr lvl="1" eaLnBrk="1" hangingPunct="1"/>
            <a:r>
              <a:rPr lang="en-US" sz="2200" dirty="0"/>
              <a:t>admission of the witness, or</a:t>
            </a:r>
          </a:p>
          <a:p>
            <a:pPr lvl="1" eaLnBrk="1" hangingPunct="1"/>
            <a:r>
              <a:rPr lang="en-US" sz="2200" dirty="0"/>
              <a:t>by other expert testimony, or </a:t>
            </a:r>
          </a:p>
          <a:p>
            <a:pPr lvl="1" eaLnBrk="1" hangingPunct="1"/>
            <a:r>
              <a:rPr lang="en-US" sz="2200" dirty="0"/>
              <a:t>by judicial notice.</a:t>
            </a:r>
            <a:r>
              <a:rPr lang="en-US" altLang="en-US" sz="2200" dirty="0"/>
              <a:t>”</a:t>
            </a:r>
            <a:r>
              <a:rPr lang="en-US" sz="2200" dirty="0"/>
              <a:t> </a:t>
            </a:r>
          </a:p>
          <a:p>
            <a:pPr eaLnBrk="1" hangingPunct="1">
              <a:buFont typeface="Wingdings 3" pitchFamily="18" charset="2"/>
              <a:buNone/>
            </a:pPr>
            <a:r>
              <a:rPr lang="en-US" sz="2200" dirty="0"/>
              <a:t>			- FRE 803(18)</a:t>
            </a:r>
          </a:p>
          <a:p>
            <a:pPr eaLnBrk="1" hangingPunct="1"/>
            <a:endParaRPr lang="en-US" sz="2200" dirty="0"/>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1B4B39D-9794-4ABE-83EE-C85DBCCE13C4}" type="slidenum">
              <a:rPr lang="en-US"/>
              <a:pPr/>
              <a:t>167</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56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5653" name="Rectangle 3"/>
          <p:cNvSpPr txBox="1">
            <a:spLocks noChangeArrowheads="1"/>
          </p:cNvSpPr>
          <p:nvPr/>
        </p:nvSpPr>
        <p:spPr bwMode="auto">
          <a:xfrm>
            <a:off x="457200" y="2362200"/>
            <a:ext cx="8229600" cy="44958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i="1" dirty="0">
                <a:latin typeface="Lucida Sans Unicode" pitchFamily="34" charset="0"/>
              </a:rPr>
              <a:t>Daubert v. Merrell Dow Pharmaceuticals, Inc.</a:t>
            </a:r>
            <a:r>
              <a:rPr lang="en-US" dirty="0">
                <a:latin typeface="Lucida Sans Unicode" pitchFamily="34" charset="0"/>
              </a:rPr>
              <a:t> (1993) 509 US 579 (birth defect case—Supreme Court reversed Dist. Ct. and Ninth Circuit and ruled </a:t>
            </a:r>
            <a:r>
              <a:rPr lang="en-US" altLang="en-US" dirty="0">
                <a:latin typeface="Lucida Sans Unicode" pitchFamily="34" charset="0"/>
              </a:rPr>
              <a:t>“</a:t>
            </a:r>
            <a:r>
              <a:rPr lang="en-US" dirty="0">
                <a:latin typeface="Lucida Sans Unicode" pitchFamily="34" charset="0"/>
              </a:rPr>
              <a:t>general acceptance test</a:t>
            </a:r>
            <a:r>
              <a:rPr lang="en-US" altLang="en-US" dirty="0">
                <a:latin typeface="Lucida Sans Unicode" pitchFamily="34" charset="0"/>
              </a:rPr>
              <a:t>”</a:t>
            </a:r>
            <a:r>
              <a:rPr lang="en-US" dirty="0">
                <a:latin typeface="Lucida Sans Unicode" pitchFamily="34" charset="0"/>
              </a:rPr>
              <a:t> not only criteria)</a:t>
            </a:r>
          </a:p>
          <a:p>
            <a:pPr marL="365125" indent="-255588">
              <a:lnSpc>
                <a:spcPct val="80000"/>
              </a:lnSpc>
              <a:spcBef>
                <a:spcPts val="400"/>
              </a:spcBef>
              <a:buClr>
                <a:schemeClr val="accent1"/>
              </a:buClr>
              <a:buSzPct val="68000"/>
              <a:buFont typeface="Wingdings 3" pitchFamily="18" charset="2"/>
              <a:buChar char=""/>
            </a:pPr>
            <a:endParaRPr lang="en-US"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dirty="0">
                <a:latin typeface="Lucida Sans Unicode" pitchFamily="34" charset="0"/>
              </a:rPr>
              <a:t>Established the trial judge as the </a:t>
            </a:r>
            <a:r>
              <a:rPr lang="en-US" altLang="en-US" dirty="0">
                <a:latin typeface="Lucida Sans Unicode" pitchFamily="34" charset="0"/>
              </a:rPr>
              <a:t>“</a:t>
            </a:r>
            <a:r>
              <a:rPr lang="en-US" dirty="0">
                <a:latin typeface="Lucida Sans Unicode" pitchFamily="34" charset="0"/>
              </a:rPr>
              <a:t>evidentiary gate keeper</a:t>
            </a:r>
            <a:r>
              <a:rPr lang="en-US" altLang="en-US" dirty="0">
                <a:latin typeface="Lucida Sans Unicode" pitchFamily="34" charset="0"/>
              </a:rPr>
              <a:t>”</a:t>
            </a:r>
            <a:endParaRPr lang="en-US" dirty="0">
              <a:latin typeface="Lucida Sans Unicode" pitchFamily="34" charset="0"/>
            </a:endParaRP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89E886A-A34C-4A65-8F79-3EF40EE4C06A}" type="slidenum">
              <a:rPr lang="en-US"/>
              <a:pPr/>
              <a:t>168</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66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6677" name="Rectangle 3"/>
          <p:cNvSpPr>
            <a:spLocks noGrp="1" noChangeArrowheads="1"/>
          </p:cNvSpPr>
          <p:nvPr>
            <p:ph idx="1"/>
          </p:nvPr>
        </p:nvSpPr>
        <p:spPr>
          <a:xfrm>
            <a:off x="457200" y="2286000"/>
            <a:ext cx="8229600" cy="4495800"/>
          </a:xfrm>
        </p:spPr>
        <p:txBody>
          <a:bodyPr/>
          <a:lstStyle/>
          <a:p>
            <a:pPr marL="225425" indent="-225425" eaLnBrk="1" hangingPunct="1">
              <a:lnSpc>
                <a:spcPct val="80000"/>
              </a:lnSpc>
            </a:pPr>
            <a:r>
              <a:rPr lang="en-US" sz="2300" dirty="0"/>
              <a:t>Five-prong test to determine if proffered evidence is sufficiently reliable to get to the jury:</a:t>
            </a:r>
          </a:p>
          <a:p>
            <a:pPr marL="712788" lvl="1" indent="-457200" eaLnBrk="1" hangingPunct="1">
              <a:lnSpc>
                <a:spcPct val="80000"/>
              </a:lnSpc>
              <a:buFont typeface="+mj-lt"/>
              <a:buAutoNum type="arabicPeriod"/>
            </a:pPr>
            <a:r>
              <a:rPr lang="en-US" dirty="0"/>
              <a:t>Can technique or theory be tested by empirical scientific method?</a:t>
            </a:r>
          </a:p>
          <a:p>
            <a:pPr marL="712788" lvl="1" indent="-457200" eaLnBrk="1" hangingPunct="1">
              <a:lnSpc>
                <a:spcPct val="80000"/>
              </a:lnSpc>
              <a:buFont typeface="+mj-lt"/>
              <a:buAutoNum type="arabicPeriod"/>
            </a:pPr>
            <a:r>
              <a:rPr lang="en-US" dirty="0"/>
              <a:t>Has the theory been subjected to peer review and publication?</a:t>
            </a:r>
          </a:p>
          <a:p>
            <a:pPr marL="712788" lvl="1" indent="-457200" eaLnBrk="1" hangingPunct="1">
              <a:lnSpc>
                <a:spcPct val="80000"/>
              </a:lnSpc>
              <a:buFont typeface="+mj-lt"/>
              <a:buAutoNum type="arabicPeriod"/>
            </a:pPr>
            <a:r>
              <a:rPr lang="en-US" dirty="0"/>
              <a:t>Is it generally accepted in the scientific community?</a:t>
            </a:r>
          </a:p>
          <a:p>
            <a:pPr marL="712788" lvl="1" indent="-457200" eaLnBrk="1" hangingPunct="1">
              <a:lnSpc>
                <a:spcPct val="80000"/>
              </a:lnSpc>
              <a:buFont typeface="+mj-lt"/>
              <a:buAutoNum type="arabicPeriod"/>
            </a:pPr>
            <a:r>
              <a:rPr lang="en-US" dirty="0"/>
              <a:t>Does the technique or theory have a known or potential rate of error?</a:t>
            </a:r>
          </a:p>
          <a:p>
            <a:pPr marL="712788" lvl="1" indent="-457200" eaLnBrk="1" hangingPunct="1">
              <a:lnSpc>
                <a:spcPct val="80000"/>
              </a:lnSpc>
              <a:buFont typeface="+mj-lt"/>
              <a:buAutoNum type="arabicPeriod"/>
            </a:pPr>
            <a:r>
              <a:rPr lang="en-US" dirty="0"/>
              <a:t>Was the research conducted independent of the litigation, which is objective proof of good science?   (Ninth Circuit added on remand)</a:t>
            </a:r>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5D4F2F2-2118-42F8-A6D4-1ED9EB0C1153}" type="slidenum">
              <a:rPr lang="en-US"/>
              <a:pPr/>
              <a:t>169</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76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7701" name="Content Placeholder 6"/>
          <p:cNvSpPr>
            <a:spLocks noGrp="1"/>
          </p:cNvSpPr>
          <p:nvPr>
            <p:ph idx="1"/>
          </p:nvPr>
        </p:nvSpPr>
        <p:spPr>
          <a:xfrm>
            <a:off x="381000" y="2438400"/>
            <a:ext cx="8229600" cy="3505200"/>
          </a:xfrm>
        </p:spPr>
        <p:txBody>
          <a:bodyPr/>
          <a:lstStyle/>
          <a:p>
            <a:pPr eaLnBrk="1" hangingPunct="1">
              <a:lnSpc>
                <a:spcPct val="90000"/>
              </a:lnSpc>
            </a:pPr>
            <a:r>
              <a:rPr lang="en-US" sz="2400" dirty="0"/>
              <a:t>The plaintiff lawyer will be presenting an expert about liability issues.</a:t>
            </a:r>
          </a:p>
          <a:p>
            <a:pPr eaLnBrk="1" hangingPunct="1">
              <a:lnSpc>
                <a:spcPct val="90000"/>
              </a:lnSpc>
              <a:buFont typeface="Wingdings 3" pitchFamily="18" charset="2"/>
              <a:buNone/>
            </a:pPr>
            <a:endParaRPr lang="en-US" sz="2400" dirty="0"/>
          </a:p>
          <a:p>
            <a:pPr eaLnBrk="1" hangingPunct="1"/>
            <a:r>
              <a:rPr lang="en-US" sz="2400" dirty="0"/>
              <a:t>You are the defense lawyer and the plaintiff's expert has relied on many articles which are not peer-reviewed.</a:t>
            </a:r>
          </a:p>
          <a:p>
            <a:pPr eaLnBrk="1" hangingPunct="1"/>
            <a:endParaRPr lang="en-US" sz="2400" dirty="0"/>
          </a:p>
          <a:p>
            <a:pPr eaLnBrk="1" hangingPunct="1">
              <a:buNone/>
            </a:pPr>
            <a:r>
              <a:rPr lang="en-US" sz="2400" i="1" dirty="0"/>
              <a:t>          As defense lawyer, what do you do?</a:t>
            </a:r>
          </a:p>
        </p:txBody>
      </p:sp>
      <p:sp>
        <p:nvSpPr>
          <p:cNvPr id="157702"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8" name="Rectangle 7"/>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5"/>
          <p:cNvSpPr>
            <a:spLocks noGrp="1"/>
          </p:cNvSpPr>
          <p:nvPr>
            <p:ph type="sldNum" sz="quarter" idx="12"/>
          </p:nvPr>
        </p:nvSpPr>
        <p:spPr bwMode="auto">
          <a:noFill/>
          <a:ln>
            <a:miter lim="800000"/>
            <a:headEnd/>
            <a:tailEnd/>
          </a:ln>
        </p:spPr>
        <p:txBody>
          <a:bodyPr/>
          <a:lstStyle/>
          <a:p>
            <a:fld id="{F55812AF-68D3-43A9-93B9-1953E1D6F924}" type="slidenum">
              <a:rPr lang="en-US"/>
              <a:pPr/>
              <a:t>17</a:t>
            </a:fld>
            <a:endParaRPr lang="en-US" dirty="0"/>
          </a:p>
        </p:txBody>
      </p: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latin typeface="+mn-lt"/>
                <a:ea typeface="+mj-ea"/>
              </a:rPr>
              <a:t>Trial Aids You</a:t>
            </a:r>
            <a:br>
              <a:rPr lang="en-US" sz="3500" b="0" dirty="0">
                <a:solidFill>
                  <a:schemeClr val="bg1"/>
                </a:solidFill>
                <a:latin typeface="+mn-lt"/>
                <a:ea typeface="+mj-ea"/>
              </a:rPr>
            </a:br>
            <a:r>
              <a:rPr lang="en-US" sz="3500" b="0" dirty="0">
                <a:solidFill>
                  <a:schemeClr val="bg1"/>
                </a:solidFill>
                <a:latin typeface="+mn-lt"/>
                <a:ea typeface="+mj-ea"/>
              </a:rPr>
              <a:t>Always Bring to Trial</a:t>
            </a:r>
          </a:p>
        </p:txBody>
      </p:sp>
      <p:pic>
        <p:nvPicPr>
          <p:cNvPr id="163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914400" y="1828800"/>
            <a:ext cx="7467600" cy="830997"/>
          </a:xfrm>
          <a:prstGeom prst="rect">
            <a:avLst/>
          </a:prstGeom>
        </p:spPr>
        <p:txBody>
          <a:bodyPr wrap="square">
            <a:spAutoFit/>
          </a:bodyPr>
          <a:lstStyle/>
          <a:p>
            <a:r>
              <a:rPr lang="en-US" dirty="0">
                <a:latin typeface="+mj-lt"/>
              </a:rPr>
              <a:t>What Evidence Aids Should You Always </a:t>
            </a:r>
            <a:br>
              <a:rPr lang="en-US" dirty="0">
                <a:latin typeface="+mj-lt"/>
              </a:rPr>
            </a:br>
            <a:r>
              <a:rPr lang="en-US" dirty="0">
                <a:latin typeface="+mj-lt"/>
              </a:rPr>
              <a:t>Bring To Trial?</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4AFD7101-96B1-43CB-B46F-B0350909E9A1}" type="slidenum">
              <a:rPr lang="en-US"/>
              <a:pPr/>
              <a:t>170</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87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8725" name="Content Placeholder 6"/>
          <p:cNvSpPr>
            <a:spLocks noGrp="1"/>
          </p:cNvSpPr>
          <p:nvPr>
            <p:ph idx="1"/>
          </p:nvPr>
        </p:nvSpPr>
        <p:spPr>
          <a:xfrm>
            <a:off x="457200" y="1828800"/>
            <a:ext cx="8229600" cy="4525962"/>
          </a:xfrm>
        </p:spPr>
        <p:txBody>
          <a:bodyPr/>
          <a:lstStyle/>
          <a:p>
            <a:pPr eaLnBrk="1" hangingPunct="1"/>
            <a:endParaRPr lang="en-US" sz="2200" dirty="0"/>
          </a:p>
          <a:p>
            <a:pPr eaLnBrk="1" hangingPunct="1">
              <a:lnSpc>
                <a:spcPct val="80000"/>
              </a:lnSpc>
              <a:spcBef>
                <a:spcPts val="1200"/>
              </a:spcBef>
            </a:pPr>
            <a:r>
              <a:rPr lang="en-US" sz="2200" dirty="0"/>
              <a:t>Request a 104 hearing</a:t>
            </a:r>
          </a:p>
          <a:p>
            <a:pPr eaLnBrk="1" hangingPunct="1">
              <a:lnSpc>
                <a:spcPct val="80000"/>
              </a:lnSpc>
              <a:spcBef>
                <a:spcPts val="1200"/>
              </a:spcBef>
            </a:pPr>
            <a:r>
              <a:rPr lang="en-US" sz="2200" dirty="0"/>
              <a:t>Ask the plaintiff expert what articles he relied upon</a:t>
            </a:r>
          </a:p>
          <a:p>
            <a:pPr eaLnBrk="1" hangingPunct="1">
              <a:lnSpc>
                <a:spcPct val="80000"/>
              </a:lnSpc>
              <a:spcBef>
                <a:spcPts val="1200"/>
              </a:spcBef>
            </a:pPr>
            <a:r>
              <a:rPr lang="en-US" sz="2200" dirty="0"/>
              <a:t>Ask the expert if the articles are peer-reviewed</a:t>
            </a:r>
          </a:p>
          <a:p>
            <a:pPr eaLnBrk="1" hangingPunct="1">
              <a:lnSpc>
                <a:spcPct val="80000"/>
              </a:lnSpc>
              <a:spcBef>
                <a:spcPts val="1200"/>
              </a:spcBef>
            </a:pPr>
            <a:r>
              <a:rPr lang="en-US" sz="2200" dirty="0"/>
              <a:t>When the expert says </a:t>
            </a:r>
            <a:r>
              <a:rPr lang="en-US" altLang="en-US" sz="2200" dirty="0"/>
              <a:t>“</a:t>
            </a:r>
            <a:r>
              <a:rPr lang="en-US" sz="2200" dirty="0"/>
              <a:t>No</a:t>
            </a:r>
            <a:r>
              <a:rPr lang="en-US" altLang="en-US" sz="2200" dirty="0"/>
              <a:t>”</a:t>
            </a:r>
            <a:r>
              <a:rPr lang="en-US" sz="2200" dirty="0"/>
              <a:t> then</a:t>
            </a:r>
          </a:p>
          <a:p>
            <a:pPr lvl="1" eaLnBrk="1" hangingPunct="1">
              <a:lnSpc>
                <a:spcPct val="80000"/>
              </a:lnSpc>
              <a:spcBef>
                <a:spcPts val="1200"/>
              </a:spcBef>
            </a:pPr>
            <a:r>
              <a:rPr lang="en-US" sz="2200" dirty="0">
                <a:ea typeface="ＭＳ Ｐゴシック" charset="-128"/>
              </a:rPr>
              <a:t>Address the judge: </a:t>
            </a:r>
            <a:r>
              <a:rPr lang="en-US" altLang="en-US" sz="2200" dirty="0">
                <a:ea typeface="ＭＳ Ｐゴシック" charset="-128"/>
              </a:rPr>
              <a:t>“</a:t>
            </a:r>
            <a:r>
              <a:rPr lang="en-US" sz="2200" dirty="0">
                <a:ea typeface="ＭＳ Ｐゴシック" charset="-128"/>
              </a:rPr>
              <a:t>Your Honor, defense moves the court to preclude this expert from testifying because he has relied on </a:t>
            </a:r>
            <a:r>
              <a:rPr lang="en-US" altLang="en-US" sz="2200" dirty="0">
                <a:ea typeface="ＭＳ Ｐゴシック" charset="-128"/>
              </a:rPr>
              <a:t>‘</a:t>
            </a:r>
            <a:r>
              <a:rPr lang="en-US" sz="2200" dirty="0">
                <a:ea typeface="ＭＳ Ｐゴシック" charset="-128"/>
              </a:rPr>
              <a:t>junk science</a:t>
            </a:r>
            <a:r>
              <a:rPr lang="en-US" altLang="en-US" sz="2200" dirty="0">
                <a:ea typeface="ＭＳ Ｐゴシック" charset="-128"/>
              </a:rPr>
              <a:t>’</a:t>
            </a:r>
            <a:r>
              <a:rPr lang="en-US" sz="2200" dirty="0">
                <a:ea typeface="ＭＳ Ｐゴシック" charset="-128"/>
              </a:rPr>
              <a:t> per the </a:t>
            </a:r>
            <a:r>
              <a:rPr lang="en-US" sz="2200" i="1" dirty="0">
                <a:ea typeface="ＭＳ Ｐゴシック" charset="-128"/>
              </a:rPr>
              <a:t>Daubert </a:t>
            </a:r>
            <a:r>
              <a:rPr lang="en-US" sz="2200" dirty="0">
                <a:ea typeface="ＭＳ Ｐゴシック" charset="-128"/>
              </a:rPr>
              <a:t>test, the expert opinions are inadmissible.</a:t>
            </a:r>
            <a:r>
              <a:rPr lang="en-US" altLang="en-US" sz="2200" dirty="0">
                <a:ea typeface="ＭＳ Ｐゴシック" charset="-128"/>
              </a:rPr>
              <a:t>”</a:t>
            </a:r>
            <a:endParaRPr lang="en-US" sz="2200" dirty="0">
              <a:ea typeface="ＭＳ Ｐゴシック" charset="-128"/>
            </a:endParaRPr>
          </a:p>
          <a:p>
            <a:pPr eaLnBrk="1" hangingPunct="1">
              <a:lnSpc>
                <a:spcPct val="80000"/>
              </a:lnSpc>
              <a:spcBef>
                <a:spcPts val="1200"/>
              </a:spcBef>
            </a:pPr>
            <a:r>
              <a:rPr lang="en-US" sz="2200" dirty="0"/>
              <a:t>The judge will rule: </a:t>
            </a:r>
            <a:r>
              <a:rPr lang="en-US" altLang="en-US" sz="2200" dirty="0"/>
              <a:t>“</a:t>
            </a:r>
            <a:r>
              <a:rPr lang="en-US" sz="2200" dirty="0"/>
              <a:t>Motion granted.</a:t>
            </a:r>
            <a:r>
              <a:rPr lang="en-US" altLang="en-US" sz="2200" dirty="0"/>
              <a:t>”</a:t>
            </a:r>
            <a:endParaRPr lang="en-US" sz="2200" dirty="0"/>
          </a:p>
          <a:p>
            <a:pPr eaLnBrk="1" hangingPunct="1">
              <a:lnSpc>
                <a:spcPct val="90000"/>
              </a:lnSpc>
            </a:pPr>
            <a:endParaRPr lang="en-US" sz="2400" dirty="0"/>
          </a:p>
          <a:p>
            <a:pPr eaLnBrk="1" hangingPunct="1">
              <a:lnSpc>
                <a:spcPct val="90000"/>
              </a:lnSpc>
            </a:pPr>
            <a:endParaRPr lang="en-US" sz="2200" dirty="0"/>
          </a:p>
        </p:txBody>
      </p:sp>
      <p:sp>
        <p:nvSpPr>
          <p:cNvPr id="7" name="Rectangle 6"/>
          <p:cNvSpPr/>
          <p:nvPr/>
        </p:nvSpPr>
        <p:spPr>
          <a:xfrm>
            <a:off x="1828800" y="1600200"/>
            <a:ext cx="6858000" cy="553998"/>
          </a:xfrm>
          <a:prstGeom prst="rect">
            <a:avLst/>
          </a:prstGeom>
        </p:spPr>
        <p:txBody>
          <a:bodyPr wrap="square">
            <a:spAutoFit/>
          </a:bodyPr>
          <a:lstStyle/>
          <a:p>
            <a:r>
              <a:rPr lang="en-US" sz="3000" dirty="0">
                <a:latin typeface="+mj-lt"/>
              </a:rPr>
              <a:t>Foundation For Expert Opinion</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E516B10-8EF4-452A-97A6-508959D94A48}" type="slidenum">
              <a:rPr lang="en-US"/>
              <a:pPr/>
              <a:t>171</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597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9749" name="Content Placeholder 6"/>
          <p:cNvSpPr>
            <a:spLocks noGrp="1"/>
          </p:cNvSpPr>
          <p:nvPr>
            <p:ph idx="1"/>
          </p:nvPr>
        </p:nvSpPr>
        <p:spPr>
          <a:xfrm>
            <a:off x="304800" y="2243138"/>
            <a:ext cx="8534400" cy="3852862"/>
          </a:xfrm>
        </p:spPr>
        <p:txBody>
          <a:bodyPr/>
          <a:lstStyle/>
          <a:p>
            <a:pPr>
              <a:buFont typeface="Wingdings 3" pitchFamily="18" charset="2"/>
              <a:buNone/>
            </a:pPr>
            <a:r>
              <a:rPr lang="en-US" sz="1800" dirty="0"/>
              <a:t>FRCP 32(a) Using Depositions in Court Proceedings: </a:t>
            </a:r>
          </a:p>
          <a:p>
            <a:r>
              <a:rPr lang="en-US" sz="1800" dirty="0"/>
              <a:t>(1) Impeachment of any witness (party or non-party)</a:t>
            </a:r>
          </a:p>
          <a:p>
            <a:r>
              <a:rPr lang="en-US" sz="1800" dirty="0"/>
              <a:t>(2) An adverse party may use for any purpose</a:t>
            </a:r>
          </a:p>
          <a:p>
            <a:r>
              <a:rPr lang="en-US" sz="1800" dirty="0"/>
              <a:t>(3) Unavailable Witness – party or non-party:</a:t>
            </a:r>
          </a:p>
          <a:p>
            <a:pPr lvl="1"/>
            <a:r>
              <a:rPr lang="en-US" sz="1800" dirty="0">
                <a:ea typeface="ＭＳ Ｐゴシック" charset="-128"/>
              </a:rPr>
              <a:t>(A) witness deceased </a:t>
            </a:r>
          </a:p>
          <a:p>
            <a:pPr lvl="1"/>
            <a:r>
              <a:rPr lang="en-US" sz="1800" dirty="0">
                <a:ea typeface="ＭＳ Ｐゴシック" charset="-128"/>
              </a:rPr>
              <a:t>(B) witness is more than 100 miles from the court</a:t>
            </a:r>
          </a:p>
          <a:p>
            <a:pPr lvl="1"/>
            <a:r>
              <a:rPr lang="en-US" sz="1800" dirty="0">
                <a:ea typeface="ＭＳ Ｐゴシック" charset="-128"/>
              </a:rPr>
              <a:t>(C) witness cannot attend or testify because of age, illness, infirmity, or imprisonment; </a:t>
            </a:r>
          </a:p>
          <a:p>
            <a:pPr lvl="1"/>
            <a:r>
              <a:rPr lang="en-US" sz="1800" dirty="0">
                <a:ea typeface="ＭＳ Ｐゴシック" charset="-128"/>
              </a:rPr>
              <a:t>(D) the party offering the deposition could not procure the witness's attendance by subpoena; or </a:t>
            </a:r>
          </a:p>
          <a:p>
            <a:pPr lvl="1"/>
            <a:r>
              <a:rPr lang="en-US" sz="1800" dirty="0">
                <a:ea typeface="ＭＳ Ｐゴシック" charset="-128"/>
              </a:rPr>
              <a:t>(E) exceptional circumstances should permit in the interest of justice that the deposition be read</a:t>
            </a:r>
          </a:p>
        </p:txBody>
      </p:sp>
      <p:sp>
        <p:nvSpPr>
          <p:cNvPr id="7" name="Rectangle 6"/>
          <p:cNvSpPr/>
          <p:nvPr/>
        </p:nvSpPr>
        <p:spPr>
          <a:xfrm>
            <a:off x="152400" y="1686580"/>
            <a:ext cx="9448800" cy="523220"/>
          </a:xfrm>
          <a:prstGeom prst="rect">
            <a:avLst/>
          </a:prstGeom>
        </p:spPr>
        <p:txBody>
          <a:bodyPr wrap="square">
            <a:spAutoFit/>
          </a:bodyPr>
          <a:lstStyle/>
          <a:p>
            <a:r>
              <a:rPr lang="en-US" sz="2800" dirty="0">
                <a:latin typeface="+mj-lt"/>
              </a:rPr>
              <a:t>Foundation For Use Of Deposition Against A Party</a:t>
            </a: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02436C9-1B9F-45F7-B99B-6319C69D3961}" type="slidenum">
              <a:rPr lang="en-US"/>
              <a:pPr/>
              <a:t>172</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07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0773" name="Content Placeholder 6"/>
          <p:cNvSpPr>
            <a:spLocks noGrp="1"/>
          </p:cNvSpPr>
          <p:nvPr>
            <p:ph idx="1"/>
          </p:nvPr>
        </p:nvSpPr>
        <p:spPr>
          <a:xfrm>
            <a:off x="457200" y="2971800"/>
            <a:ext cx="8229600" cy="2286000"/>
          </a:xfrm>
        </p:spPr>
        <p:txBody>
          <a:bodyPr/>
          <a:lstStyle/>
          <a:p>
            <a:pPr eaLnBrk="1" hangingPunct="1">
              <a:lnSpc>
                <a:spcPct val="80000"/>
              </a:lnSpc>
              <a:spcBef>
                <a:spcPts val="1200"/>
              </a:spcBef>
            </a:pPr>
            <a:r>
              <a:rPr lang="en-US" sz="2400" dirty="0"/>
              <a:t>In order to have a non-party witness deposition read into evidence, you must show:</a:t>
            </a:r>
          </a:p>
          <a:p>
            <a:pPr lvl="1" eaLnBrk="1" hangingPunct="1">
              <a:lnSpc>
                <a:spcPct val="80000"/>
              </a:lnSpc>
              <a:spcBef>
                <a:spcPts val="1200"/>
              </a:spcBef>
            </a:pPr>
            <a:r>
              <a:rPr lang="en-US" sz="2400" dirty="0">
                <a:ea typeface="ＭＳ Ｐゴシック" charset="-128"/>
              </a:rPr>
              <a:t>Witness is unavailable or </a:t>
            </a:r>
          </a:p>
          <a:p>
            <a:pPr lvl="1" eaLnBrk="1" hangingPunct="1">
              <a:lnSpc>
                <a:spcPct val="80000"/>
              </a:lnSpc>
              <a:spcBef>
                <a:spcPts val="1200"/>
              </a:spcBef>
            </a:pPr>
            <a:r>
              <a:rPr lang="en-US" sz="2400" dirty="0">
                <a:ea typeface="ＭＳ Ｐゴシック" charset="-128"/>
              </a:rPr>
              <a:t>Deposition impeaches non-party witness’ trial testimony</a:t>
            </a:r>
          </a:p>
          <a:p>
            <a:pPr lvl="1" eaLnBrk="1" hangingPunct="1">
              <a:lnSpc>
                <a:spcPct val="80000"/>
              </a:lnSpc>
              <a:spcBef>
                <a:spcPts val="1200"/>
              </a:spcBef>
            </a:pPr>
            <a:r>
              <a:rPr lang="en-US" sz="2400" dirty="0">
                <a:ea typeface="ＭＳ Ｐゴシック" charset="-128"/>
              </a:rPr>
              <a:t>(See§2 of the Evidence Wheel)</a:t>
            </a:r>
          </a:p>
        </p:txBody>
      </p:sp>
      <p:sp>
        <p:nvSpPr>
          <p:cNvPr id="7" name="Rectangle 6"/>
          <p:cNvSpPr/>
          <p:nvPr/>
        </p:nvSpPr>
        <p:spPr>
          <a:xfrm>
            <a:off x="1219200" y="1676400"/>
            <a:ext cx="7010400" cy="1015663"/>
          </a:xfrm>
          <a:prstGeom prst="rect">
            <a:avLst/>
          </a:prstGeom>
        </p:spPr>
        <p:txBody>
          <a:bodyPr wrap="square">
            <a:spAutoFit/>
          </a:bodyPr>
          <a:lstStyle/>
          <a:p>
            <a:pPr algn="ctr"/>
            <a:r>
              <a:rPr lang="en-US" sz="3000" dirty="0">
                <a:latin typeface="+mj-lt"/>
              </a:rPr>
              <a:t>Foundation For Use Of Deposition For Non-Party</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91D0D08-40FC-4CFF-847D-D9307952CE63}" type="slidenum">
              <a:rPr lang="en-US"/>
              <a:pPr/>
              <a:t>173</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17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1797" name="Content Placeholder 6"/>
          <p:cNvSpPr>
            <a:spLocks noGrp="1"/>
          </p:cNvSpPr>
          <p:nvPr>
            <p:ph idx="1"/>
          </p:nvPr>
        </p:nvSpPr>
        <p:spPr>
          <a:xfrm>
            <a:off x="457200" y="2547938"/>
            <a:ext cx="8229600" cy="4310062"/>
          </a:xfrm>
        </p:spPr>
        <p:txBody>
          <a:bodyPr/>
          <a:lstStyle/>
          <a:p>
            <a:pPr>
              <a:buFont typeface="Wingdings 3" pitchFamily="18" charset="2"/>
              <a:buNone/>
            </a:pPr>
            <a:r>
              <a:rPr lang="en-US" sz="2200" dirty="0"/>
              <a:t>FRE 201 Judicial Notice of Adjudicated Facts</a:t>
            </a:r>
          </a:p>
          <a:p>
            <a:pPr eaLnBrk="1" hangingPunct="1">
              <a:lnSpc>
                <a:spcPct val="90000"/>
              </a:lnSpc>
              <a:buFont typeface="Wingdings 3" pitchFamily="18" charset="2"/>
              <a:buNone/>
            </a:pPr>
            <a:endParaRPr lang="en-US" sz="2200" dirty="0"/>
          </a:p>
          <a:p>
            <a:pPr eaLnBrk="1" hangingPunct="1">
              <a:lnSpc>
                <a:spcPct val="90000"/>
              </a:lnSpc>
            </a:pPr>
            <a:r>
              <a:rPr lang="en-US" sz="2200" dirty="0"/>
              <a:t>A judicially noticed fact must be one not subject to reasonable dispute in that it is either:</a:t>
            </a:r>
          </a:p>
          <a:p>
            <a:pPr lvl="1" eaLnBrk="1" hangingPunct="1">
              <a:lnSpc>
                <a:spcPct val="90000"/>
              </a:lnSpc>
            </a:pPr>
            <a:r>
              <a:rPr lang="en-US" sz="2200" dirty="0"/>
              <a:t>Generally known within the territorial jurisdiction of the trial court or </a:t>
            </a:r>
          </a:p>
          <a:p>
            <a:pPr lvl="1" eaLnBrk="1" hangingPunct="1">
              <a:lnSpc>
                <a:spcPct val="90000"/>
              </a:lnSpc>
            </a:pPr>
            <a:r>
              <a:rPr lang="en-US" sz="2200" dirty="0"/>
              <a:t>Capable of accurate and ready determination by resort to sources whose accuracy cannot reasonably be questioned.</a:t>
            </a:r>
          </a:p>
        </p:txBody>
      </p:sp>
      <p:sp>
        <p:nvSpPr>
          <p:cNvPr id="161798"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8" name="Rectangle 7"/>
          <p:cNvSpPr/>
          <p:nvPr/>
        </p:nvSpPr>
        <p:spPr>
          <a:xfrm>
            <a:off x="3183767" y="1676400"/>
            <a:ext cx="2836033" cy="553998"/>
          </a:xfrm>
          <a:prstGeom prst="rect">
            <a:avLst/>
          </a:prstGeom>
        </p:spPr>
        <p:txBody>
          <a:bodyPr wrap="none">
            <a:spAutoFit/>
          </a:bodyPr>
          <a:lstStyle/>
          <a:p>
            <a:r>
              <a:rPr lang="en-US" sz="3000" dirty="0">
                <a:latin typeface="+mj-lt"/>
              </a:rPr>
              <a:t>Judicial Notice</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A00521A-F598-4A90-B97A-4CB17CE5D8C4}" type="slidenum">
              <a:rPr lang="en-US"/>
              <a:pPr/>
              <a:t>174</a:t>
            </a:fld>
            <a:endParaRPr lang="en-US" dirty="0"/>
          </a:p>
        </p:txBody>
      </p:sp>
      <p:sp>
        <p:nvSpPr>
          <p:cNvPr id="10" name="Rectangle 2"/>
          <p:cNvSpPr>
            <a:spLocks noGrp="1" noRot="1" noChangeArrowheads="1"/>
          </p:cNvSpPr>
          <p:nvPr>
            <p:ph type="title"/>
          </p:nvPr>
        </p:nvSpPr>
        <p:spPr>
          <a:xfrm>
            <a:off x="762000"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28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821" name="Content Placeholder 6"/>
          <p:cNvSpPr>
            <a:spLocks noGrp="1"/>
          </p:cNvSpPr>
          <p:nvPr>
            <p:ph idx="1"/>
          </p:nvPr>
        </p:nvSpPr>
        <p:spPr>
          <a:xfrm>
            <a:off x="457200" y="2547938"/>
            <a:ext cx="8229600" cy="2938462"/>
          </a:xfrm>
        </p:spPr>
        <p:txBody>
          <a:bodyPr/>
          <a:lstStyle/>
          <a:p>
            <a:pPr>
              <a:buFont typeface="Wingdings 3" pitchFamily="18" charset="2"/>
              <a:buNone/>
            </a:pPr>
            <a:r>
              <a:rPr lang="en-US" sz="2400" dirty="0"/>
              <a:t>FRE 201  Judicial Notice of Adjudicative Facts</a:t>
            </a:r>
          </a:p>
          <a:p>
            <a:pPr>
              <a:buFont typeface="Wingdings 3" pitchFamily="18" charset="2"/>
              <a:buNone/>
            </a:pPr>
            <a:endParaRPr lang="en-US" sz="2400" dirty="0"/>
          </a:p>
          <a:p>
            <a:r>
              <a:rPr lang="en-US" sz="2400" dirty="0"/>
              <a:t>When discretionary:  A court may take judicial notice, whether requested or not.</a:t>
            </a:r>
          </a:p>
          <a:p>
            <a:r>
              <a:rPr lang="en-US" sz="2400" dirty="0"/>
              <a:t>When mandatory:  A court shall take judicial notice if requested by a party and supplied with the necessary information.</a:t>
            </a:r>
          </a:p>
        </p:txBody>
      </p:sp>
      <p:sp>
        <p:nvSpPr>
          <p:cNvPr id="162822"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8" name="Rectangle 7"/>
          <p:cNvSpPr/>
          <p:nvPr/>
        </p:nvSpPr>
        <p:spPr>
          <a:xfrm>
            <a:off x="3183767" y="1676400"/>
            <a:ext cx="2836033" cy="553998"/>
          </a:xfrm>
          <a:prstGeom prst="rect">
            <a:avLst/>
          </a:prstGeom>
        </p:spPr>
        <p:txBody>
          <a:bodyPr wrap="none">
            <a:spAutoFit/>
          </a:bodyPr>
          <a:lstStyle/>
          <a:p>
            <a:r>
              <a:rPr lang="en-US" sz="3000" dirty="0">
                <a:latin typeface="+mj-lt"/>
              </a:rPr>
              <a:t>Judicial Notice</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6A25304-581A-4841-973C-520EFA10EEAE}" type="slidenum">
              <a:rPr lang="en-US"/>
              <a:pPr/>
              <a:t>175</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38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3845" name="Content Placeholder 6"/>
          <p:cNvSpPr>
            <a:spLocks noGrp="1"/>
          </p:cNvSpPr>
          <p:nvPr>
            <p:ph idx="1"/>
          </p:nvPr>
        </p:nvSpPr>
        <p:spPr>
          <a:xfrm>
            <a:off x="457200" y="2362200"/>
            <a:ext cx="8229600" cy="2971800"/>
          </a:xfrm>
        </p:spPr>
        <p:txBody>
          <a:bodyPr/>
          <a:lstStyle/>
          <a:p>
            <a:pPr eaLnBrk="1" hangingPunct="1"/>
            <a:r>
              <a:rPr lang="en-US" sz="2400" dirty="0"/>
              <a:t>You are the plaintiff</a:t>
            </a:r>
            <a:r>
              <a:rPr lang="en-US" altLang="en-US" sz="2400" dirty="0"/>
              <a:t>’</a:t>
            </a:r>
            <a:r>
              <a:rPr lang="en-US" sz="2400" dirty="0"/>
              <a:t>s lawyer and you want to use a map of San Francisco in your opening statement</a:t>
            </a:r>
          </a:p>
          <a:p>
            <a:pPr eaLnBrk="1" hangingPunct="1">
              <a:buFont typeface="Wingdings 3" pitchFamily="18" charset="2"/>
              <a:buNone/>
            </a:pPr>
            <a:endParaRPr lang="en-US" sz="2400" dirty="0"/>
          </a:p>
          <a:p>
            <a:pPr eaLnBrk="1" hangingPunct="1"/>
            <a:r>
              <a:rPr lang="en-US" sz="2400" dirty="0"/>
              <a:t>The defense lawyer objects for lack of foundation </a:t>
            </a:r>
            <a:endParaRPr lang="en-US" sz="2400" i="1" dirty="0"/>
          </a:p>
          <a:p>
            <a:pPr eaLnBrk="1" hangingPunct="1"/>
            <a:endParaRPr lang="en-US" sz="2400" i="1" dirty="0"/>
          </a:p>
          <a:p>
            <a:pPr eaLnBrk="1" hangingPunct="1">
              <a:buFont typeface="Wingdings 3" pitchFamily="18" charset="2"/>
              <a:buNone/>
            </a:pPr>
            <a:r>
              <a:rPr lang="en-US" sz="2400" i="1" dirty="0"/>
              <a:t>	What do you do to utilize the map in opening statement?</a:t>
            </a:r>
          </a:p>
        </p:txBody>
      </p:sp>
      <p:sp>
        <p:nvSpPr>
          <p:cNvPr id="16384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3599527-192C-4694-AD4E-F0BA1E35399C}" type="slidenum">
              <a:rPr lang="en-US"/>
              <a:pPr/>
              <a:t>176</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48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4869" name="Content Placeholder 6"/>
          <p:cNvSpPr>
            <a:spLocks noGrp="1"/>
          </p:cNvSpPr>
          <p:nvPr>
            <p:ph idx="1"/>
          </p:nvPr>
        </p:nvSpPr>
        <p:spPr>
          <a:xfrm>
            <a:off x="457200" y="2286000"/>
            <a:ext cx="8229600" cy="4310062"/>
          </a:xfrm>
        </p:spPr>
        <p:txBody>
          <a:bodyPr/>
          <a:lstStyle/>
          <a:p>
            <a:pPr marL="338138" indent="-228600" eaLnBrk="1" hangingPunct="1">
              <a:lnSpc>
                <a:spcPct val="90000"/>
              </a:lnSpc>
            </a:pPr>
            <a:r>
              <a:rPr lang="en-US" sz="2100" dirty="0"/>
              <a:t>Plaintiff Lawyer:  </a:t>
            </a:r>
            <a:r>
              <a:rPr lang="en-US" altLang="en-US" sz="2100" dirty="0"/>
              <a:t>“</a:t>
            </a:r>
            <a:r>
              <a:rPr lang="en-US" sz="2100" dirty="0"/>
              <a:t>Your Honor, plaintiff requests that the court take judicial notice of the map pursuant to FRE 201 as this map is not subject to reasonable dispute in that it is either: </a:t>
            </a:r>
          </a:p>
          <a:p>
            <a:pPr marL="576263" lvl="1" indent="-207963" eaLnBrk="1" hangingPunct="1">
              <a:lnSpc>
                <a:spcPct val="90000"/>
              </a:lnSpc>
            </a:pPr>
            <a:r>
              <a:rPr lang="en-US" sz="2000" dirty="0"/>
              <a:t>Generally known within the territorial jurisdiction of the trial court, or </a:t>
            </a:r>
          </a:p>
          <a:p>
            <a:pPr marL="576263" lvl="1" indent="-207963" eaLnBrk="1" hangingPunct="1">
              <a:lnSpc>
                <a:spcPct val="90000"/>
              </a:lnSpc>
            </a:pPr>
            <a:r>
              <a:rPr lang="en-US" sz="2000" dirty="0"/>
              <a:t>Capable of accurate and ready determination by resort to sources whose accuracy cannot reasonably be questioned</a:t>
            </a:r>
          </a:p>
          <a:p>
            <a:pPr marL="338138" indent="-228600" eaLnBrk="1" hangingPunct="1">
              <a:lnSpc>
                <a:spcPct val="90000"/>
              </a:lnSpc>
            </a:pPr>
            <a:r>
              <a:rPr lang="en-US" sz="2100" dirty="0"/>
              <a:t>Judge:  </a:t>
            </a:r>
            <a:r>
              <a:rPr lang="en-US" altLang="en-US" sz="2100" dirty="0"/>
              <a:t>“</a:t>
            </a:r>
            <a:r>
              <a:rPr lang="en-US" sz="2100" dirty="0"/>
              <a:t>Objection overruled, the map will come into evidence pursuant to FRE 201 – it is a classic item for the court to take judicial notice of.</a:t>
            </a:r>
            <a:r>
              <a:rPr lang="en-US" altLang="en-US" sz="2100" dirty="0"/>
              <a:t>”</a:t>
            </a:r>
            <a:endParaRPr lang="en-US" sz="2100" dirty="0"/>
          </a:p>
        </p:txBody>
      </p:sp>
      <p:sp>
        <p:nvSpPr>
          <p:cNvPr id="164871"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438400" y="1676400"/>
            <a:ext cx="4451722" cy="553998"/>
          </a:xfrm>
          <a:prstGeom prst="rect">
            <a:avLst/>
          </a:prstGeom>
        </p:spPr>
        <p:txBody>
          <a:bodyPr wrap="none">
            <a:spAutoFit/>
          </a:bodyPr>
          <a:lstStyle/>
          <a:p>
            <a:r>
              <a:rPr lang="en-US" sz="3000" dirty="0">
                <a:latin typeface="+mj-lt"/>
              </a:rPr>
              <a:t>Request Judicial Notice</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8A12403-B3F3-4D92-81FD-B736D43FBEC3}" type="slidenum">
              <a:rPr lang="en-US"/>
              <a:pPr/>
              <a:t>177</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Foundation</a:t>
            </a:r>
          </a:p>
        </p:txBody>
      </p:sp>
      <p:pic>
        <p:nvPicPr>
          <p:cNvPr id="1658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5893" name="Content Placeholder 6"/>
          <p:cNvSpPr>
            <a:spLocks noGrp="1"/>
          </p:cNvSpPr>
          <p:nvPr>
            <p:ph idx="1"/>
          </p:nvPr>
        </p:nvSpPr>
        <p:spPr>
          <a:xfrm>
            <a:off x="457200" y="2547938"/>
            <a:ext cx="8229600" cy="4310062"/>
          </a:xfrm>
        </p:spPr>
        <p:txBody>
          <a:bodyPr/>
          <a:lstStyle/>
          <a:p>
            <a:pPr eaLnBrk="1" hangingPunct="1">
              <a:lnSpc>
                <a:spcPct val="90000"/>
              </a:lnSpc>
            </a:pPr>
            <a:r>
              <a:rPr lang="en-US" sz="2400" dirty="0"/>
              <a:t>If Counsel stipulate to any fact, then the stipulation is a pleading that may: </a:t>
            </a:r>
          </a:p>
          <a:p>
            <a:pPr lvl="1" eaLnBrk="1" hangingPunct="1">
              <a:lnSpc>
                <a:spcPct val="90000"/>
              </a:lnSpc>
            </a:pPr>
            <a:r>
              <a:rPr lang="en-US" dirty="0">
                <a:ea typeface="ＭＳ Ｐゴシック" charset="-128"/>
              </a:rPr>
              <a:t>be admitted into evidence</a:t>
            </a:r>
          </a:p>
          <a:p>
            <a:pPr lvl="1" eaLnBrk="1" hangingPunct="1">
              <a:lnSpc>
                <a:spcPct val="90000"/>
              </a:lnSpc>
            </a:pPr>
            <a:r>
              <a:rPr lang="en-US" dirty="0">
                <a:ea typeface="ＭＳ Ｐゴシック" charset="-128"/>
              </a:rPr>
              <a:t>be the subject of an instruction that the facts stipulated are deemed </a:t>
            </a:r>
            <a:r>
              <a:rPr lang="en-US" altLang="en-US" dirty="0">
                <a:ea typeface="ＭＳ Ｐゴシック" charset="-128"/>
              </a:rPr>
              <a:t>“</a:t>
            </a:r>
            <a:r>
              <a:rPr lang="en-US" dirty="0">
                <a:ea typeface="ＭＳ Ｐゴシック" charset="-128"/>
              </a:rPr>
              <a:t>conclusively proven</a:t>
            </a:r>
            <a:r>
              <a:rPr lang="en-US" altLang="en-US" dirty="0">
                <a:ea typeface="ＭＳ Ｐゴシック" charset="-128"/>
              </a:rPr>
              <a:t>”</a:t>
            </a:r>
            <a:endParaRPr lang="en-US" dirty="0">
              <a:ea typeface="ＭＳ Ｐゴシック" charset="-128"/>
            </a:endParaRPr>
          </a:p>
          <a:p>
            <a:pPr lvl="1" eaLnBrk="1" hangingPunct="1">
              <a:lnSpc>
                <a:spcPct val="90000"/>
              </a:lnSpc>
            </a:pPr>
            <a:r>
              <a:rPr lang="en-US" dirty="0">
                <a:ea typeface="ＭＳ Ｐゴシック" charset="-128"/>
              </a:rPr>
              <a:t>be blown up as demonstrative evidence to show the jury</a:t>
            </a:r>
          </a:p>
          <a:p>
            <a:pPr lvl="1" eaLnBrk="1" hangingPunct="1">
              <a:lnSpc>
                <a:spcPct val="90000"/>
              </a:lnSpc>
            </a:pPr>
            <a:r>
              <a:rPr lang="en-US" dirty="0">
                <a:ea typeface="ＭＳ Ｐゴシック" charset="-128"/>
              </a:rPr>
              <a:t>be allowed to go back into the jury deliberation room as admissible evidence</a:t>
            </a:r>
          </a:p>
          <a:p>
            <a:pPr eaLnBrk="1" hangingPunct="1">
              <a:lnSpc>
                <a:spcPct val="80000"/>
              </a:lnSpc>
              <a:spcBef>
                <a:spcPts val="1200"/>
              </a:spcBef>
              <a:buFont typeface="Wingdings 3" pitchFamily="18" charset="2"/>
              <a:buNone/>
            </a:pPr>
            <a:endParaRPr lang="en-US" sz="2400" dirty="0"/>
          </a:p>
          <a:p>
            <a:pPr eaLnBrk="1" hangingPunct="1">
              <a:lnSpc>
                <a:spcPct val="80000"/>
              </a:lnSpc>
              <a:spcBef>
                <a:spcPts val="1200"/>
              </a:spcBef>
            </a:pPr>
            <a:endParaRPr lang="en-US" sz="2400" dirty="0"/>
          </a:p>
          <a:p>
            <a:pPr eaLnBrk="1" hangingPunct="1">
              <a:lnSpc>
                <a:spcPct val="90000"/>
              </a:lnSpc>
            </a:pPr>
            <a:endParaRPr lang="en-US" sz="2200" dirty="0"/>
          </a:p>
        </p:txBody>
      </p:sp>
      <p:sp>
        <p:nvSpPr>
          <p:cNvPr id="165894"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8" name="Rectangle 7"/>
          <p:cNvSpPr/>
          <p:nvPr/>
        </p:nvSpPr>
        <p:spPr>
          <a:xfrm>
            <a:off x="3352800" y="1752600"/>
            <a:ext cx="2375971" cy="553998"/>
          </a:xfrm>
          <a:prstGeom prst="rect">
            <a:avLst/>
          </a:prstGeom>
        </p:spPr>
        <p:txBody>
          <a:bodyPr wrap="none">
            <a:spAutoFit/>
          </a:bodyPr>
          <a:lstStyle/>
          <a:p>
            <a:r>
              <a:rPr lang="en-US" sz="3000" dirty="0">
                <a:latin typeface="+mj-lt"/>
              </a:rPr>
              <a:t>Stipulations</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97B77213-7194-4B35-A5A3-27E05C70646D}" type="slidenum">
              <a:rPr lang="en-US"/>
              <a:pPr/>
              <a:t>178</a:t>
            </a:fld>
            <a:endParaRPr lang="en-US" dirty="0"/>
          </a:p>
        </p:txBody>
      </p:sp>
      <p:pic>
        <p:nvPicPr>
          <p:cNvPr id="16691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solidFill>
            <a:srgbClr val="00642D"/>
          </a:solid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10:  </a:t>
            </a:r>
            <a:br>
              <a:rPr lang="en-US" sz="5000" dirty="0">
                <a:solidFill>
                  <a:schemeClr val="bg1"/>
                </a:solidFill>
                <a:ea typeface="+mj-ea"/>
              </a:rPr>
            </a:br>
            <a:r>
              <a:rPr lang="en-US" sz="5000" dirty="0">
                <a:solidFill>
                  <a:schemeClr val="bg1"/>
                </a:solidFill>
                <a:ea typeface="+mj-ea"/>
              </a:rPr>
              <a:t>Hearsay</a:t>
            </a:r>
          </a:p>
        </p:txBody>
      </p:sp>
      <p:pic>
        <p:nvPicPr>
          <p:cNvPr id="16691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3383DAA-C79B-4B5B-8FEB-7C8C45866D6B}" type="slidenum">
              <a:rPr lang="en-US"/>
              <a:pPr/>
              <a:t>179</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679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794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67942" name="Rectangle 3"/>
          <p:cNvSpPr txBox="1">
            <a:spLocks noChangeArrowheads="1"/>
          </p:cNvSpPr>
          <p:nvPr/>
        </p:nvSpPr>
        <p:spPr bwMode="auto">
          <a:xfrm>
            <a:off x="609600" y="2179638"/>
            <a:ext cx="8229600" cy="22399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endParaRPr lang="en-US" dirty="0">
              <a:latin typeface="+mj-lt"/>
              <a:cs typeface="Lucida Sans Unicode" pitchFamily="34" charset="0"/>
            </a:endParaRPr>
          </a:p>
          <a:p>
            <a:pPr marL="365125" indent="-255588">
              <a:lnSpc>
                <a:spcPct val="80000"/>
              </a:lnSpc>
              <a:spcBef>
                <a:spcPts val="400"/>
              </a:spcBef>
              <a:buClr>
                <a:schemeClr val="accent1"/>
              </a:buClr>
              <a:buSzPct val="68000"/>
            </a:pPr>
            <a:r>
              <a:rPr lang="en-US" dirty="0">
                <a:latin typeface="+mj-lt"/>
                <a:cs typeface="Lucida Sans Unicode" pitchFamily="34" charset="0"/>
              </a:rPr>
              <a:t>The Hearsay Rule has many exceptions; always use The Evidence Wheel when addressing hearsay.</a:t>
            </a:r>
          </a:p>
          <a:p>
            <a:pPr marL="365125" indent="-255588">
              <a:lnSpc>
                <a:spcPct val="80000"/>
              </a:lnSpc>
              <a:spcBef>
                <a:spcPts val="400"/>
              </a:spcBef>
              <a:buClr>
                <a:schemeClr val="accent1"/>
              </a:buClr>
              <a:buSzPct val="68000"/>
            </a:pPr>
            <a:endParaRPr lang="en-US" dirty="0">
              <a:latin typeface="+mj-lt"/>
              <a:cs typeface="Lucida Sans Unicode" pitchFamily="34" charset="0"/>
            </a:endParaRPr>
          </a:p>
          <a:p>
            <a:pPr marL="365125" indent="-255588">
              <a:lnSpc>
                <a:spcPct val="80000"/>
              </a:lnSpc>
              <a:spcBef>
                <a:spcPts val="400"/>
              </a:spcBef>
              <a:buClr>
                <a:schemeClr val="accent1"/>
              </a:buClr>
              <a:buSzPct val="68000"/>
            </a:pPr>
            <a:r>
              <a:rPr lang="en-US" dirty="0">
                <a:latin typeface="+mj-lt"/>
                <a:cs typeface="Lucida Sans Unicode" pitchFamily="34" charset="0"/>
              </a:rPr>
              <a:t>Trial is an open book test; take advantage of your trial aids.</a:t>
            </a:r>
            <a:endParaRPr lang="en-US" dirty="0">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5"/>
          <p:cNvSpPr>
            <a:spLocks noGrp="1"/>
          </p:cNvSpPr>
          <p:nvPr>
            <p:ph type="sldNum" sz="quarter" idx="12"/>
          </p:nvPr>
        </p:nvSpPr>
        <p:spPr bwMode="auto">
          <a:noFill/>
          <a:ln>
            <a:miter lim="800000"/>
            <a:headEnd/>
            <a:tailEnd/>
          </a:ln>
        </p:spPr>
        <p:txBody>
          <a:bodyPr/>
          <a:lstStyle/>
          <a:p>
            <a:fld id="{9BD4B5D2-2F09-4C3F-B6E1-47B43DFDBC8B}" type="slidenum">
              <a:rPr lang="en-US"/>
              <a:pPr/>
              <a:t>18</a:t>
            </a:fld>
            <a:endParaRPr lang="en-US" dirty="0"/>
          </a:p>
        </p:txBody>
      </p: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Trial Aids You</a:t>
            </a:r>
            <a:br>
              <a:rPr lang="en-US" sz="3500" b="0" dirty="0">
                <a:solidFill>
                  <a:schemeClr val="bg1"/>
                </a:solidFill>
              </a:rPr>
            </a:br>
            <a:r>
              <a:rPr lang="en-US" sz="3500" b="0" dirty="0">
                <a:solidFill>
                  <a:schemeClr val="bg1"/>
                </a:solidFill>
              </a:rPr>
              <a:t>Always Bring to Trial</a:t>
            </a:r>
            <a:endParaRPr lang="en-US" sz="3500" b="0" dirty="0">
              <a:solidFill>
                <a:schemeClr val="bg1"/>
              </a:solidFill>
              <a:latin typeface="+mn-lt"/>
              <a:ea typeface="+mj-ea"/>
            </a:endParaRPr>
          </a:p>
        </p:txBody>
      </p:sp>
      <p:sp>
        <p:nvSpPr>
          <p:cNvPr id="9" name="Rectangle 3"/>
          <p:cNvSpPr txBox="1">
            <a:spLocks noRot="1" noChangeArrowheads="1"/>
          </p:cNvSpPr>
          <p:nvPr/>
        </p:nvSpPr>
        <p:spPr bwMode="auto">
          <a:xfrm>
            <a:off x="685800" y="2057400"/>
            <a:ext cx="7772400" cy="2667000"/>
          </a:xfrm>
          <a:prstGeom prst="rect">
            <a:avLst/>
          </a:prstGeom>
          <a:noFill/>
          <a:ln w="9525">
            <a:noFill/>
            <a:miter lim="800000"/>
            <a:headEnd/>
            <a:tailEnd/>
          </a:ln>
          <a:effectLst/>
        </p:spPr>
        <p:txBody>
          <a:bodyPr/>
          <a:lstStyle/>
          <a:p>
            <a:pPr marL="342900" indent="-342900">
              <a:spcBef>
                <a:spcPct val="20000"/>
              </a:spcBef>
              <a:buClr>
                <a:schemeClr val="hlink"/>
              </a:buClr>
              <a:buFont typeface="Wingdings" pitchFamily="-80" charset="2"/>
              <a:buChar char="§"/>
              <a:defRPr/>
            </a:pPr>
            <a:r>
              <a:rPr lang="en-US" sz="3000" dirty="0">
                <a:solidFill>
                  <a:schemeClr val="tx2"/>
                </a:solidFill>
                <a:effectLst>
                  <a:outerShdw blurRad="38100" dist="38100" dir="2700000" algn="tl">
                    <a:srgbClr val="DDDDDD"/>
                  </a:outerShdw>
                </a:effectLst>
                <a:latin typeface="+mj-lt"/>
                <a:ea typeface="Arial" pitchFamily="-80" charset="0"/>
                <a:cs typeface="Arial" pitchFamily="-80" charset="0"/>
              </a:rPr>
              <a:t>The Federal Evidence Wheel </a:t>
            </a:r>
          </a:p>
          <a:p>
            <a:pPr marL="342900" indent="-342900">
              <a:spcBef>
                <a:spcPct val="20000"/>
              </a:spcBef>
              <a:buClr>
                <a:schemeClr val="hlink"/>
              </a:buClr>
              <a:buFont typeface="Wingdings" pitchFamily="-80" charset="2"/>
              <a:buChar char="§"/>
              <a:defRPr/>
            </a:pPr>
            <a:r>
              <a:rPr lang="en-US" sz="3000" dirty="0">
                <a:solidFill>
                  <a:schemeClr val="tx2"/>
                </a:solidFill>
                <a:effectLst>
                  <a:outerShdw blurRad="38100" dist="38100" dir="2700000" algn="tl">
                    <a:srgbClr val="DDDDDD"/>
                  </a:outerShdw>
                </a:effectLst>
                <a:latin typeface="+mj-lt"/>
                <a:ea typeface="Arial" pitchFamily="-80" charset="0"/>
                <a:cs typeface="Arial" pitchFamily="-80" charset="0"/>
              </a:rPr>
              <a:t>The Federal Trial Wheel </a:t>
            </a:r>
          </a:p>
          <a:p>
            <a:pPr marL="342900" indent="-342900">
              <a:spcBef>
                <a:spcPct val="20000"/>
              </a:spcBef>
              <a:buClr>
                <a:schemeClr val="hlink"/>
              </a:buClr>
              <a:buFont typeface="Wingdings" pitchFamily="-80" charset="2"/>
              <a:buChar char="§"/>
              <a:defRPr/>
            </a:pPr>
            <a:r>
              <a:rPr lang="en-US" sz="3000" dirty="0">
                <a:solidFill>
                  <a:schemeClr val="tx2"/>
                </a:solidFill>
                <a:effectLst>
                  <a:outerShdw blurRad="38100" dist="38100" dir="2700000" algn="tl">
                    <a:srgbClr val="DDDDDD"/>
                  </a:outerShdw>
                </a:effectLst>
                <a:latin typeface="+mj-lt"/>
                <a:ea typeface="Arial" pitchFamily="-80" charset="0"/>
                <a:cs typeface="Arial" pitchFamily="-80" charset="0"/>
              </a:rPr>
              <a:t>Rutter Group Practice Guide: Federal Civil Trials and Evidence</a:t>
            </a:r>
          </a:p>
          <a:p>
            <a:pPr marL="342900" indent="-342900">
              <a:spcBef>
                <a:spcPct val="20000"/>
              </a:spcBef>
              <a:buClr>
                <a:schemeClr val="hlink"/>
              </a:buClr>
              <a:buFont typeface="Wingdings" pitchFamily="-80" charset="2"/>
              <a:buChar char="§"/>
              <a:defRPr/>
            </a:pPr>
            <a:r>
              <a:rPr lang="en-US" sz="3000" dirty="0">
                <a:solidFill>
                  <a:schemeClr val="tx2"/>
                </a:solidFill>
                <a:effectLst>
                  <a:outerShdw blurRad="38100" dist="38100" dir="2700000" algn="tl">
                    <a:srgbClr val="DDDDDD"/>
                  </a:outerShdw>
                </a:effectLst>
                <a:latin typeface="+mj-lt"/>
                <a:ea typeface="Arial" pitchFamily="-80" charset="0"/>
                <a:cs typeface="Arial" pitchFamily="-80" charset="0"/>
              </a:rPr>
              <a:t>Federal Evidence Code (FRE)</a:t>
            </a:r>
          </a:p>
        </p:txBody>
      </p:sp>
      <p:pic>
        <p:nvPicPr>
          <p:cNvPr id="17413" name="Picture 3"/>
          <p:cNvPicPr>
            <a:picLocks noChangeAspect="1" noChangeArrowheads="1"/>
          </p:cNvPicPr>
          <p:nvPr/>
        </p:nvPicPr>
        <p:blipFill>
          <a:blip r:embed="rId3" cstate="print"/>
          <a:srcRect/>
          <a:stretch>
            <a:fillRect/>
          </a:stretch>
        </p:blipFill>
        <p:spPr bwMode="auto">
          <a:xfrm>
            <a:off x="6477000" y="4610100"/>
            <a:ext cx="2057400" cy="22479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7415" name="Picture 8" descr="Federal Civil Trials and Evidence"/>
          <p:cNvPicPr>
            <a:picLocks noChangeAspect="1" noChangeArrowheads="1"/>
          </p:cNvPicPr>
          <p:nvPr/>
        </p:nvPicPr>
        <p:blipFill>
          <a:blip r:embed="rId4" cstate="print"/>
          <a:srcRect/>
          <a:stretch>
            <a:fillRect/>
          </a:stretch>
        </p:blipFill>
        <p:spPr bwMode="auto">
          <a:xfrm>
            <a:off x="4343400" y="4724400"/>
            <a:ext cx="2057400" cy="1809750"/>
          </a:xfrm>
          <a:prstGeom prst="rect">
            <a:avLst/>
          </a:prstGeom>
          <a:noFill/>
          <a:ln w="9525">
            <a:noFill/>
            <a:miter lim="800000"/>
            <a:headEnd/>
            <a:tailEnd/>
          </a:ln>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F052619-035A-4FE8-BA06-039ACFDF6BA0}" type="slidenum">
              <a:rPr lang="en-US"/>
              <a:pPr/>
              <a:t>180</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689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89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68966" name="Rectangle 3"/>
          <p:cNvSpPr txBox="1">
            <a:spLocks noChangeArrowheads="1"/>
          </p:cNvSpPr>
          <p:nvPr/>
        </p:nvSpPr>
        <p:spPr bwMode="auto">
          <a:xfrm>
            <a:off x="609600" y="1798638"/>
            <a:ext cx="8229600" cy="4525962"/>
          </a:xfrm>
          <a:prstGeom prst="rect">
            <a:avLst/>
          </a:prstGeom>
          <a:noFill/>
          <a:ln w="9525">
            <a:noFill/>
            <a:miter lim="800000"/>
            <a:headEnd/>
            <a:tailEnd/>
          </a:ln>
        </p:spPr>
        <p:txBody>
          <a:bodyPr/>
          <a:lstStyle/>
          <a:p>
            <a:r>
              <a:rPr lang="en-US" sz="2200" dirty="0">
                <a:latin typeface="+mn-lt"/>
              </a:rPr>
              <a:t>FRE  801 </a:t>
            </a:r>
          </a:p>
          <a:p>
            <a:r>
              <a:rPr lang="en-US" sz="2200" dirty="0">
                <a:latin typeface="+mn-lt"/>
              </a:rPr>
              <a:t>(a) Statement.  A "statement" is (1) an oral or written assertion or (2) nonverbal conduct of a person, if it is intended by the person as an assertion.</a:t>
            </a:r>
          </a:p>
          <a:p>
            <a:r>
              <a:rPr lang="en-US" sz="2200" dirty="0">
                <a:latin typeface="+mn-lt"/>
              </a:rPr>
              <a:t>(b) Declarant.  A "declarant" is a person who makes a statement.</a:t>
            </a:r>
          </a:p>
          <a:p>
            <a:r>
              <a:rPr lang="en-US" sz="2200" dirty="0">
                <a:latin typeface="+mn-lt"/>
              </a:rPr>
              <a:t>(c) Hearsay.  "Hearsay" is a statement, other than one made by the declarant while testifying at the trial or hearing, offered in evidence to prove the truth of the matter asserted.</a:t>
            </a:r>
            <a:r>
              <a:rPr lang="en-US" sz="2200" dirty="0"/>
              <a:t>	</a:t>
            </a:r>
          </a:p>
          <a:p>
            <a:pPr>
              <a:lnSpc>
                <a:spcPct val="80000"/>
              </a:lnSpc>
              <a:spcBef>
                <a:spcPts val="400"/>
              </a:spcBef>
              <a:buClr>
                <a:schemeClr val="accent1"/>
              </a:buClr>
              <a:buSzPct val="68000"/>
              <a:buFont typeface="Arial" pitchFamily="34" charset="0"/>
              <a:buChar char="•"/>
            </a:pPr>
            <a:endParaRPr lang="en-US" sz="2000" dirty="0">
              <a:latin typeface="Lucida Sans Unicode" pitchFamily="34"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6898A3D-1E60-4056-9B70-DBBC4A918DC4}" type="slidenum">
              <a:rPr lang="en-US"/>
              <a:pPr/>
              <a:t>181</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699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998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8" name="Rectangle 7"/>
          <p:cNvSpPr/>
          <p:nvPr/>
        </p:nvSpPr>
        <p:spPr>
          <a:xfrm>
            <a:off x="2971800" y="1828800"/>
            <a:ext cx="3352800" cy="553998"/>
          </a:xfrm>
          <a:prstGeom prst="rect">
            <a:avLst/>
          </a:prstGeom>
        </p:spPr>
        <p:txBody>
          <a:bodyPr wrap="square">
            <a:spAutoFit/>
          </a:bodyPr>
          <a:lstStyle/>
          <a:p>
            <a:r>
              <a:rPr lang="en-US" sz="3000" dirty="0">
                <a:latin typeface="+mj-lt"/>
              </a:rPr>
              <a:t>What Is Hearsay?</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6898A3D-1E60-4056-9B70-DBBC4A918DC4}" type="slidenum">
              <a:rPr lang="en-US"/>
              <a:pPr/>
              <a:t>182</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699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998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9" name="Rectangle 8"/>
          <p:cNvSpPr/>
          <p:nvPr/>
        </p:nvSpPr>
        <p:spPr>
          <a:xfrm>
            <a:off x="2971800" y="1828800"/>
            <a:ext cx="3352800" cy="553998"/>
          </a:xfrm>
          <a:prstGeom prst="rect">
            <a:avLst/>
          </a:prstGeom>
        </p:spPr>
        <p:txBody>
          <a:bodyPr wrap="square">
            <a:spAutoFit/>
          </a:bodyPr>
          <a:lstStyle/>
          <a:p>
            <a:r>
              <a:rPr lang="en-US" sz="3000" dirty="0">
                <a:latin typeface="+mj-lt"/>
              </a:rPr>
              <a:t>What Is Hearsay?</a:t>
            </a:r>
          </a:p>
        </p:txBody>
      </p:sp>
      <p:sp>
        <p:nvSpPr>
          <p:cNvPr id="8" name="Rectangle 3"/>
          <p:cNvSpPr txBox="1">
            <a:spLocks noChangeArrowheads="1"/>
          </p:cNvSpPr>
          <p:nvPr/>
        </p:nvSpPr>
        <p:spPr bwMode="auto">
          <a:xfrm>
            <a:off x="533400" y="2743200"/>
            <a:ext cx="8229600" cy="2697162"/>
          </a:xfrm>
          <a:prstGeom prst="rect">
            <a:avLst/>
          </a:prstGeom>
          <a:noFill/>
          <a:ln w="9525">
            <a:noFill/>
            <a:miter lim="800000"/>
            <a:headEnd/>
            <a:tailEnd/>
          </a:ln>
        </p:spPr>
        <p:txBody>
          <a:bodyPr/>
          <a:lstStyle/>
          <a:p>
            <a:r>
              <a:rPr lang="en-US" dirty="0">
                <a:latin typeface="+mn-lt"/>
              </a:rPr>
              <a:t>801(c)  Hearsay:</a:t>
            </a:r>
          </a:p>
          <a:p>
            <a:endParaRPr lang="en-US" dirty="0">
              <a:latin typeface="+mn-lt"/>
            </a:endParaRPr>
          </a:p>
          <a:p>
            <a:r>
              <a:rPr lang="en-US" dirty="0">
                <a:latin typeface="+mn-lt"/>
              </a:rPr>
              <a:t>"Hearsay" is a statement, other than one made by the declarant while testifying at the trial or hearing, offered in evidence to prove the truth of the matter asserted.</a:t>
            </a:r>
          </a:p>
          <a:p>
            <a:pPr>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E15EB1D-CBC7-4CFB-9E6A-D08990DD915A}" type="slidenum">
              <a:rPr lang="en-US"/>
              <a:pPr/>
              <a:t>183</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20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20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2038" name="Rectangle 3"/>
          <p:cNvSpPr txBox="1">
            <a:spLocks noChangeArrowheads="1"/>
          </p:cNvSpPr>
          <p:nvPr/>
        </p:nvSpPr>
        <p:spPr bwMode="auto">
          <a:xfrm>
            <a:off x="457200" y="22860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mn-lt"/>
              </a:rPr>
              <a:t>Report of medical expert witness</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Resume of expert witness</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Written statement of witness given before trial (witness is now on the stand)</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Medical article relied upon by expert to form opinion</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Article written by expert who is now testifying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Police report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Medical records of plaintiff</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Incident report prepared by security guard</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Statement of witness outside of court, witness is not testifying in court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720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381000" y="1676400"/>
            <a:ext cx="8610600" cy="553998"/>
          </a:xfrm>
          <a:prstGeom prst="rect">
            <a:avLst/>
          </a:prstGeom>
        </p:spPr>
        <p:txBody>
          <a:bodyPr wrap="square">
            <a:spAutoFit/>
          </a:bodyPr>
          <a:lstStyle/>
          <a:p>
            <a:r>
              <a:rPr lang="en-US" sz="3000" dirty="0">
                <a:latin typeface="+mj-lt"/>
              </a:rPr>
              <a:t>Which Of The Following Is Hearsay Evidence?</a:t>
            </a: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E15EB1D-CBC7-4CFB-9E6A-D08990DD915A}" type="slidenum">
              <a:rPr lang="en-US"/>
              <a:pPr/>
              <a:t>184</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20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20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2038" name="Rectangle 3"/>
          <p:cNvSpPr txBox="1">
            <a:spLocks noChangeArrowheads="1"/>
          </p:cNvSpPr>
          <p:nvPr/>
        </p:nvSpPr>
        <p:spPr bwMode="auto">
          <a:xfrm>
            <a:off x="457200" y="22860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mn-lt"/>
              </a:rPr>
              <a:t>Report of medical expert witness</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Resume of expert witness</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Written statement of witness given before trial (witness is now on the stand)</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Medical article relied upon by expert to form opinion</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Article written by expert who is now testifying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Police report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Medical records of plaintiff</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Incident report prepared by security guard</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Statement of witness outside of court, witness is not testifying in court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1" name="TextBox 10"/>
          <p:cNvSpPr txBox="1"/>
          <p:nvPr/>
        </p:nvSpPr>
        <p:spPr>
          <a:xfrm>
            <a:off x="3429000" y="5867400"/>
            <a:ext cx="4114800" cy="461665"/>
          </a:xfrm>
          <a:prstGeom prst="rect">
            <a:avLst/>
          </a:prstGeom>
          <a:noFill/>
        </p:spPr>
        <p:txBody>
          <a:bodyPr wrap="square" rtlCol="0">
            <a:spAutoFit/>
          </a:bodyPr>
          <a:lstStyle/>
          <a:p>
            <a:r>
              <a:rPr lang="en-US" dirty="0">
                <a:latin typeface="+mj-lt"/>
              </a:rPr>
              <a:t>ANSWER: All of them</a:t>
            </a:r>
          </a:p>
        </p:txBody>
      </p:sp>
      <p:sp>
        <p:nvSpPr>
          <p:cNvPr id="14" name="Rectangle 13"/>
          <p:cNvSpPr/>
          <p:nvPr/>
        </p:nvSpPr>
        <p:spPr>
          <a:xfrm>
            <a:off x="381000" y="1676400"/>
            <a:ext cx="8610600" cy="553998"/>
          </a:xfrm>
          <a:prstGeom prst="rect">
            <a:avLst/>
          </a:prstGeom>
        </p:spPr>
        <p:txBody>
          <a:bodyPr wrap="square">
            <a:spAutoFit/>
          </a:bodyPr>
          <a:lstStyle/>
          <a:p>
            <a:r>
              <a:rPr lang="en-US" sz="3000" dirty="0">
                <a:latin typeface="+mj-lt"/>
              </a:rPr>
              <a:t>Which Of The Following Is Hearsay Evidence?</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C5672A-F1C1-48AE-9583-86E72405E692}" type="slidenum">
              <a:rPr lang="en-US"/>
              <a:pPr/>
              <a:t>185</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40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0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4086"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 name="Rectangle 8"/>
          <p:cNvSpPr/>
          <p:nvPr/>
        </p:nvSpPr>
        <p:spPr>
          <a:xfrm>
            <a:off x="1219200" y="1676400"/>
            <a:ext cx="6858000" cy="1015663"/>
          </a:xfrm>
          <a:prstGeom prst="rect">
            <a:avLst/>
          </a:prstGeom>
        </p:spPr>
        <p:txBody>
          <a:bodyPr wrap="square">
            <a:spAutoFit/>
          </a:bodyPr>
          <a:lstStyle/>
          <a:p>
            <a:pPr algn="ctr"/>
            <a:r>
              <a:rPr lang="en-US" sz="3000" dirty="0">
                <a:latin typeface="+mj-lt"/>
              </a:rPr>
              <a:t>What Are The Top 4 Exceptions To The Hearsay Rule?</a:t>
            </a: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C5672A-F1C1-48AE-9583-86E72405E692}" type="slidenum">
              <a:rPr lang="en-US"/>
              <a:pPr/>
              <a:t>186</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40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085" name="Rectangle 3"/>
          <p:cNvSpPr txBox="1">
            <a:spLocks noChangeArrowheads="1"/>
          </p:cNvSpPr>
          <p:nvPr/>
        </p:nvSpPr>
        <p:spPr bwMode="auto">
          <a:xfrm>
            <a:off x="457200" y="13716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1" name="Rectangle 10"/>
          <p:cNvSpPr/>
          <p:nvPr/>
        </p:nvSpPr>
        <p:spPr>
          <a:xfrm>
            <a:off x="2286000" y="3013502"/>
            <a:ext cx="4572000" cy="830997"/>
          </a:xfrm>
          <a:prstGeom prst="rect">
            <a:avLst/>
          </a:prstGeom>
        </p:spPr>
        <p:txBody>
          <a:bodyPr>
            <a:spAutoFit/>
          </a:bodyPr>
          <a:lstStyle/>
          <a:p>
            <a:r>
              <a:rPr lang="en-US" dirty="0">
                <a:solidFill>
                  <a:schemeClr val="bg1"/>
                </a:solidFill>
              </a:rPr>
              <a:t>Name the Top 4 Exceptions to </a:t>
            </a:r>
            <a:br>
              <a:rPr lang="en-US" dirty="0">
                <a:solidFill>
                  <a:schemeClr val="bg1"/>
                </a:solidFill>
              </a:rPr>
            </a:br>
            <a:r>
              <a:rPr lang="en-US" dirty="0">
                <a:solidFill>
                  <a:schemeClr val="bg1"/>
                </a:solidFill>
              </a:rPr>
              <a:t>The Hearsay Rule </a:t>
            </a:r>
            <a:endParaRPr lang="en-US" dirty="0"/>
          </a:p>
        </p:txBody>
      </p:sp>
      <p:sp>
        <p:nvSpPr>
          <p:cNvPr id="13" name="TextBox 7"/>
          <p:cNvSpPr txBox="1">
            <a:spLocks noChangeArrowheads="1"/>
          </p:cNvSpPr>
          <p:nvPr/>
        </p:nvSpPr>
        <p:spPr bwMode="auto">
          <a:xfrm>
            <a:off x="838200" y="2826365"/>
            <a:ext cx="7010400" cy="2215991"/>
          </a:xfrm>
          <a:prstGeom prst="rect">
            <a:avLst/>
          </a:prstGeom>
          <a:noFill/>
          <a:ln w="9525">
            <a:noFill/>
            <a:miter lim="800000"/>
            <a:headEnd/>
            <a:tailEnd/>
          </a:ln>
        </p:spPr>
        <p:txBody>
          <a:bodyPr wrap="square">
            <a:spAutoFit/>
          </a:bodyPr>
          <a:lstStyle/>
          <a:p>
            <a:pPr marL="282575" indent="-282575" eaLnBrk="0" hangingPunct="0">
              <a:buClr>
                <a:schemeClr val="accent1"/>
              </a:buClr>
              <a:buSzPct val="68000"/>
              <a:buFont typeface="Wingdings 3" pitchFamily="18" charset="2"/>
              <a:buChar char=""/>
            </a:pPr>
            <a:r>
              <a:rPr lang="en-US" sz="2300" dirty="0">
                <a:latin typeface="+mn-lt"/>
              </a:rPr>
              <a:t>State of Mind Exception </a:t>
            </a:r>
          </a:p>
          <a:p>
            <a:pPr marL="282575" lvl="1" indent="-282575" eaLnBrk="0" hangingPunct="0">
              <a:buClr>
                <a:schemeClr val="accent1"/>
              </a:buClr>
              <a:buSzPct val="68000"/>
              <a:buFont typeface="Wingdings 3" pitchFamily="18" charset="2"/>
              <a:buChar char=""/>
            </a:pPr>
            <a:r>
              <a:rPr lang="en-US" sz="2300" dirty="0">
                <a:latin typeface="+mn-lt"/>
              </a:rPr>
              <a:t>Party Admission Exception</a:t>
            </a:r>
          </a:p>
          <a:p>
            <a:pPr marL="282575" lvl="1" indent="-282575" eaLnBrk="0" hangingPunct="0">
              <a:buClr>
                <a:schemeClr val="accent1"/>
              </a:buClr>
              <a:buSzPct val="68000"/>
              <a:buFont typeface="Wingdings 3" pitchFamily="18" charset="2"/>
              <a:buChar char=""/>
            </a:pPr>
            <a:r>
              <a:rPr lang="en-US" sz="2300" dirty="0">
                <a:latin typeface="+mn-lt"/>
              </a:rPr>
              <a:t>Business Records Exception  </a:t>
            </a:r>
          </a:p>
          <a:p>
            <a:pPr marL="282575" lvl="1" indent="-282575" eaLnBrk="0" hangingPunct="0">
              <a:buClr>
                <a:schemeClr val="accent1"/>
              </a:buClr>
              <a:buSzPct val="68000"/>
              <a:buFont typeface="Wingdings 3" pitchFamily="18" charset="2"/>
              <a:buChar char=""/>
            </a:pPr>
            <a:r>
              <a:rPr lang="en-US" sz="2300" dirty="0">
                <a:latin typeface="+mn-lt"/>
              </a:rPr>
              <a:t>Prior Inconsistent Statement Exception </a:t>
            </a:r>
          </a:p>
          <a:p>
            <a:pPr marL="282575" lvl="1" indent="-282575" eaLnBrk="0" hangingPunct="0">
              <a:buClr>
                <a:schemeClr val="accent1"/>
              </a:buClr>
              <a:buSzPct val="68000"/>
              <a:buFont typeface="Wingdings 3" pitchFamily="18" charset="2"/>
              <a:buChar char=""/>
            </a:pPr>
            <a:endParaRPr lang="en-US" sz="2300" dirty="0">
              <a:latin typeface="+mn-lt"/>
            </a:endParaRPr>
          </a:p>
          <a:p>
            <a:pPr marL="282575" lvl="1" indent="-282575" eaLnBrk="0" hangingPunct="0">
              <a:buClr>
                <a:schemeClr val="accent1"/>
              </a:buClr>
              <a:buSzPct val="68000"/>
              <a:buFont typeface="Wingdings 3" pitchFamily="18" charset="2"/>
              <a:buChar char=""/>
            </a:pPr>
            <a:endParaRPr lang="en-US" sz="2300" dirty="0">
              <a:latin typeface="+mn-lt"/>
            </a:endParaRPr>
          </a:p>
        </p:txBody>
      </p:sp>
      <p:sp>
        <p:nvSpPr>
          <p:cNvPr id="14" name="Rectangle 13"/>
          <p:cNvSpPr/>
          <p:nvPr/>
        </p:nvSpPr>
        <p:spPr>
          <a:xfrm>
            <a:off x="1219200" y="1676400"/>
            <a:ext cx="6858000" cy="1015663"/>
          </a:xfrm>
          <a:prstGeom prst="rect">
            <a:avLst/>
          </a:prstGeom>
        </p:spPr>
        <p:txBody>
          <a:bodyPr wrap="square">
            <a:spAutoFit/>
          </a:bodyPr>
          <a:lstStyle/>
          <a:p>
            <a:pPr algn="ctr"/>
            <a:r>
              <a:rPr lang="en-US" sz="3000" dirty="0">
                <a:latin typeface="+mn-lt"/>
              </a:rPr>
              <a:t>What Are The Top 4 Exceptions To The Hearsay Rule?</a:t>
            </a: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C5672A-F1C1-48AE-9583-86E72405E692}" type="slidenum">
              <a:rPr lang="en-US"/>
              <a:pPr/>
              <a:t>187</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40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0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1" name="Rectangle 10"/>
          <p:cNvSpPr/>
          <p:nvPr/>
        </p:nvSpPr>
        <p:spPr>
          <a:xfrm>
            <a:off x="2286000" y="3013502"/>
            <a:ext cx="4572000" cy="830997"/>
          </a:xfrm>
          <a:prstGeom prst="rect">
            <a:avLst/>
          </a:prstGeom>
        </p:spPr>
        <p:txBody>
          <a:bodyPr>
            <a:spAutoFit/>
          </a:bodyPr>
          <a:lstStyle/>
          <a:p>
            <a:r>
              <a:rPr lang="en-US" dirty="0">
                <a:solidFill>
                  <a:schemeClr val="bg1"/>
                </a:solidFill>
              </a:rPr>
              <a:t>Name the Top 4 Exceptions to </a:t>
            </a:r>
            <a:br>
              <a:rPr lang="en-US" dirty="0">
                <a:solidFill>
                  <a:schemeClr val="bg1"/>
                </a:solidFill>
              </a:rPr>
            </a:br>
            <a:r>
              <a:rPr lang="en-US" dirty="0">
                <a:solidFill>
                  <a:schemeClr val="bg1"/>
                </a:solidFill>
              </a:rPr>
              <a:t>The Hearsay Rule </a:t>
            </a:r>
            <a:endParaRPr lang="en-US" dirty="0"/>
          </a:p>
        </p:txBody>
      </p:sp>
      <p:sp>
        <p:nvSpPr>
          <p:cNvPr id="13" name="TextBox 7"/>
          <p:cNvSpPr txBox="1">
            <a:spLocks noChangeArrowheads="1"/>
          </p:cNvSpPr>
          <p:nvPr/>
        </p:nvSpPr>
        <p:spPr bwMode="auto">
          <a:xfrm>
            <a:off x="838200" y="2826365"/>
            <a:ext cx="7010400" cy="3062377"/>
          </a:xfrm>
          <a:prstGeom prst="rect">
            <a:avLst/>
          </a:prstGeom>
          <a:noFill/>
          <a:ln w="9525">
            <a:noFill/>
            <a:miter lim="800000"/>
            <a:headEnd/>
            <a:tailEnd/>
          </a:ln>
        </p:spPr>
        <p:txBody>
          <a:bodyPr wrap="square">
            <a:spAutoFit/>
          </a:bodyPr>
          <a:lstStyle/>
          <a:p>
            <a:pPr marL="282575" indent="-282575" eaLnBrk="0" hangingPunct="0">
              <a:buClr>
                <a:schemeClr val="accent1"/>
              </a:buClr>
              <a:buSzPct val="68000"/>
              <a:buFont typeface="Wingdings 3" pitchFamily="18" charset="2"/>
              <a:buChar char=""/>
            </a:pPr>
            <a:r>
              <a:rPr lang="en-US" sz="2300" dirty="0">
                <a:latin typeface="+mn-lt"/>
              </a:rPr>
              <a:t>State of Mind Exception </a:t>
            </a:r>
          </a:p>
          <a:p>
            <a:pPr marL="739775" lvl="1" indent="-282575" eaLnBrk="0" hangingPunct="0">
              <a:buClr>
                <a:schemeClr val="accent1"/>
              </a:buClr>
              <a:buSzPct val="68000"/>
              <a:buFont typeface="Courier New" pitchFamily="49" charset="0"/>
              <a:buChar char="o"/>
            </a:pPr>
            <a:r>
              <a:rPr lang="en-US" sz="2100" dirty="0">
                <a:latin typeface="+mn-lt"/>
              </a:rPr>
              <a:t>Offered to prove or explain the declarant</a:t>
            </a:r>
            <a:r>
              <a:rPr lang="en-US" altLang="en-US" sz="2100" dirty="0">
                <a:latin typeface="+mn-lt"/>
              </a:rPr>
              <a:t>’</a:t>
            </a:r>
            <a:r>
              <a:rPr lang="en-US" sz="2100" dirty="0">
                <a:latin typeface="+mn-lt"/>
              </a:rPr>
              <a:t>s acts or conduct. This includes a wide variety of hearsay statements made by almost any person or writing.</a:t>
            </a:r>
          </a:p>
          <a:p>
            <a:pPr marL="282575" lvl="1" indent="-282575" eaLnBrk="0" hangingPunct="0">
              <a:buClr>
                <a:schemeClr val="accent1"/>
              </a:buClr>
              <a:buSzPct val="68000"/>
              <a:buFont typeface="Wingdings 3" pitchFamily="18" charset="2"/>
              <a:buChar char=""/>
            </a:pPr>
            <a:r>
              <a:rPr lang="en-US" sz="2300" dirty="0">
                <a:latin typeface="+mn-lt"/>
              </a:rPr>
              <a:t>Party Admission Exception </a:t>
            </a:r>
          </a:p>
          <a:p>
            <a:pPr marL="739775" lvl="2" indent="-282575" eaLnBrk="0" hangingPunct="0">
              <a:buClr>
                <a:schemeClr val="accent1"/>
              </a:buClr>
              <a:buSzPct val="68000"/>
              <a:buFont typeface="Courier New" pitchFamily="49" charset="0"/>
              <a:buChar char="o"/>
            </a:pPr>
            <a:r>
              <a:rPr lang="en-US" sz="2100" dirty="0">
                <a:latin typeface="+mn-lt"/>
              </a:rPr>
              <a:t>Statement or assertive conduct by a party to the action that is inconsistent with a position the party is taking at the current proceeding.</a:t>
            </a:r>
          </a:p>
        </p:txBody>
      </p:sp>
      <p:sp>
        <p:nvSpPr>
          <p:cNvPr id="14" name="Rectangle 13"/>
          <p:cNvSpPr/>
          <p:nvPr/>
        </p:nvSpPr>
        <p:spPr>
          <a:xfrm>
            <a:off x="1219200" y="1676400"/>
            <a:ext cx="6858000" cy="954107"/>
          </a:xfrm>
          <a:prstGeom prst="rect">
            <a:avLst/>
          </a:prstGeom>
        </p:spPr>
        <p:txBody>
          <a:bodyPr wrap="square">
            <a:spAutoFit/>
          </a:bodyPr>
          <a:lstStyle/>
          <a:p>
            <a:pPr algn="ctr"/>
            <a:r>
              <a:rPr lang="en-US" sz="2800" dirty="0">
                <a:latin typeface="+mn-lt"/>
              </a:rPr>
              <a:t>Explanation of the Top 4 Exceptions To The Hearsay Rule (Part 1)</a:t>
            </a:r>
          </a:p>
        </p:txBody>
      </p:sp>
      <p:sp>
        <p:nvSpPr>
          <p:cNvPr id="15" name="Rectangle 2"/>
          <p:cNvSpPr txBox="1">
            <a:spLocks noRot="1" noChangeArrowheads="1"/>
          </p:cNvSpPr>
          <p:nvPr/>
        </p:nvSpPr>
        <p:spPr>
          <a:xfrm>
            <a:off x="761999" y="152400"/>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ea typeface="+mj-ea"/>
              </a:rPr>
              <a:t>Hearsay </a:t>
            </a:r>
          </a:p>
        </p:txBody>
      </p:sp>
    </p:spTree>
    <p:extLst>
      <p:ext uri="{BB962C8B-B14F-4D97-AF65-F5344CB8AC3E}">
        <p14:creationId xmlns:p14="http://schemas.microsoft.com/office/powerpoint/2010/main" val="110802821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C5672A-F1C1-48AE-9583-86E72405E692}" type="slidenum">
              <a:rPr lang="en-US"/>
              <a:pPr/>
              <a:t>188</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40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0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1" name="Rectangle 10"/>
          <p:cNvSpPr/>
          <p:nvPr/>
        </p:nvSpPr>
        <p:spPr>
          <a:xfrm>
            <a:off x="2286000" y="3013502"/>
            <a:ext cx="4572000" cy="830997"/>
          </a:xfrm>
          <a:prstGeom prst="rect">
            <a:avLst/>
          </a:prstGeom>
        </p:spPr>
        <p:txBody>
          <a:bodyPr>
            <a:spAutoFit/>
          </a:bodyPr>
          <a:lstStyle/>
          <a:p>
            <a:r>
              <a:rPr lang="en-US" dirty="0">
                <a:solidFill>
                  <a:schemeClr val="bg1"/>
                </a:solidFill>
              </a:rPr>
              <a:t>Name the Top 4 Exceptions to </a:t>
            </a:r>
            <a:br>
              <a:rPr lang="en-US" dirty="0">
                <a:solidFill>
                  <a:schemeClr val="bg1"/>
                </a:solidFill>
              </a:rPr>
            </a:br>
            <a:r>
              <a:rPr lang="en-US" dirty="0">
                <a:solidFill>
                  <a:schemeClr val="bg1"/>
                </a:solidFill>
              </a:rPr>
              <a:t>The Hearsay Rule </a:t>
            </a:r>
            <a:endParaRPr lang="en-US" dirty="0"/>
          </a:p>
        </p:txBody>
      </p:sp>
      <p:sp>
        <p:nvSpPr>
          <p:cNvPr id="13" name="TextBox 7"/>
          <p:cNvSpPr txBox="1">
            <a:spLocks noChangeArrowheads="1"/>
          </p:cNvSpPr>
          <p:nvPr/>
        </p:nvSpPr>
        <p:spPr bwMode="auto">
          <a:xfrm>
            <a:off x="838200" y="3048000"/>
            <a:ext cx="7010400" cy="2157514"/>
          </a:xfrm>
          <a:prstGeom prst="rect">
            <a:avLst/>
          </a:prstGeom>
          <a:noFill/>
          <a:ln w="9525">
            <a:noFill/>
            <a:miter lim="800000"/>
            <a:headEnd/>
            <a:tailEnd/>
          </a:ln>
        </p:spPr>
        <p:txBody>
          <a:bodyPr wrap="square">
            <a:spAutoFit/>
          </a:bodyPr>
          <a:lstStyle/>
          <a:p>
            <a:pPr marL="342900" indent="-342900" eaLnBrk="0" hangingPunct="0">
              <a:buClr>
                <a:schemeClr val="accent1"/>
              </a:buClr>
              <a:buSzPct val="68000"/>
              <a:buFont typeface="Wingdings 3" pitchFamily="18" charset="2"/>
              <a:buChar char=""/>
            </a:pPr>
            <a:r>
              <a:rPr lang="en-US" sz="2300" dirty="0">
                <a:latin typeface="+mn-lt"/>
              </a:rPr>
              <a:t>Business Records Exception  </a:t>
            </a:r>
          </a:p>
          <a:p>
            <a:pPr marL="800100" lvl="1" indent="-342900">
              <a:lnSpc>
                <a:spcPct val="80000"/>
              </a:lnSpc>
              <a:buClr>
                <a:schemeClr val="accent1"/>
              </a:buClr>
              <a:buSzPct val="68000"/>
              <a:buFont typeface="Courier New" pitchFamily="49" charset="0"/>
              <a:buChar char="o"/>
            </a:pPr>
            <a:r>
              <a:rPr lang="en-US" sz="2100" dirty="0">
                <a:latin typeface="+mn-lt"/>
              </a:rPr>
              <a:t>To prove the occurrence of an act, condition, or event</a:t>
            </a:r>
          </a:p>
          <a:p>
            <a:pPr marL="800100" lvl="1" indent="-342900">
              <a:lnSpc>
                <a:spcPct val="80000"/>
              </a:lnSpc>
              <a:buClr>
                <a:schemeClr val="accent1"/>
              </a:buClr>
              <a:buSzPct val="68000"/>
              <a:buFont typeface="Courier New" pitchFamily="49" charset="0"/>
              <a:buChar char="o"/>
            </a:pPr>
            <a:r>
              <a:rPr lang="en-US" sz="2100" dirty="0">
                <a:latin typeface="+mn-lt"/>
              </a:rPr>
              <a:t>To prove the nonoccurrence of the same. </a:t>
            </a:r>
          </a:p>
          <a:p>
            <a:pPr marL="800100" lvl="1" indent="-342900">
              <a:lnSpc>
                <a:spcPct val="80000"/>
              </a:lnSpc>
              <a:buClr>
                <a:schemeClr val="accent1"/>
              </a:buClr>
              <a:buSzPct val="68000"/>
              <a:buFont typeface="Wingdings 3" pitchFamily="18" charset="2"/>
              <a:buChar char=""/>
            </a:pPr>
            <a:endParaRPr lang="en-US" sz="2100" dirty="0">
              <a:latin typeface="+mn-lt"/>
            </a:endParaRPr>
          </a:p>
          <a:p>
            <a:pPr marL="342900" indent="-342900" eaLnBrk="0" hangingPunct="0">
              <a:buClr>
                <a:schemeClr val="accent1"/>
              </a:buClr>
              <a:buSzPct val="68000"/>
              <a:buFont typeface="Wingdings 3" pitchFamily="18" charset="2"/>
              <a:buChar char=""/>
            </a:pPr>
            <a:r>
              <a:rPr lang="en-US" sz="2300" dirty="0">
                <a:latin typeface="+mn-lt"/>
              </a:rPr>
              <a:t>Prior Inconsistent Statement Exception </a:t>
            </a:r>
          </a:p>
          <a:p>
            <a:pPr marL="800100" lvl="1" indent="-342900" eaLnBrk="0" hangingPunct="0">
              <a:buClr>
                <a:schemeClr val="accent1"/>
              </a:buClr>
              <a:buSzPct val="68000"/>
              <a:buFont typeface="Courier New" pitchFamily="49" charset="0"/>
              <a:buChar char="o"/>
            </a:pPr>
            <a:r>
              <a:rPr lang="en-US" sz="2100" dirty="0">
                <a:latin typeface="+mn-lt"/>
              </a:rPr>
              <a:t>If contrary to statement made in court. </a:t>
            </a:r>
          </a:p>
        </p:txBody>
      </p:sp>
      <p:sp>
        <p:nvSpPr>
          <p:cNvPr id="14" name="Rectangle 13"/>
          <p:cNvSpPr/>
          <p:nvPr/>
        </p:nvSpPr>
        <p:spPr>
          <a:xfrm>
            <a:off x="1219200" y="1676400"/>
            <a:ext cx="6858000" cy="954107"/>
          </a:xfrm>
          <a:prstGeom prst="rect">
            <a:avLst/>
          </a:prstGeom>
        </p:spPr>
        <p:txBody>
          <a:bodyPr wrap="square">
            <a:spAutoFit/>
          </a:bodyPr>
          <a:lstStyle/>
          <a:p>
            <a:pPr algn="ctr"/>
            <a:r>
              <a:rPr lang="en-US" sz="2800" dirty="0">
                <a:latin typeface="+mn-lt"/>
              </a:rPr>
              <a:t>Explanation of the Top 4 Exceptions To The Hearsay Rule (Part 2)</a:t>
            </a:r>
          </a:p>
        </p:txBody>
      </p:sp>
      <p:sp>
        <p:nvSpPr>
          <p:cNvPr id="15" name="Rectangle 2"/>
          <p:cNvSpPr txBox="1">
            <a:spLocks noRot="1" noChangeArrowheads="1"/>
          </p:cNvSpPr>
          <p:nvPr/>
        </p:nvSpPr>
        <p:spPr>
          <a:xfrm>
            <a:off x="761999" y="152400"/>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ea typeface="+mj-ea"/>
              </a:rPr>
              <a:t>Hearsay </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356F8D0-BF7F-474F-841C-69E60D0ED30C}" type="slidenum">
              <a:rPr lang="en-US"/>
              <a:pPr/>
              <a:t>189</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 </a:t>
            </a:r>
          </a:p>
        </p:txBody>
      </p:sp>
      <p:pic>
        <p:nvPicPr>
          <p:cNvPr id="1761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61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6134" name="Rectangle 3"/>
          <p:cNvSpPr>
            <a:spLocks noGrp="1" noChangeArrowheads="1"/>
          </p:cNvSpPr>
          <p:nvPr>
            <p:ph idx="1"/>
          </p:nvPr>
        </p:nvSpPr>
        <p:spPr>
          <a:xfrm>
            <a:off x="685800" y="2209800"/>
            <a:ext cx="8229600" cy="4953000"/>
          </a:xfrm>
        </p:spPr>
        <p:txBody>
          <a:bodyPr/>
          <a:lstStyle/>
          <a:p>
            <a:pPr eaLnBrk="1" hangingPunct="1"/>
            <a:r>
              <a:rPr lang="en-US" sz="1900" dirty="0"/>
              <a:t>FRE 801(d): Statements which are not hearsay</a:t>
            </a:r>
          </a:p>
          <a:p>
            <a:pPr lvl="1" eaLnBrk="1" hangingPunct="1"/>
            <a:r>
              <a:rPr lang="en-US" sz="1900" dirty="0">
                <a:ea typeface="ＭＳ Ｐゴシック" charset="-128"/>
              </a:rPr>
              <a:t>Prior statement of witnesses while testifying at hearing.</a:t>
            </a:r>
          </a:p>
          <a:p>
            <a:pPr lvl="1" eaLnBrk="1" hangingPunct="1"/>
            <a:r>
              <a:rPr lang="en-US" sz="1900" dirty="0">
                <a:ea typeface="ＭＳ Ｐゴシック" charset="-128"/>
              </a:rPr>
              <a:t>Admission by party opponent – statement offered against a party.</a:t>
            </a:r>
          </a:p>
          <a:p>
            <a:pPr eaLnBrk="1" hangingPunct="1"/>
            <a:r>
              <a:rPr lang="en-US" sz="1900" dirty="0"/>
              <a:t>FRE 802: List of 23 hearsay exceptions; does not matter if declarant is present or not.</a:t>
            </a:r>
          </a:p>
          <a:p>
            <a:pPr eaLnBrk="1" hangingPunct="1"/>
            <a:r>
              <a:rPr lang="en-US" sz="1900" dirty="0"/>
              <a:t>FRE 804: Hearsay exceptions when declarant is unavailable</a:t>
            </a:r>
          </a:p>
          <a:p>
            <a:pPr lvl="1" eaLnBrk="1" hangingPunct="1"/>
            <a:r>
              <a:rPr lang="en-US" sz="1900" dirty="0">
                <a:ea typeface="ＭＳ Ｐゴシック" charset="-128"/>
              </a:rPr>
              <a:t>1. Former testimony</a:t>
            </a:r>
          </a:p>
          <a:p>
            <a:pPr lvl="1" eaLnBrk="1" hangingPunct="1"/>
            <a:r>
              <a:rPr lang="en-US" sz="1900" dirty="0">
                <a:ea typeface="ＭＳ Ｐゴシック" charset="-128"/>
              </a:rPr>
              <a:t>2. Statement under belief of impending death</a:t>
            </a:r>
          </a:p>
          <a:p>
            <a:pPr lvl="1" eaLnBrk="1" hangingPunct="1"/>
            <a:r>
              <a:rPr lang="en-US" sz="1900" dirty="0">
                <a:ea typeface="ＭＳ Ｐゴシック" charset="-128"/>
              </a:rPr>
              <a:t>3. Statement against interest</a:t>
            </a:r>
          </a:p>
          <a:p>
            <a:pPr lvl="1" eaLnBrk="1" hangingPunct="1"/>
            <a:r>
              <a:rPr lang="en-US" sz="1900" dirty="0">
                <a:ea typeface="ＭＳ Ｐゴシック" charset="-128"/>
              </a:rPr>
              <a:t>4. Statement of personal or family history</a:t>
            </a:r>
          </a:p>
          <a:p>
            <a:pPr lvl="1" eaLnBrk="1" hangingPunct="1"/>
            <a:r>
              <a:rPr lang="en-US" sz="1900" dirty="0">
                <a:ea typeface="ＭＳ Ｐゴシック" charset="-128"/>
              </a:rPr>
              <a:t>5. Other exceptions  (others having trustworthiness</a:t>
            </a:r>
            <a:r>
              <a:rPr lang="en-US" sz="2000" dirty="0">
                <a:ea typeface="ＭＳ Ｐゴシック" charset="-128"/>
              </a:rPr>
              <a:t>)</a:t>
            </a:r>
          </a:p>
        </p:txBody>
      </p:sp>
      <p:sp>
        <p:nvSpPr>
          <p:cNvPr id="8" name="TextBox 7"/>
          <p:cNvSpPr txBox="1"/>
          <p:nvPr/>
        </p:nvSpPr>
        <p:spPr>
          <a:xfrm>
            <a:off x="3352800" y="1676400"/>
            <a:ext cx="4648200" cy="553998"/>
          </a:xfrm>
          <a:prstGeom prst="rect">
            <a:avLst/>
          </a:prstGeom>
          <a:noFill/>
        </p:spPr>
        <p:txBody>
          <a:bodyPr wrap="square" rtlCol="0">
            <a:spAutoFit/>
          </a:bodyPr>
          <a:lstStyle/>
          <a:p>
            <a:r>
              <a:rPr lang="en-US" sz="3000" dirty="0">
                <a:latin typeface="+mj-lt"/>
              </a:rPr>
              <a:t>FRE Summary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b="0" dirty="0">
                <a:solidFill>
                  <a:schemeClr val="bg1"/>
                </a:solidFill>
              </a:rPr>
              <a:t>Trial Aids You</a:t>
            </a:r>
            <a:br>
              <a:rPr lang="en-US" sz="3600" b="0" dirty="0">
                <a:solidFill>
                  <a:schemeClr val="bg1"/>
                </a:solidFill>
              </a:rPr>
            </a:br>
            <a:r>
              <a:rPr lang="en-US" sz="3600" b="0" dirty="0">
                <a:solidFill>
                  <a:schemeClr val="bg1"/>
                </a:solidFill>
              </a:rPr>
              <a:t>Always Bring to Trial</a:t>
            </a:r>
            <a:endParaRPr lang="en-US" sz="3500" b="0" dirty="0">
              <a:solidFill>
                <a:schemeClr val="bg1"/>
              </a:solidFill>
              <a:latin typeface="+mn-lt"/>
              <a:ea typeface="+mj-ea"/>
            </a:endParaRPr>
          </a:p>
        </p:txBody>
      </p:sp>
      <p:sp>
        <p:nvSpPr>
          <p:cNvPr id="9" name="Rectangle 3"/>
          <p:cNvSpPr txBox="1">
            <a:spLocks noRot="1" noChangeArrowheads="1"/>
          </p:cNvSpPr>
          <p:nvPr/>
        </p:nvSpPr>
        <p:spPr bwMode="auto">
          <a:xfrm>
            <a:off x="762000" y="1828800"/>
            <a:ext cx="7924800" cy="3124200"/>
          </a:xfrm>
          <a:prstGeom prst="rect">
            <a:avLst/>
          </a:prstGeom>
          <a:noFill/>
          <a:ln w="9525">
            <a:noFill/>
            <a:miter lim="800000"/>
            <a:headEnd/>
            <a:tailEnd/>
          </a:ln>
          <a:effectLst/>
        </p:spPr>
        <p:txBody>
          <a:bodyPr/>
          <a:lstStyle/>
          <a:p>
            <a:pPr marL="0" marR="0">
              <a:spcBef>
                <a:spcPts val="0"/>
              </a:spcBef>
              <a:spcAft>
                <a:spcPts val="0"/>
              </a:spcAft>
            </a:pPr>
            <a:r>
              <a:rPr lang="en-US" sz="2000" b="1" dirty="0">
                <a:latin typeface="+mn-lt"/>
              </a:rPr>
              <a:t>Purchase THE EVIDENCE &amp; TRIAL WHEELS (Federal or CA editions) by going online to:</a:t>
            </a:r>
            <a:endParaRPr lang="en-US" sz="2000" u="sng" dirty="0">
              <a:solidFill>
                <a:srgbClr val="000000"/>
              </a:solidFill>
              <a:latin typeface="+mn-lt"/>
              <a:ea typeface="Calibri" panose="020F0502020204030204" pitchFamily="34" charset="0"/>
              <a:cs typeface="Times New Roman" panose="02020603050405020304" pitchFamily="18" charset="0"/>
              <a:hlinkClick r:id="rId3"/>
            </a:endParaRPr>
          </a:p>
          <a:p>
            <a:pPr marL="0" marR="0">
              <a:spcBef>
                <a:spcPts val="0"/>
              </a:spcBef>
              <a:spcAft>
                <a:spcPts val="0"/>
              </a:spcAft>
            </a:pPr>
            <a:endParaRPr lang="en-US" sz="2000"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000" u="sng" dirty="0">
                <a:solidFill>
                  <a:srgbClr val="000000"/>
                </a:solidFill>
                <a:latin typeface="+mn-lt"/>
                <a:ea typeface="Calibri" panose="020F0502020204030204" pitchFamily="34" charset="0"/>
                <a:cs typeface="Times New Roman" panose="02020603050405020304" pitchFamily="18" charset="0"/>
                <a:hlinkClick r:id="rId3"/>
              </a:rPr>
              <a:t>The Evidence and Trial Wheels, California Edition (The Rutter Group)</a:t>
            </a:r>
            <a:endParaRPr lang="en-US" sz="2000"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endParaRPr lang="en-US" sz="2000"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000" u="sng" dirty="0">
                <a:solidFill>
                  <a:srgbClr val="000000"/>
                </a:solidFill>
                <a:latin typeface="+mn-lt"/>
                <a:ea typeface="Calibri" panose="020F0502020204030204" pitchFamily="34" charset="0"/>
                <a:cs typeface="Times New Roman" panose="02020603050405020304" pitchFamily="18" charset="0"/>
                <a:hlinkClick r:id="rId4"/>
              </a:rPr>
              <a:t>The Evidence and Trial Wheels, Federal Edition (The Rutter Group)</a:t>
            </a:r>
            <a:endParaRPr lang="en-US" sz="2000" u="sng" dirty="0">
              <a:solidFill>
                <a:srgbClr val="000000"/>
              </a:solidFill>
              <a:latin typeface="+mn-lt"/>
              <a:ea typeface="Calibri" panose="020F0502020204030204" pitchFamily="34" charset="0"/>
              <a:cs typeface="Times New Roman" panose="02020603050405020304" pitchFamily="18" charset="0"/>
            </a:endParaRPr>
          </a:p>
          <a:p>
            <a:pPr marL="0" marR="0">
              <a:spcBef>
                <a:spcPts val="0"/>
              </a:spcBef>
              <a:spcAft>
                <a:spcPts val="0"/>
              </a:spcAft>
            </a:pPr>
            <a:endParaRPr lang="en-US" sz="2000" u="sng" dirty="0">
              <a:solidFill>
                <a:srgbClr val="000000"/>
              </a:solidFill>
              <a:latin typeface="+mn-lt"/>
              <a:ea typeface="Calibri" panose="020F0502020204030204" pitchFamily="34" charset="0"/>
              <a:cs typeface="Times New Roman" panose="02020603050405020304" pitchFamily="18" charset="0"/>
            </a:endParaRPr>
          </a:p>
          <a:p>
            <a:pPr>
              <a:spcBef>
                <a:spcPts val="0"/>
              </a:spcBef>
              <a:spcAft>
                <a:spcPts val="0"/>
              </a:spcAft>
            </a:pPr>
            <a:r>
              <a:rPr lang="en-US" sz="2000" b="1" dirty="0">
                <a:solidFill>
                  <a:srgbClr val="000000"/>
                </a:solidFill>
                <a:latin typeface="+mn-lt"/>
                <a:ea typeface="Calibri" panose="020F0502020204030204" pitchFamily="34" charset="0"/>
                <a:cs typeface="Times New Roman" panose="02020603050405020304" pitchFamily="18" charset="0"/>
              </a:rPr>
              <a:t>Or by calling (800) 747-3161 ext. 2</a:t>
            </a:r>
          </a:p>
          <a:p>
            <a:pPr marL="0" marR="0">
              <a:spcBef>
                <a:spcPts val="0"/>
              </a:spcBef>
              <a:spcAft>
                <a:spcPts val="0"/>
              </a:spcAft>
            </a:pPr>
            <a:endParaRPr lang="en-US" sz="2000" u="sng" dirty="0">
              <a:solidFill>
                <a:srgbClr val="000000"/>
              </a:solidFill>
              <a:latin typeface="+mn-lt"/>
              <a:ea typeface="Calibri" panose="020F0502020204030204" pitchFamily="34" charset="0"/>
              <a:cs typeface="Times New Roman" panose="02020603050405020304" pitchFamily="18" charset="0"/>
            </a:endParaRPr>
          </a:p>
        </p:txBody>
      </p:sp>
      <p:pic>
        <p:nvPicPr>
          <p:cNvPr id="28677" name="Picture 3"/>
          <p:cNvPicPr>
            <a:picLocks noChangeAspect="1" noChangeArrowheads="1"/>
          </p:cNvPicPr>
          <p:nvPr/>
        </p:nvPicPr>
        <p:blipFill>
          <a:blip r:embed="rId5" cstate="print"/>
          <a:srcRect/>
          <a:stretch>
            <a:fillRect/>
          </a:stretch>
        </p:blipFill>
        <p:spPr bwMode="auto">
          <a:xfrm>
            <a:off x="6629400" y="4533900"/>
            <a:ext cx="2057400" cy="22479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2371B9ED-B519-4823-941E-6B66CBD1E6FC}" type="slidenum">
              <a:rPr lang="en-US" smtClean="0"/>
              <a:pPr/>
              <a:t>19</a:t>
            </a:fld>
            <a:endParaRPr lang="en-US" dirty="0"/>
          </a:p>
        </p:txBody>
      </p:sp>
      <p:pic>
        <p:nvPicPr>
          <p:cNvPr id="11" name="Picture 8" descr="Federal Civil Trials and Evidence"/>
          <p:cNvPicPr>
            <a:picLocks noChangeAspect="1" noChangeArrowheads="1"/>
          </p:cNvPicPr>
          <p:nvPr/>
        </p:nvPicPr>
        <p:blipFill>
          <a:blip r:embed="rId6" cstate="print"/>
          <a:srcRect/>
          <a:stretch>
            <a:fillRect/>
          </a:stretch>
        </p:blipFill>
        <p:spPr bwMode="auto">
          <a:xfrm>
            <a:off x="4648200" y="4876800"/>
            <a:ext cx="2057400" cy="1809750"/>
          </a:xfrm>
          <a:prstGeom prst="rect">
            <a:avLst/>
          </a:prstGeom>
          <a:noFill/>
          <a:ln w="9525">
            <a:noFill/>
            <a:miter lim="800000"/>
            <a:headEnd/>
            <a:tailEnd/>
          </a:ln>
        </p:spPr>
      </p:pic>
    </p:spTree>
    <p:extLst>
      <p:ext uri="{BB962C8B-B14F-4D97-AF65-F5344CB8AC3E}">
        <p14:creationId xmlns:p14="http://schemas.microsoft.com/office/powerpoint/2010/main" val="203262049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356F8D0-BF7F-474F-841C-69E60D0ED30C}" type="slidenum">
              <a:rPr lang="en-US"/>
              <a:pPr/>
              <a:t>190</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 </a:t>
            </a:r>
          </a:p>
        </p:txBody>
      </p:sp>
      <p:pic>
        <p:nvPicPr>
          <p:cNvPr id="1761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61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6134" name="Rectangle 3"/>
          <p:cNvSpPr>
            <a:spLocks noGrp="1" noChangeArrowheads="1"/>
          </p:cNvSpPr>
          <p:nvPr>
            <p:ph idx="1"/>
          </p:nvPr>
        </p:nvSpPr>
        <p:spPr>
          <a:xfrm>
            <a:off x="609600" y="2895600"/>
            <a:ext cx="8229600" cy="1676400"/>
          </a:xfrm>
        </p:spPr>
        <p:txBody>
          <a:bodyPr/>
          <a:lstStyle/>
          <a:p>
            <a:pPr eaLnBrk="1" hangingPunct="1"/>
            <a:r>
              <a:rPr lang="en-US" sz="1900" dirty="0"/>
              <a:t>FRE 806  Hearsay Within Hearsay</a:t>
            </a:r>
          </a:p>
          <a:p>
            <a:pPr eaLnBrk="1" hangingPunct="1"/>
            <a:r>
              <a:rPr lang="en-US" sz="1900" dirty="0"/>
              <a:t>FRE 807  Residual Exception </a:t>
            </a:r>
          </a:p>
          <a:p>
            <a:pPr lvl="1" eaLnBrk="1" hangingPunct="1"/>
            <a:r>
              <a:rPr lang="en-US" sz="1900" dirty="0">
                <a:ea typeface="ＭＳ Ｐゴシック" charset="-128"/>
              </a:rPr>
              <a:t>Any statement if trustworthy and given warning to opponent before trial.</a:t>
            </a:r>
          </a:p>
        </p:txBody>
      </p:sp>
      <p:sp>
        <p:nvSpPr>
          <p:cNvPr id="8" name="TextBox 7"/>
          <p:cNvSpPr txBox="1"/>
          <p:nvPr/>
        </p:nvSpPr>
        <p:spPr>
          <a:xfrm>
            <a:off x="2438400" y="1752600"/>
            <a:ext cx="5486400" cy="553998"/>
          </a:xfrm>
          <a:prstGeom prst="rect">
            <a:avLst/>
          </a:prstGeom>
          <a:noFill/>
        </p:spPr>
        <p:txBody>
          <a:bodyPr wrap="square" rtlCol="0">
            <a:spAutoFit/>
          </a:bodyPr>
          <a:lstStyle/>
          <a:p>
            <a:r>
              <a:rPr lang="en-US" sz="3000" dirty="0">
                <a:latin typeface="+mj-lt"/>
              </a:rPr>
              <a:t>FRE Summary (Continued)</a:t>
            </a: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D65A5FC-4A56-4B44-99B8-F9B08651E20B}" type="slidenum">
              <a:rPr lang="en-US"/>
              <a:pPr/>
              <a:t>191</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771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715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7158" name="Rectangle 3"/>
          <p:cNvSpPr>
            <a:spLocks noGrp="1" noChangeArrowheads="1"/>
          </p:cNvSpPr>
          <p:nvPr>
            <p:ph idx="1"/>
          </p:nvPr>
        </p:nvSpPr>
        <p:spPr>
          <a:xfrm>
            <a:off x="533400" y="2362200"/>
            <a:ext cx="8229600" cy="3505200"/>
          </a:xfrm>
        </p:spPr>
        <p:txBody>
          <a:bodyPr/>
          <a:lstStyle/>
          <a:p>
            <a:pPr eaLnBrk="1" hangingPunct="1">
              <a:lnSpc>
                <a:spcPct val="80000"/>
              </a:lnSpc>
            </a:pPr>
            <a:r>
              <a:rPr lang="en-US" sz="2400" dirty="0"/>
              <a:t>Party admissions (offered against a party)</a:t>
            </a:r>
          </a:p>
          <a:p>
            <a:pPr eaLnBrk="1" hangingPunct="1">
              <a:lnSpc>
                <a:spcPct val="80000"/>
              </a:lnSpc>
            </a:pPr>
            <a:endParaRPr lang="en-US" sz="2400" dirty="0"/>
          </a:p>
          <a:p>
            <a:pPr eaLnBrk="1" hangingPunct="1">
              <a:lnSpc>
                <a:spcPct val="80000"/>
              </a:lnSpc>
            </a:pPr>
            <a:r>
              <a:rPr lang="en-US" sz="2400" dirty="0"/>
              <a:t>Prior inconsistent statement</a:t>
            </a:r>
          </a:p>
          <a:p>
            <a:pPr eaLnBrk="1" hangingPunct="1">
              <a:lnSpc>
                <a:spcPct val="80000"/>
              </a:lnSpc>
            </a:pPr>
            <a:endParaRPr lang="en-US" sz="2400" dirty="0"/>
          </a:p>
          <a:p>
            <a:pPr eaLnBrk="1" hangingPunct="1">
              <a:lnSpc>
                <a:spcPct val="80000"/>
              </a:lnSpc>
            </a:pPr>
            <a:r>
              <a:rPr lang="en-US" sz="2400" dirty="0"/>
              <a:t>Prior consistent statement  (if inconsistent with present testimony) </a:t>
            </a:r>
          </a:p>
          <a:p>
            <a:pPr lvl="2" eaLnBrk="1" hangingPunct="1">
              <a:lnSpc>
                <a:spcPct val="80000"/>
              </a:lnSpc>
            </a:pPr>
            <a:r>
              <a:rPr lang="en-US" sz="2400" dirty="0">
                <a:ea typeface="ＭＳ Ｐゴシック" charset="-128"/>
              </a:rPr>
              <a:t>Given under oath </a:t>
            </a:r>
          </a:p>
          <a:p>
            <a:pPr lvl="2" eaLnBrk="1" hangingPunct="1">
              <a:lnSpc>
                <a:spcPct val="80000"/>
              </a:lnSpc>
            </a:pPr>
            <a:r>
              <a:rPr lang="en-US" sz="2400" dirty="0">
                <a:ea typeface="ＭＳ Ｐゴシック" charset="-128"/>
              </a:rPr>
              <a:t>Not under oath </a:t>
            </a:r>
          </a:p>
          <a:p>
            <a:pPr lvl="2" eaLnBrk="1" hangingPunct="1">
              <a:lnSpc>
                <a:spcPct val="80000"/>
              </a:lnSpc>
              <a:buFont typeface="Wingdings 2" pitchFamily="18" charset="2"/>
              <a:buNone/>
            </a:pPr>
            <a:r>
              <a:rPr lang="en-US" sz="2400" dirty="0">
                <a:ea typeface="ＭＳ Ｐゴシック" charset="-128"/>
              </a:rPr>
              <a:t> </a:t>
            </a:r>
          </a:p>
          <a:p>
            <a:pPr eaLnBrk="1" hangingPunct="1">
              <a:lnSpc>
                <a:spcPct val="80000"/>
              </a:lnSpc>
            </a:pPr>
            <a:r>
              <a:rPr lang="en-US" sz="2400" dirty="0"/>
              <a:t>Prior identification</a:t>
            </a:r>
          </a:p>
        </p:txBody>
      </p:sp>
      <p:sp>
        <p:nvSpPr>
          <p:cNvPr id="8" name="Rectangle 7"/>
          <p:cNvSpPr/>
          <p:nvPr/>
        </p:nvSpPr>
        <p:spPr>
          <a:xfrm>
            <a:off x="304800" y="1676400"/>
            <a:ext cx="8839200" cy="538609"/>
          </a:xfrm>
          <a:prstGeom prst="rect">
            <a:avLst/>
          </a:prstGeom>
        </p:spPr>
        <p:txBody>
          <a:bodyPr wrap="square">
            <a:spAutoFit/>
          </a:bodyPr>
          <a:lstStyle/>
          <a:p>
            <a:r>
              <a:rPr lang="en-US" sz="2900" dirty="0">
                <a:latin typeface="+mj-lt"/>
              </a:rPr>
              <a:t>FRE 801(d) Statements “Which Are Not Hearsay”</a:t>
            </a: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53ABC10-9898-4626-8634-23DBE6F199BF}" type="slidenum">
              <a:rPr lang="en-US"/>
              <a:pPr/>
              <a:t>192</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normAutofit/>
            <a:scene3d>
              <a:camera prst="orthographicFront"/>
              <a:lightRig rig="soft" dir="t"/>
            </a:scene3d>
            <a:sp3d prstMaterial="softEdge">
              <a:bevelT w="25400" h="25400"/>
            </a:sp3d>
          </a:bodyPr>
          <a:lstStyle/>
          <a:p>
            <a:pPr algn="ctr">
              <a:defRPr/>
            </a:pPr>
            <a:r>
              <a:rPr lang="en-US" sz="3500" dirty="0">
                <a:solidFill>
                  <a:schemeClr val="bg1"/>
                </a:solidFill>
                <a:ea typeface="+mj-ea"/>
              </a:rPr>
              <a:t>Hearsay</a:t>
            </a:r>
          </a:p>
        </p:txBody>
      </p:sp>
      <p:pic>
        <p:nvPicPr>
          <p:cNvPr id="1781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818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8183" name="Rectangle 7"/>
          <p:cNvSpPr>
            <a:spLocks noChangeArrowheads="1"/>
          </p:cNvSpPr>
          <p:nvPr/>
        </p:nvSpPr>
        <p:spPr bwMode="auto">
          <a:xfrm>
            <a:off x="609600" y="2362200"/>
            <a:ext cx="8305800" cy="3477875"/>
          </a:xfrm>
          <a:prstGeom prst="rect">
            <a:avLst/>
          </a:prstGeom>
          <a:noFill/>
          <a:ln w="9525">
            <a:noFill/>
            <a:miter lim="800000"/>
            <a:headEnd/>
            <a:tailEnd/>
          </a:ln>
        </p:spPr>
        <p:txBody>
          <a:bodyPr wrap="square">
            <a:spAutoFit/>
          </a:bodyPr>
          <a:lstStyle/>
          <a:p>
            <a:endParaRPr lang="en-US" sz="2000" dirty="0"/>
          </a:p>
          <a:p>
            <a:pPr marL="690563" indent="-690563"/>
            <a:r>
              <a:rPr lang="en-US" sz="2000" dirty="0">
                <a:latin typeface="+mn-lt"/>
              </a:rPr>
              <a:t>(1) Present sense impression </a:t>
            </a:r>
          </a:p>
          <a:p>
            <a:pPr marL="690563" indent="-690563"/>
            <a:r>
              <a:rPr lang="en-US" sz="2000" dirty="0">
                <a:latin typeface="+mn-lt"/>
              </a:rPr>
              <a:t>(2) Excited utterance </a:t>
            </a:r>
          </a:p>
          <a:p>
            <a:pPr marL="690563" indent="-690563"/>
            <a:r>
              <a:rPr lang="en-US" sz="2000" dirty="0">
                <a:latin typeface="+mn-lt"/>
              </a:rPr>
              <a:t>(3) Then-existing mental, emotional, or physical condition </a:t>
            </a:r>
          </a:p>
          <a:p>
            <a:pPr marL="690563" indent="-690563"/>
            <a:r>
              <a:rPr lang="en-US" sz="2000" dirty="0">
                <a:latin typeface="+mn-lt"/>
              </a:rPr>
              <a:t>(4) Statements for purposes of medical diagnosis or treatment</a:t>
            </a:r>
          </a:p>
          <a:p>
            <a:pPr marL="690563" indent="-690563"/>
            <a:r>
              <a:rPr lang="en-US" sz="2000" dirty="0">
                <a:latin typeface="+mn-lt"/>
              </a:rPr>
              <a:t>(5) Recorded recollection</a:t>
            </a:r>
          </a:p>
          <a:p>
            <a:pPr marL="690563" indent="-690563"/>
            <a:r>
              <a:rPr lang="en-US" sz="2000" dirty="0">
                <a:latin typeface="+mn-lt"/>
              </a:rPr>
              <a:t>(6) Records of regularly conducted activity (aka: “The Business Record Exception”)</a:t>
            </a:r>
          </a:p>
          <a:p>
            <a:pPr marL="690563" indent="-690563"/>
            <a:r>
              <a:rPr lang="en-US" sz="2000" dirty="0">
                <a:latin typeface="+mn-lt"/>
              </a:rPr>
              <a:t>(7) Absence of entry in records kept in accordance with the provisions of paragraph (6)</a:t>
            </a:r>
          </a:p>
          <a:p>
            <a:pPr marL="690563" indent="-690563"/>
            <a:r>
              <a:rPr lang="en-US" sz="2000" dirty="0">
                <a:latin typeface="+mn-lt"/>
              </a:rPr>
              <a:t>(8) Public records and reports</a:t>
            </a:r>
          </a:p>
        </p:txBody>
      </p:sp>
      <p:sp>
        <p:nvSpPr>
          <p:cNvPr id="8" name="Rectangle 7"/>
          <p:cNvSpPr/>
          <p:nvPr/>
        </p:nvSpPr>
        <p:spPr>
          <a:xfrm>
            <a:off x="304800" y="1600200"/>
            <a:ext cx="8229600" cy="1015663"/>
          </a:xfrm>
          <a:prstGeom prst="rect">
            <a:avLst/>
          </a:prstGeom>
        </p:spPr>
        <p:txBody>
          <a:bodyPr wrap="square">
            <a:spAutoFit/>
          </a:bodyPr>
          <a:lstStyle/>
          <a:p>
            <a:pPr algn="ctr"/>
            <a:r>
              <a:rPr lang="en-US" sz="3000" dirty="0">
                <a:latin typeface="+mj-lt"/>
              </a:rPr>
              <a:t>Rule 803(1)-(23) Hearsay Exceptions</a:t>
            </a:r>
            <a:br>
              <a:rPr lang="en-US" sz="3000" dirty="0">
                <a:latin typeface="+mj-lt"/>
              </a:rPr>
            </a:br>
            <a:r>
              <a:rPr lang="en-US" sz="3000" dirty="0">
                <a:latin typeface="+mj-lt"/>
              </a:rPr>
              <a:t>Declarant Available or Not</a:t>
            </a: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53ABC10-9898-4626-8634-23DBE6F199BF}" type="slidenum">
              <a:rPr lang="en-US"/>
              <a:pPr/>
              <a:t>193</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normAutofit/>
            <a:scene3d>
              <a:camera prst="orthographicFront"/>
              <a:lightRig rig="soft" dir="t"/>
            </a:scene3d>
            <a:sp3d prstMaterial="softEdge">
              <a:bevelT w="25400" h="25400"/>
            </a:sp3d>
          </a:bodyPr>
          <a:lstStyle/>
          <a:p>
            <a:pPr algn="ctr">
              <a:defRPr/>
            </a:pPr>
            <a:r>
              <a:rPr lang="en-US" sz="3500" dirty="0">
                <a:solidFill>
                  <a:schemeClr val="bg1"/>
                </a:solidFill>
                <a:ea typeface="+mj-ea"/>
              </a:rPr>
              <a:t>Hearsay</a:t>
            </a:r>
          </a:p>
        </p:txBody>
      </p:sp>
      <p:pic>
        <p:nvPicPr>
          <p:cNvPr id="1781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818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8183" name="Rectangle 7"/>
          <p:cNvSpPr>
            <a:spLocks noChangeArrowheads="1"/>
          </p:cNvSpPr>
          <p:nvPr/>
        </p:nvSpPr>
        <p:spPr bwMode="auto">
          <a:xfrm>
            <a:off x="533400" y="2286000"/>
            <a:ext cx="9144000" cy="3170099"/>
          </a:xfrm>
          <a:prstGeom prst="rect">
            <a:avLst/>
          </a:prstGeom>
          <a:noFill/>
          <a:ln w="9525">
            <a:noFill/>
            <a:miter lim="800000"/>
            <a:headEnd/>
            <a:tailEnd/>
          </a:ln>
        </p:spPr>
        <p:txBody>
          <a:bodyPr wrap="square">
            <a:spAutoFit/>
          </a:bodyPr>
          <a:lstStyle/>
          <a:p>
            <a:pPr>
              <a:buNone/>
            </a:pPr>
            <a:endParaRPr lang="en-US" sz="2000" dirty="0">
              <a:latin typeface="+mj-lt"/>
            </a:endParaRPr>
          </a:p>
          <a:p>
            <a:r>
              <a:rPr lang="en-US" sz="2000" dirty="0">
                <a:latin typeface="+mj-lt"/>
              </a:rPr>
              <a:t>(9) Records of vital statistics</a:t>
            </a:r>
          </a:p>
          <a:p>
            <a:r>
              <a:rPr lang="en-US" sz="2000" dirty="0">
                <a:latin typeface="+mj-lt"/>
              </a:rPr>
              <a:t>(10) Absence of public record or entry</a:t>
            </a:r>
          </a:p>
          <a:p>
            <a:pPr>
              <a:buNone/>
            </a:pPr>
            <a:r>
              <a:rPr lang="en-US" sz="2000" dirty="0">
                <a:latin typeface="+mj-lt"/>
              </a:rPr>
              <a:t>(11) Records of religious organizations </a:t>
            </a:r>
          </a:p>
          <a:p>
            <a:pPr>
              <a:buNone/>
            </a:pPr>
            <a:r>
              <a:rPr lang="en-US" sz="2000" dirty="0">
                <a:latin typeface="+mj-lt"/>
              </a:rPr>
              <a:t>(12) Marriage, baptismal, and similar certificates </a:t>
            </a:r>
          </a:p>
          <a:p>
            <a:pPr>
              <a:buNone/>
            </a:pPr>
            <a:r>
              <a:rPr lang="en-US" sz="2000" dirty="0">
                <a:latin typeface="+mj-lt"/>
              </a:rPr>
              <a:t>(13) Family records </a:t>
            </a:r>
          </a:p>
          <a:p>
            <a:pPr>
              <a:buNone/>
            </a:pPr>
            <a:r>
              <a:rPr lang="en-US" sz="2000" dirty="0">
                <a:latin typeface="+mj-lt"/>
              </a:rPr>
              <a:t>(14) Records of documents affecting an interest in property </a:t>
            </a:r>
          </a:p>
          <a:p>
            <a:pPr>
              <a:buNone/>
            </a:pPr>
            <a:r>
              <a:rPr lang="en-US" sz="2000" dirty="0">
                <a:latin typeface="+mj-lt"/>
              </a:rPr>
              <a:t>(15) Statements in documents affecting an interest in property </a:t>
            </a:r>
          </a:p>
          <a:p>
            <a:pPr>
              <a:buNone/>
            </a:pPr>
            <a:r>
              <a:rPr lang="en-US" sz="2000" dirty="0">
                <a:latin typeface="+mj-lt"/>
              </a:rPr>
              <a:t>(16) Statements in ancient documents </a:t>
            </a:r>
          </a:p>
          <a:p>
            <a:pPr>
              <a:buNone/>
            </a:pPr>
            <a:r>
              <a:rPr lang="en-US" sz="2000" dirty="0">
                <a:latin typeface="+mj-lt"/>
              </a:rPr>
              <a:t>(17) Market reports, commercial publications </a:t>
            </a:r>
          </a:p>
        </p:txBody>
      </p:sp>
      <p:sp>
        <p:nvSpPr>
          <p:cNvPr id="8" name="Rectangle 7"/>
          <p:cNvSpPr/>
          <p:nvPr/>
        </p:nvSpPr>
        <p:spPr>
          <a:xfrm>
            <a:off x="304800" y="1600200"/>
            <a:ext cx="8229600" cy="1015663"/>
          </a:xfrm>
          <a:prstGeom prst="rect">
            <a:avLst/>
          </a:prstGeom>
        </p:spPr>
        <p:txBody>
          <a:bodyPr wrap="square">
            <a:spAutoFit/>
          </a:bodyPr>
          <a:lstStyle/>
          <a:p>
            <a:pPr algn="ctr"/>
            <a:r>
              <a:rPr lang="en-US" sz="3000" dirty="0">
                <a:latin typeface="+mj-lt"/>
              </a:rPr>
              <a:t>Rule 803(1)-(23) Hearsay Exceptions</a:t>
            </a:r>
            <a:br>
              <a:rPr lang="en-US" sz="3000" dirty="0">
                <a:latin typeface="+mj-lt"/>
              </a:rPr>
            </a:br>
            <a:r>
              <a:rPr lang="en-US" sz="3000" dirty="0">
                <a:latin typeface="+mj-lt"/>
              </a:rPr>
              <a:t>Declarant Available or Not</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53ABC10-9898-4626-8634-23DBE6F199BF}" type="slidenum">
              <a:rPr lang="en-US"/>
              <a:pPr/>
              <a:t>194</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normAutofit/>
            <a:scene3d>
              <a:camera prst="orthographicFront"/>
              <a:lightRig rig="soft" dir="t"/>
            </a:scene3d>
            <a:sp3d prstMaterial="softEdge">
              <a:bevelT w="25400" h="25400"/>
            </a:sp3d>
          </a:bodyPr>
          <a:lstStyle/>
          <a:p>
            <a:pPr algn="ctr">
              <a:defRPr/>
            </a:pPr>
            <a:r>
              <a:rPr lang="en-US" sz="3500" dirty="0">
                <a:solidFill>
                  <a:schemeClr val="bg1"/>
                </a:solidFill>
                <a:ea typeface="+mj-ea"/>
              </a:rPr>
              <a:t>Hearsay</a:t>
            </a:r>
          </a:p>
        </p:txBody>
      </p:sp>
      <p:pic>
        <p:nvPicPr>
          <p:cNvPr id="1781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818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8183" name="Rectangle 7"/>
          <p:cNvSpPr>
            <a:spLocks noChangeArrowheads="1"/>
          </p:cNvSpPr>
          <p:nvPr/>
        </p:nvSpPr>
        <p:spPr bwMode="auto">
          <a:xfrm>
            <a:off x="609600" y="2819400"/>
            <a:ext cx="8305800" cy="2246769"/>
          </a:xfrm>
          <a:prstGeom prst="rect">
            <a:avLst/>
          </a:prstGeom>
          <a:noFill/>
          <a:ln w="9525">
            <a:noFill/>
            <a:miter lim="800000"/>
            <a:headEnd/>
            <a:tailEnd/>
          </a:ln>
        </p:spPr>
        <p:txBody>
          <a:bodyPr wrap="square">
            <a:spAutoFit/>
          </a:bodyPr>
          <a:lstStyle/>
          <a:p>
            <a:pPr marL="917575" indent="-906463">
              <a:buNone/>
            </a:pPr>
            <a:r>
              <a:rPr lang="en-US" sz="2000" dirty="0">
                <a:latin typeface="+mj-lt"/>
              </a:rPr>
              <a:t>(18) Learned treatises</a:t>
            </a:r>
          </a:p>
          <a:p>
            <a:pPr marL="917575" indent="-906463">
              <a:buNone/>
            </a:pPr>
            <a:r>
              <a:rPr lang="en-US" sz="2000" dirty="0">
                <a:latin typeface="+mj-lt"/>
              </a:rPr>
              <a:t>(19) Reputation concerning personal or family history</a:t>
            </a:r>
          </a:p>
          <a:p>
            <a:pPr marL="917575" indent="-906463">
              <a:buNone/>
            </a:pPr>
            <a:r>
              <a:rPr lang="en-US" sz="2000" dirty="0">
                <a:latin typeface="+mj-lt"/>
              </a:rPr>
              <a:t>(20) Reputation concerning boundaries or general history</a:t>
            </a:r>
          </a:p>
          <a:p>
            <a:pPr marL="917575" indent="-906463">
              <a:buNone/>
            </a:pPr>
            <a:r>
              <a:rPr lang="en-US" sz="2000" dirty="0">
                <a:latin typeface="+mj-lt"/>
              </a:rPr>
              <a:t>(21) Reputation as to character </a:t>
            </a:r>
          </a:p>
          <a:p>
            <a:pPr marL="917575" indent="-906463">
              <a:buNone/>
            </a:pPr>
            <a:r>
              <a:rPr lang="en-US" sz="2000" dirty="0">
                <a:latin typeface="+mj-lt"/>
              </a:rPr>
              <a:t>(22) Judgment of previous conviction</a:t>
            </a:r>
          </a:p>
          <a:p>
            <a:pPr marL="917575" indent="-906463">
              <a:buNone/>
            </a:pPr>
            <a:r>
              <a:rPr lang="en-US" sz="2000" dirty="0">
                <a:latin typeface="+mj-lt"/>
              </a:rPr>
              <a:t>(23) Judgment as to personal, family or general history, or boundaries </a:t>
            </a:r>
          </a:p>
        </p:txBody>
      </p:sp>
      <p:sp>
        <p:nvSpPr>
          <p:cNvPr id="8" name="Rectangle 7"/>
          <p:cNvSpPr/>
          <p:nvPr/>
        </p:nvSpPr>
        <p:spPr>
          <a:xfrm>
            <a:off x="304800" y="1600200"/>
            <a:ext cx="8229600" cy="1015663"/>
          </a:xfrm>
          <a:prstGeom prst="rect">
            <a:avLst/>
          </a:prstGeom>
        </p:spPr>
        <p:txBody>
          <a:bodyPr wrap="square">
            <a:spAutoFit/>
          </a:bodyPr>
          <a:lstStyle/>
          <a:p>
            <a:pPr algn="ctr"/>
            <a:r>
              <a:rPr lang="en-US" sz="3000" dirty="0">
                <a:latin typeface="+mj-lt"/>
              </a:rPr>
              <a:t>Rule 803(1)-(23) Hearsay Exceptions</a:t>
            </a:r>
            <a:br>
              <a:rPr lang="en-US" sz="3000" dirty="0">
                <a:latin typeface="+mj-lt"/>
              </a:rPr>
            </a:br>
            <a:r>
              <a:rPr lang="en-US" sz="3000" dirty="0">
                <a:latin typeface="+mj-lt"/>
              </a:rPr>
              <a:t>Declarant Available or Not</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C9F589E-A495-4065-8081-7CAE4C659A05}" type="slidenum">
              <a:rPr lang="en-US"/>
              <a:pPr/>
              <a:t>195</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a:defRPr/>
            </a:pPr>
            <a:r>
              <a:rPr lang="en-US" sz="3500" dirty="0">
                <a:solidFill>
                  <a:schemeClr val="bg1"/>
                </a:solidFill>
                <a:ea typeface="+mj-ea"/>
              </a:rPr>
              <a:t>Hearsay</a:t>
            </a:r>
          </a:p>
        </p:txBody>
      </p:sp>
      <p:pic>
        <p:nvPicPr>
          <p:cNvPr id="1802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022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0230" name="Rectangle 3"/>
          <p:cNvSpPr>
            <a:spLocks noGrp="1" noChangeArrowheads="1"/>
          </p:cNvSpPr>
          <p:nvPr>
            <p:ph idx="1"/>
          </p:nvPr>
        </p:nvSpPr>
        <p:spPr>
          <a:xfrm>
            <a:off x="609600" y="2514600"/>
            <a:ext cx="8229600" cy="6705600"/>
          </a:xfrm>
        </p:spPr>
        <p:txBody>
          <a:bodyPr/>
          <a:lstStyle/>
          <a:p>
            <a:r>
              <a:rPr lang="en-US" sz="2000" dirty="0"/>
              <a:t>(1) </a:t>
            </a:r>
            <a:r>
              <a:rPr lang="en-US" sz="2000" i="1" dirty="0"/>
              <a:t>Former testimony</a:t>
            </a:r>
            <a:r>
              <a:rPr lang="en-US" sz="2000" dirty="0"/>
              <a:t>. </a:t>
            </a:r>
          </a:p>
          <a:p>
            <a:r>
              <a:rPr lang="en-US" sz="2000" dirty="0"/>
              <a:t>(2) </a:t>
            </a:r>
            <a:r>
              <a:rPr lang="en-US" sz="2000" i="1" dirty="0"/>
              <a:t>Statement under belief of impending death</a:t>
            </a:r>
            <a:r>
              <a:rPr lang="en-US" sz="2000" dirty="0"/>
              <a:t>. </a:t>
            </a:r>
          </a:p>
          <a:p>
            <a:pPr>
              <a:lnSpc>
                <a:spcPct val="80000"/>
              </a:lnSpc>
            </a:pPr>
            <a:r>
              <a:rPr lang="en-US" sz="2000" dirty="0"/>
              <a:t>(3) </a:t>
            </a:r>
            <a:r>
              <a:rPr lang="en-US" sz="2000" i="1" dirty="0"/>
              <a:t>Statement against interest. </a:t>
            </a:r>
          </a:p>
          <a:p>
            <a:pPr>
              <a:lnSpc>
                <a:spcPct val="80000"/>
              </a:lnSpc>
              <a:buNone/>
            </a:pPr>
            <a:r>
              <a:rPr lang="en-US" sz="2000" dirty="0"/>
              <a:t>    </a:t>
            </a:r>
            <a:r>
              <a:rPr lang="en-US" sz="1800" dirty="0"/>
              <a:t>A statement which at the time of its making was so far contrary to the declarant's pecuniary or proprietary interest, or so far tended to subject the declarant to civil or criminal liability, or to render invalid a claim by the declarant against another, </a:t>
            </a:r>
          </a:p>
          <a:p>
            <a:pPr>
              <a:lnSpc>
                <a:spcPct val="80000"/>
              </a:lnSpc>
            </a:pPr>
            <a:r>
              <a:rPr lang="en-US" sz="1800" dirty="0"/>
              <a:t>that a reasonable person in the declarant's position would not have made the statement unless believing it to be true; or</a:t>
            </a:r>
          </a:p>
          <a:p>
            <a:pPr>
              <a:lnSpc>
                <a:spcPct val="80000"/>
              </a:lnSpc>
            </a:pPr>
            <a:r>
              <a:rPr lang="en-US" sz="1800" dirty="0"/>
              <a:t>tending to expose the declarant to criminal liability and offered to exculpate the accused is not admissible unless corroborating circumstances clearly indicate the trustworthiness of the statement.</a:t>
            </a:r>
          </a:p>
          <a:p>
            <a:r>
              <a:rPr lang="en-US" sz="2000" dirty="0"/>
              <a:t>(4) </a:t>
            </a:r>
            <a:r>
              <a:rPr lang="en-US" sz="2000" i="1" dirty="0"/>
              <a:t>Statement of personal or family history</a:t>
            </a:r>
            <a:r>
              <a:rPr lang="en-US" sz="2000" dirty="0"/>
              <a:t>. </a:t>
            </a:r>
          </a:p>
          <a:p>
            <a:pPr eaLnBrk="1" hangingPunct="1">
              <a:lnSpc>
                <a:spcPct val="80000"/>
              </a:lnSpc>
              <a:buFont typeface="Wingdings" pitchFamily="2" charset="2"/>
              <a:buNone/>
            </a:pPr>
            <a:endParaRPr lang="en-US" sz="1600" dirty="0"/>
          </a:p>
        </p:txBody>
      </p:sp>
      <p:sp>
        <p:nvSpPr>
          <p:cNvPr id="8" name="Rectangle 7"/>
          <p:cNvSpPr/>
          <p:nvPr/>
        </p:nvSpPr>
        <p:spPr>
          <a:xfrm>
            <a:off x="1524000" y="1600200"/>
            <a:ext cx="6019800" cy="1015663"/>
          </a:xfrm>
          <a:prstGeom prst="rect">
            <a:avLst/>
          </a:prstGeom>
        </p:spPr>
        <p:txBody>
          <a:bodyPr wrap="square">
            <a:spAutoFit/>
          </a:bodyPr>
          <a:lstStyle/>
          <a:p>
            <a:r>
              <a:rPr lang="en-US" sz="3000" dirty="0">
                <a:latin typeface="+mj-lt"/>
              </a:rPr>
              <a:t>Rule 804. Hearsay Exceptions: </a:t>
            </a:r>
          </a:p>
          <a:p>
            <a:r>
              <a:rPr lang="en-US" sz="3000" dirty="0">
                <a:latin typeface="+mj-lt"/>
              </a:rPr>
              <a:t>Declarant Unavailable</a:t>
            </a: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5B6F63E-C876-43B9-A160-3D9AB023B6DC}" type="slidenum">
              <a:rPr lang="en-US"/>
              <a:pPr/>
              <a:t>196</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12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12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1254" name="Rectangle 3"/>
          <p:cNvSpPr>
            <a:spLocks noGrp="1" noChangeArrowheads="1"/>
          </p:cNvSpPr>
          <p:nvPr>
            <p:ph idx="1"/>
          </p:nvPr>
        </p:nvSpPr>
        <p:spPr>
          <a:xfrm>
            <a:off x="609600" y="2133600"/>
            <a:ext cx="8229600" cy="6705600"/>
          </a:xfrm>
        </p:spPr>
        <p:txBody>
          <a:bodyPr/>
          <a:lstStyle/>
          <a:p>
            <a:r>
              <a:rPr lang="en-US" sz="1900" dirty="0"/>
              <a:t>(2) Admission by party-opponent. The statement is offered against a party and is:</a:t>
            </a:r>
          </a:p>
          <a:p>
            <a:pPr lvl="1"/>
            <a:r>
              <a:rPr lang="en-US" sz="1900" dirty="0">
                <a:ea typeface="ＭＳ Ｐゴシック" charset="-128"/>
              </a:rPr>
              <a:t>(A) the party's own statement, in either an individual or a representative capacity, or</a:t>
            </a:r>
          </a:p>
          <a:p>
            <a:pPr lvl="1"/>
            <a:r>
              <a:rPr lang="en-US" sz="1900" dirty="0">
                <a:ea typeface="ＭＳ Ｐゴシック" charset="-128"/>
              </a:rPr>
              <a:t>(B) a statement of which the party has manifested an adoption or belief in its truth, or</a:t>
            </a:r>
          </a:p>
          <a:p>
            <a:pPr lvl="1"/>
            <a:r>
              <a:rPr lang="en-US" sz="1900" dirty="0">
                <a:ea typeface="ＭＳ Ｐゴシック" charset="-128"/>
              </a:rPr>
              <a:t>(C) a statement by a person authorized by the party to make a statement concerning the subject, or</a:t>
            </a:r>
          </a:p>
          <a:p>
            <a:pPr lvl="1"/>
            <a:r>
              <a:rPr lang="en-US" sz="1900" dirty="0">
                <a:ea typeface="ＭＳ Ｐゴシック" charset="-128"/>
              </a:rPr>
              <a:t>(D) a statement by the party's agent or servant concerning a matter within the scope of the agency or employment, made during the existence of the relationship, or</a:t>
            </a:r>
          </a:p>
          <a:p>
            <a:pPr lvl="1"/>
            <a:r>
              <a:rPr lang="en-US" sz="1900" dirty="0">
                <a:ea typeface="ＭＳ Ｐゴシック" charset="-128"/>
              </a:rPr>
              <a:t>(E) a statement by a coconspirator of a party during the 	     course and in furtherance of the conspiracy.</a:t>
            </a:r>
          </a:p>
          <a:p>
            <a:pPr eaLnBrk="1" hangingPunct="1">
              <a:lnSpc>
                <a:spcPct val="80000"/>
              </a:lnSpc>
              <a:buFont typeface="Wingdings" pitchFamily="2" charset="2"/>
              <a:buNone/>
            </a:pPr>
            <a:endParaRPr lang="en-US" sz="1900" dirty="0"/>
          </a:p>
        </p:txBody>
      </p:sp>
      <p:sp>
        <p:nvSpPr>
          <p:cNvPr id="8" name="Rectangle 7"/>
          <p:cNvSpPr/>
          <p:nvPr/>
        </p:nvSpPr>
        <p:spPr>
          <a:xfrm>
            <a:off x="1828800" y="1600200"/>
            <a:ext cx="6019800" cy="553998"/>
          </a:xfrm>
          <a:prstGeom prst="rect">
            <a:avLst/>
          </a:prstGeom>
        </p:spPr>
        <p:txBody>
          <a:bodyPr wrap="square">
            <a:spAutoFit/>
          </a:bodyPr>
          <a:lstStyle/>
          <a:p>
            <a:r>
              <a:rPr lang="en-US" sz="3000" dirty="0">
                <a:latin typeface="+mj-lt"/>
              </a:rPr>
              <a:t>Party Admission FRE 801(D)(2) </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7615CDF2-6559-475B-B81C-CC15E4FE881B}" type="slidenum">
              <a:rPr lang="en-US"/>
              <a:pPr/>
              <a:t>197</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22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22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2278" name="Rectangle 3"/>
          <p:cNvSpPr txBox="1">
            <a:spLocks noChangeArrowheads="1"/>
          </p:cNvSpPr>
          <p:nvPr/>
        </p:nvSpPr>
        <p:spPr bwMode="auto">
          <a:xfrm>
            <a:off x="685800" y="16764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dirty="0">
                <a:latin typeface="+mn-lt"/>
              </a:rPr>
              <a:t>You are the defense lawyer and the plaintiff’s lawyer asks your client:</a:t>
            </a:r>
          </a:p>
          <a:p>
            <a:pPr marL="365125" indent="-255588">
              <a:lnSpc>
                <a:spcPct val="80000"/>
              </a:lnSpc>
              <a:spcBef>
                <a:spcPts val="400"/>
              </a:spcBef>
              <a:buClr>
                <a:schemeClr val="accent1"/>
              </a:buClr>
              <a:buSzPct val="68000"/>
              <a:buFont typeface="Wingdings 3" pitchFamily="18" charset="2"/>
              <a:buChar char=""/>
            </a:pPr>
            <a:endParaRPr lang="en-US" sz="1200" dirty="0">
              <a:latin typeface="+mn-lt"/>
            </a:endParaRPr>
          </a:p>
          <a:p>
            <a:pPr marL="109537">
              <a:lnSpc>
                <a:spcPct val="80000"/>
              </a:lnSpc>
              <a:spcBef>
                <a:spcPts val="400"/>
              </a:spcBef>
              <a:buClr>
                <a:schemeClr val="accent1"/>
              </a:buClr>
              <a:buSzPct val="68000"/>
            </a:pPr>
            <a:r>
              <a:rPr lang="en-US" dirty="0">
                <a:latin typeface="+mn-lt"/>
              </a:rPr>
              <a:t>Plaintiff Lawyer: </a:t>
            </a:r>
            <a:r>
              <a:rPr lang="en-US" altLang="en-US" dirty="0">
                <a:latin typeface="+mn-lt"/>
              </a:rPr>
              <a:t>“</a:t>
            </a:r>
            <a:r>
              <a:rPr lang="en-US" dirty="0">
                <a:latin typeface="+mn-lt"/>
              </a:rPr>
              <a:t>Did you tell Mr. Smith quote </a:t>
            </a:r>
            <a:r>
              <a:rPr lang="en-US" altLang="en-US" dirty="0">
                <a:latin typeface="+mn-lt"/>
              </a:rPr>
              <a:t>‘</a:t>
            </a:r>
            <a:r>
              <a:rPr lang="en-US" dirty="0">
                <a:latin typeface="+mn-lt"/>
              </a:rPr>
              <a:t>I knew that the brakes were not fixed but I told the customer they were fixed</a:t>
            </a:r>
            <a:r>
              <a:rPr lang="en-US" altLang="en-US" dirty="0">
                <a:latin typeface="+mn-lt"/>
              </a:rPr>
              <a:t>’</a:t>
            </a:r>
            <a:r>
              <a:rPr lang="en-US" dirty="0">
                <a:latin typeface="+mn-lt"/>
              </a:rPr>
              <a:t> unquote?</a:t>
            </a:r>
            <a:r>
              <a:rPr lang="en-US" altLang="en-US" dirty="0">
                <a:latin typeface="+mn-lt"/>
              </a:rPr>
              <a:t>”</a:t>
            </a:r>
            <a:endParaRPr lang="en-US"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dirty="0">
              <a:latin typeface="+mn-lt"/>
            </a:endParaRPr>
          </a:p>
          <a:p>
            <a:pPr marL="365125" indent="-255588">
              <a:lnSpc>
                <a:spcPct val="80000"/>
              </a:lnSpc>
              <a:spcBef>
                <a:spcPts val="400"/>
              </a:spcBef>
              <a:buClr>
                <a:schemeClr val="accent1"/>
              </a:buClr>
              <a:buSzPct val="68000"/>
              <a:buFont typeface="Wingdings 3" pitchFamily="18" charset="2"/>
              <a:buChar char=""/>
            </a:pPr>
            <a:r>
              <a:rPr lang="en-US" dirty="0">
                <a:latin typeface="+mn-lt"/>
              </a:rPr>
              <a:t>Is there an objection?</a:t>
            </a:r>
          </a:p>
        </p:txBody>
      </p:sp>
      <p:sp>
        <p:nvSpPr>
          <p:cNvPr id="1822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extLst>
      <p:ext uri="{BB962C8B-B14F-4D97-AF65-F5344CB8AC3E}">
        <p14:creationId xmlns:p14="http://schemas.microsoft.com/office/powerpoint/2010/main" val="259765013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7615CDF2-6559-475B-B81C-CC15E4FE881B}" type="slidenum">
              <a:rPr lang="en-US"/>
              <a:pPr/>
              <a:t>198</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22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22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2278" name="Rectangle 3"/>
          <p:cNvSpPr txBox="1">
            <a:spLocks noChangeArrowheads="1"/>
          </p:cNvSpPr>
          <p:nvPr/>
        </p:nvSpPr>
        <p:spPr bwMode="auto">
          <a:xfrm>
            <a:off x="685800" y="1676400"/>
            <a:ext cx="8229600" cy="42672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dirty="0">
                <a:latin typeface="+mn-lt"/>
              </a:rPr>
              <a:t>You are the defense lawyer and the plaintiff’s lawyer asks your client:</a:t>
            </a:r>
          </a:p>
          <a:p>
            <a:pPr marL="365125" indent="-255588">
              <a:lnSpc>
                <a:spcPct val="80000"/>
              </a:lnSpc>
              <a:spcBef>
                <a:spcPts val="400"/>
              </a:spcBef>
              <a:buClr>
                <a:schemeClr val="accent1"/>
              </a:buClr>
              <a:buSzPct val="68000"/>
              <a:buFont typeface="Wingdings 3" pitchFamily="18" charset="2"/>
              <a:buChar char=""/>
            </a:pPr>
            <a:endParaRPr lang="en-US" sz="1200" dirty="0">
              <a:latin typeface="+mn-lt"/>
            </a:endParaRPr>
          </a:p>
          <a:p>
            <a:pPr marL="109537">
              <a:lnSpc>
                <a:spcPct val="80000"/>
              </a:lnSpc>
              <a:spcBef>
                <a:spcPts val="400"/>
              </a:spcBef>
              <a:buClr>
                <a:schemeClr val="accent1"/>
              </a:buClr>
              <a:buSzPct val="68000"/>
            </a:pPr>
            <a:r>
              <a:rPr lang="en-US" dirty="0">
                <a:latin typeface="+mn-lt"/>
              </a:rPr>
              <a:t>Plaintiff Lawyer: </a:t>
            </a:r>
            <a:r>
              <a:rPr lang="en-US" altLang="en-US" dirty="0">
                <a:latin typeface="+mn-lt"/>
              </a:rPr>
              <a:t>“</a:t>
            </a:r>
            <a:r>
              <a:rPr lang="en-US" dirty="0">
                <a:latin typeface="+mn-lt"/>
              </a:rPr>
              <a:t>Did you tell Mr. Smith quote </a:t>
            </a:r>
            <a:r>
              <a:rPr lang="en-US" altLang="en-US" dirty="0">
                <a:latin typeface="+mn-lt"/>
              </a:rPr>
              <a:t>‘</a:t>
            </a:r>
            <a:r>
              <a:rPr lang="en-US" dirty="0">
                <a:latin typeface="+mn-lt"/>
              </a:rPr>
              <a:t>I knew that the brakes were not fixed but I told the customer they were fixed</a:t>
            </a:r>
            <a:r>
              <a:rPr lang="en-US" altLang="en-US" dirty="0">
                <a:latin typeface="+mn-lt"/>
              </a:rPr>
              <a:t>’</a:t>
            </a:r>
            <a:r>
              <a:rPr lang="en-US" dirty="0">
                <a:latin typeface="+mn-lt"/>
              </a:rPr>
              <a:t> unquote?</a:t>
            </a:r>
            <a:r>
              <a:rPr lang="en-US" altLang="en-US" dirty="0">
                <a:latin typeface="+mn-lt"/>
              </a:rPr>
              <a:t>”</a:t>
            </a:r>
            <a:endParaRPr lang="en-US"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This question calls for hearsay but the hearsay exception of Party Admission makes the question admissible</a:t>
            </a:r>
          </a:p>
          <a:p>
            <a:pPr marL="365125" indent="-255588">
              <a:lnSpc>
                <a:spcPct val="80000"/>
              </a:lnSpc>
              <a:spcBef>
                <a:spcPts val="400"/>
              </a:spcBef>
              <a:buClr>
                <a:schemeClr val="accent1"/>
              </a:buClr>
              <a:buSzPct val="68000"/>
            </a:pPr>
            <a:r>
              <a:rPr lang="en-US" sz="2000" dirty="0">
                <a:latin typeface="Lucida Sans Unicode" pitchFamily="34" charset="0"/>
              </a:rPr>
              <a:t>	(actually FRE 801(d)(2) says that this is not hearsay at all!)</a:t>
            </a:r>
          </a:p>
          <a:p>
            <a:pPr marL="365125" indent="-255588">
              <a:lnSpc>
                <a:spcPct val="80000"/>
              </a:lnSpc>
              <a:spcBef>
                <a:spcPts val="400"/>
              </a:spcBef>
              <a:buClr>
                <a:schemeClr val="accent1"/>
              </a:buClr>
              <a:buSzPct val="68000"/>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Plaintiff lawyer is also allowed to lead a witness on cross</a:t>
            </a:r>
          </a:p>
          <a:p>
            <a:pPr marL="365125" indent="-255588">
              <a:lnSpc>
                <a:spcPct val="80000"/>
              </a:lnSpc>
              <a:spcBef>
                <a:spcPts val="400"/>
              </a:spcBef>
              <a:buClr>
                <a:schemeClr val="accent1"/>
              </a:buClr>
              <a:buSzPct val="68000"/>
            </a:pPr>
            <a:r>
              <a:rPr lang="en-US" sz="2000" dirty="0">
                <a:latin typeface="Lucida Sans Unicode" pitchFamily="34" charset="0"/>
              </a:rPr>
              <a:t> </a:t>
            </a: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Thus, there is no viable objection </a:t>
            </a:r>
          </a:p>
          <a:p>
            <a:pPr marL="365125" indent="-255588">
              <a:lnSpc>
                <a:spcPct val="80000"/>
              </a:lnSpc>
              <a:spcBef>
                <a:spcPts val="400"/>
              </a:spcBef>
              <a:buClr>
                <a:schemeClr val="accent1"/>
              </a:buClr>
              <a:buSzPct val="68000"/>
              <a:buFont typeface="Wingdings 3" pitchFamily="18" charset="2"/>
              <a:buChar char=""/>
            </a:pPr>
            <a:endParaRPr lang="en-US" dirty="0">
              <a:latin typeface="+mn-lt"/>
            </a:endParaRPr>
          </a:p>
        </p:txBody>
      </p:sp>
      <p:sp>
        <p:nvSpPr>
          <p:cNvPr id="1822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extLst>
      <p:ext uri="{BB962C8B-B14F-4D97-AF65-F5344CB8AC3E}">
        <p14:creationId xmlns:p14="http://schemas.microsoft.com/office/powerpoint/2010/main" val="353677138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462C423-83AB-4C43-A5A1-0A975184C24B}" type="slidenum">
              <a:rPr lang="en-US"/>
              <a:pPr/>
              <a:t>199</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43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432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4326" name="Rectangle 3"/>
          <p:cNvSpPr txBox="1">
            <a:spLocks noChangeArrowheads="1"/>
          </p:cNvSpPr>
          <p:nvPr/>
        </p:nvSpPr>
        <p:spPr bwMode="auto">
          <a:xfrm>
            <a:off x="609600" y="2514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mn-lt"/>
              </a:rPr>
              <a:t>You are the plaintiff</a:t>
            </a:r>
            <a:r>
              <a:rPr lang="en-US" altLang="en-US" sz="2200" dirty="0">
                <a:latin typeface="+mn-lt"/>
              </a:rPr>
              <a:t>’</a:t>
            </a:r>
            <a:r>
              <a:rPr lang="en-US" sz="2200" dirty="0">
                <a:latin typeface="+mn-lt"/>
              </a:rPr>
              <a:t>s lawyer, is there a viable objection to the following?</a:t>
            </a:r>
          </a:p>
          <a:p>
            <a:pPr marL="365125" indent="-255588">
              <a:lnSpc>
                <a:spcPct val="80000"/>
              </a:lnSpc>
              <a:spcBef>
                <a:spcPts val="400"/>
              </a:spcBef>
              <a:buClr>
                <a:schemeClr val="accent1"/>
              </a:buClr>
              <a:buSzPct val="68000"/>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Defense lawyer is questioning plaintiff and asks:</a:t>
            </a:r>
          </a:p>
          <a:p>
            <a:pPr marL="365125" indent="-255588">
              <a:lnSpc>
                <a:spcPct val="80000"/>
              </a:lnSpc>
              <a:spcBef>
                <a:spcPts val="400"/>
              </a:spcBef>
              <a:buClr>
                <a:schemeClr val="accent1"/>
              </a:buClr>
              <a:buSzPct val="68000"/>
            </a:pPr>
            <a:r>
              <a:rPr lang="en-US" altLang="en-US" sz="2200" dirty="0">
                <a:latin typeface="+mn-lt"/>
              </a:rPr>
              <a:t>  “</a:t>
            </a:r>
            <a:r>
              <a:rPr lang="en-US" sz="2200" dirty="0">
                <a:latin typeface="+mn-lt"/>
              </a:rPr>
              <a:t>When your passenger said </a:t>
            </a:r>
            <a:r>
              <a:rPr lang="en-US" altLang="en-US" sz="2200" dirty="0">
                <a:latin typeface="+mn-lt"/>
              </a:rPr>
              <a:t>‘</a:t>
            </a:r>
            <a:r>
              <a:rPr lang="en-US" sz="2200" dirty="0">
                <a:latin typeface="+mn-lt"/>
              </a:rPr>
              <a:t>you</a:t>
            </a:r>
            <a:r>
              <a:rPr lang="en-US" altLang="en-US" sz="2200" dirty="0">
                <a:latin typeface="+mn-lt"/>
              </a:rPr>
              <a:t>’</a:t>
            </a:r>
            <a:r>
              <a:rPr lang="en-US" sz="2200" dirty="0">
                <a:latin typeface="+mn-lt"/>
              </a:rPr>
              <a:t>re driving too fast</a:t>
            </a:r>
            <a:r>
              <a:rPr lang="en-US" altLang="en-US" sz="2200" dirty="0">
                <a:latin typeface="+mn-lt"/>
              </a:rPr>
              <a:t>’</a:t>
            </a:r>
            <a:r>
              <a:rPr lang="en-US" sz="2200" dirty="0">
                <a:latin typeface="+mn-lt"/>
              </a:rPr>
              <a:t> you answered </a:t>
            </a:r>
            <a:r>
              <a:rPr lang="en-US" altLang="en-US" sz="2200" dirty="0">
                <a:latin typeface="+mn-lt"/>
              </a:rPr>
              <a:t>‘</a:t>
            </a:r>
            <a:r>
              <a:rPr lang="en-US" sz="2200" dirty="0">
                <a:latin typeface="+mn-lt"/>
              </a:rPr>
              <a:t>I know.</a:t>
            </a:r>
            <a:r>
              <a:rPr lang="en-US" altLang="en-US" sz="2200" dirty="0">
                <a:latin typeface="+mn-lt"/>
              </a:rPr>
              <a:t>’</a:t>
            </a:r>
            <a:r>
              <a:rPr lang="en-US" sz="2200" dirty="0">
                <a:latin typeface="+mn-lt"/>
              </a:rPr>
              <a:t> Correct?</a:t>
            </a:r>
            <a:r>
              <a:rPr lang="en-US" altLang="en-US" sz="2200" dirty="0">
                <a:latin typeface="+mn-lt"/>
              </a:rPr>
              <a:t>”</a:t>
            </a:r>
          </a:p>
          <a:p>
            <a:pPr marL="365125" indent="-255588">
              <a:lnSpc>
                <a:spcPct val="80000"/>
              </a:lnSpc>
              <a:spcBef>
                <a:spcPts val="400"/>
              </a:spcBef>
              <a:buClr>
                <a:schemeClr val="accent1"/>
              </a:buClr>
              <a:buSzPct val="68000"/>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8432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95600" y="1676400"/>
            <a:ext cx="3408305" cy="553998"/>
          </a:xfrm>
          <a:prstGeom prst="rect">
            <a:avLst/>
          </a:prstGeom>
        </p:spPr>
        <p:txBody>
          <a:bodyPr wrap="none">
            <a:spAutoFit/>
          </a:bodyPr>
          <a:lstStyle/>
          <a:p>
            <a:r>
              <a:rPr lang="en-US" sz="3000" dirty="0">
                <a:latin typeface="+mj-lt"/>
              </a:rPr>
              <a:t>Hearsay Evidence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noChangeArrowheads="1"/>
          </p:cNvSpPr>
          <p:nvPr>
            <p:ph idx="1"/>
          </p:nvPr>
        </p:nvSpPr>
        <p:spPr>
          <a:xfrm>
            <a:off x="457200" y="609600"/>
            <a:ext cx="8229600" cy="5486400"/>
          </a:xfrm>
        </p:spPr>
        <p:txBody>
          <a:bodyPr/>
          <a:lstStyle/>
          <a:p>
            <a:pPr eaLnBrk="1" hangingPunct="1">
              <a:lnSpc>
                <a:spcPct val="70000"/>
              </a:lnSpc>
              <a:buFont typeface="Wingdings" pitchFamily="2" charset="2"/>
              <a:buNone/>
            </a:pPr>
            <a:r>
              <a:rPr lang="en-US" sz="1800" dirty="0"/>
              <a:t>Copyright © 2026 by </a:t>
            </a:r>
          </a:p>
          <a:p>
            <a:pPr eaLnBrk="1" hangingPunct="1">
              <a:lnSpc>
                <a:spcPct val="70000"/>
              </a:lnSpc>
              <a:buFont typeface="Wingdings" pitchFamily="2" charset="2"/>
              <a:buNone/>
            </a:pPr>
            <a:r>
              <a:rPr lang="en-US" sz="1800" dirty="0"/>
              <a:t>THE RUTTER GROUP, </a:t>
            </a:r>
          </a:p>
          <a:p>
            <a:pPr eaLnBrk="1" hangingPunct="1">
              <a:lnSpc>
                <a:spcPct val="70000"/>
              </a:lnSpc>
              <a:buFont typeface="Wingdings" pitchFamily="2" charset="2"/>
              <a:buNone/>
            </a:pPr>
            <a:r>
              <a:rPr lang="en-US" sz="1800" dirty="0"/>
              <a:t>A DIVISION OF WEST, A THOMSON REUTERS BUSINESS </a:t>
            </a:r>
          </a:p>
          <a:p>
            <a:pPr eaLnBrk="1" hangingPunct="1">
              <a:lnSpc>
                <a:spcPct val="70000"/>
              </a:lnSpc>
            </a:pPr>
            <a:endParaRPr lang="en-US" sz="1800" dirty="0"/>
          </a:p>
          <a:p>
            <a:r>
              <a:rPr lang="en-US" sz="1800" dirty="0"/>
              <a:t>All rights reserved; no copying for in-house training distribution or other use is permitted which will infringe the copyright without the express written consent of The Rutter Group, a Division of West, a Thomson Reuters business. </a:t>
            </a:r>
          </a:p>
          <a:p>
            <a:r>
              <a:rPr lang="en-US" sz="1800" dirty="0"/>
              <a:t>Please note: Programs and publications by The Rutter Group (TRG), a Division of West, a Thomson Reuters Business, are intended to provide attorneys with current and accurate information about the subjects covered. However, such information may not be sufficient in dealing with a client’s particular legal problem, and TRG does not warrant or represent its suitability for such purpose. Attorneys attending programs presented by TRG or using its publications do so with the understanding that TRG is not engaged in the practice of law and does not render legal, accounting or other professional services; and that the information published by TRG should not be relied upon as a substitute for independent research to original sources of authority. </a:t>
            </a:r>
          </a:p>
        </p:txBody>
      </p:sp>
      <p:sp>
        <p:nvSpPr>
          <p:cNvPr id="11266" name="Slide Number Placeholder 5"/>
          <p:cNvSpPr>
            <a:spLocks noGrp="1"/>
          </p:cNvSpPr>
          <p:nvPr>
            <p:ph type="sldNum" sz="quarter" idx="12"/>
          </p:nvPr>
        </p:nvSpPr>
        <p:spPr bwMode="auto">
          <a:noFill/>
          <a:ln>
            <a:miter lim="800000"/>
            <a:headEnd/>
            <a:tailEnd/>
          </a:ln>
        </p:spPr>
        <p:txBody>
          <a:bodyPr/>
          <a:lstStyle/>
          <a:p>
            <a:fld id="{58127EE0-7CDB-469D-B88D-0AAF33706B7F}" type="slidenum">
              <a:rPr lang="en-US"/>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5"/>
          <p:cNvSpPr>
            <a:spLocks noGrp="1"/>
          </p:cNvSpPr>
          <p:nvPr>
            <p:ph type="sldNum" sz="quarter" idx="12"/>
          </p:nvPr>
        </p:nvSpPr>
        <p:spPr bwMode="auto">
          <a:noFill/>
          <a:ln>
            <a:miter lim="800000"/>
            <a:headEnd/>
            <a:tailEnd/>
          </a:ln>
        </p:spPr>
        <p:txBody>
          <a:bodyPr/>
          <a:lstStyle/>
          <a:p>
            <a:fld id="{82F1F650-9222-4BA9-8CE8-ABBB07C4EFAA}" type="slidenum">
              <a:rPr lang="en-US"/>
              <a:pPr/>
              <a:t>20</a:t>
            </a:fld>
            <a:endParaRPr lang="en-US" dirty="0"/>
          </a:p>
        </p:txBody>
      </p:sp>
      <p:pic>
        <p:nvPicPr>
          <p:cNvPr id="1843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90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4000" dirty="0">
                <a:solidFill>
                  <a:schemeClr val="bg1"/>
                </a:solidFill>
                <a:ea typeface="+mj-ea"/>
              </a:rPr>
              <a:t>Part 2:  </a:t>
            </a:r>
            <a:br>
              <a:rPr lang="en-US" sz="4000" dirty="0">
                <a:solidFill>
                  <a:schemeClr val="bg1"/>
                </a:solidFill>
                <a:ea typeface="+mj-ea"/>
              </a:rPr>
            </a:br>
            <a:r>
              <a:rPr lang="en-US" sz="4000" dirty="0">
                <a:solidFill>
                  <a:schemeClr val="bg1"/>
                </a:solidFill>
                <a:ea typeface="+mj-ea"/>
              </a:rPr>
              <a:t>“Real Friends” </a:t>
            </a:r>
            <a:br>
              <a:rPr lang="en-US" sz="4000" dirty="0">
                <a:solidFill>
                  <a:schemeClr val="bg1"/>
                </a:solidFill>
                <a:ea typeface="+mj-ea"/>
              </a:rPr>
            </a:br>
            <a:r>
              <a:rPr lang="en-US" sz="4000" dirty="0">
                <a:solidFill>
                  <a:schemeClr val="bg1"/>
                </a:solidFill>
                <a:ea typeface="+mj-ea"/>
              </a:rPr>
              <a:t>The Systematic Approach</a:t>
            </a:r>
          </a:p>
        </p:txBody>
      </p:sp>
      <p:pic>
        <p:nvPicPr>
          <p:cNvPr id="1843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462C423-83AB-4C43-A5A1-0A975184C24B}" type="slidenum">
              <a:rPr lang="en-US"/>
              <a:pPr/>
              <a:t>200</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432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432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4326" name="Rectangle 3"/>
          <p:cNvSpPr txBox="1">
            <a:spLocks noChangeArrowheads="1"/>
          </p:cNvSpPr>
          <p:nvPr/>
        </p:nvSpPr>
        <p:spPr bwMode="auto">
          <a:xfrm>
            <a:off x="609600" y="2514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mn-lt"/>
              </a:rPr>
              <a:t>You are the plaintiff</a:t>
            </a:r>
            <a:r>
              <a:rPr lang="en-US" altLang="en-US" sz="2200" dirty="0">
                <a:latin typeface="+mn-lt"/>
              </a:rPr>
              <a:t>’</a:t>
            </a:r>
            <a:r>
              <a:rPr lang="en-US" sz="2200" dirty="0">
                <a:latin typeface="+mn-lt"/>
              </a:rPr>
              <a:t>s lawyer, is there a viable objection to the following?</a:t>
            </a:r>
          </a:p>
          <a:p>
            <a:pPr marL="365125" indent="-255588">
              <a:lnSpc>
                <a:spcPct val="80000"/>
              </a:lnSpc>
              <a:spcBef>
                <a:spcPts val="400"/>
              </a:spcBef>
              <a:buClr>
                <a:schemeClr val="accent1"/>
              </a:buClr>
              <a:buSzPct val="68000"/>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Defense lawyer is questioning plaintiff and asks:</a:t>
            </a:r>
          </a:p>
          <a:p>
            <a:pPr marL="365125" indent="-255588">
              <a:lnSpc>
                <a:spcPct val="80000"/>
              </a:lnSpc>
              <a:spcBef>
                <a:spcPts val="400"/>
              </a:spcBef>
              <a:buClr>
                <a:schemeClr val="accent1"/>
              </a:buClr>
              <a:buSzPct val="68000"/>
            </a:pPr>
            <a:r>
              <a:rPr lang="en-US" altLang="en-US" sz="2200" dirty="0">
                <a:latin typeface="+mn-lt"/>
              </a:rPr>
              <a:t>  “</a:t>
            </a:r>
            <a:r>
              <a:rPr lang="en-US" sz="2200" dirty="0">
                <a:latin typeface="+mn-lt"/>
              </a:rPr>
              <a:t>When your passenger said </a:t>
            </a:r>
            <a:r>
              <a:rPr lang="en-US" altLang="en-US" sz="2200" dirty="0">
                <a:latin typeface="+mn-lt"/>
              </a:rPr>
              <a:t>‘</a:t>
            </a:r>
            <a:r>
              <a:rPr lang="en-US" sz="2200" dirty="0">
                <a:latin typeface="+mn-lt"/>
              </a:rPr>
              <a:t>you</a:t>
            </a:r>
            <a:r>
              <a:rPr lang="en-US" altLang="en-US" sz="2200" dirty="0">
                <a:latin typeface="+mn-lt"/>
              </a:rPr>
              <a:t>’</a:t>
            </a:r>
            <a:r>
              <a:rPr lang="en-US" sz="2200" dirty="0">
                <a:latin typeface="+mn-lt"/>
              </a:rPr>
              <a:t>re driving too fast</a:t>
            </a:r>
            <a:r>
              <a:rPr lang="en-US" altLang="en-US" sz="2200" dirty="0">
                <a:latin typeface="+mn-lt"/>
              </a:rPr>
              <a:t>’</a:t>
            </a:r>
            <a:r>
              <a:rPr lang="en-US" sz="2200" dirty="0">
                <a:latin typeface="+mn-lt"/>
              </a:rPr>
              <a:t> you answered </a:t>
            </a:r>
            <a:r>
              <a:rPr lang="en-US" altLang="en-US" sz="2200" dirty="0">
                <a:latin typeface="+mn-lt"/>
              </a:rPr>
              <a:t>‘</a:t>
            </a:r>
            <a:r>
              <a:rPr lang="en-US" sz="2200" dirty="0">
                <a:latin typeface="+mn-lt"/>
              </a:rPr>
              <a:t>I know.</a:t>
            </a:r>
            <a:r>
              <a:rPr lang="en-US" altLang="en-US" sz="2200" dirty="0">
                <a:latin typeface="+mn-lt"/>
              </a:rPr>
              <a:t>’</a:t>
            </a:r>
            <a:r>
              <a:rPr lang="en-US" sz="2200" dirty="0">
                <a:latin typeface="+mn-lt"/>
              </a:rPr>
              <a:t> Correct?</a:t>
            </a:r>
            <a:r>
              <a:rPr lang="en-US" altLang="en-US" sz="2200" dirty="0">
                <a:latin typeface="+mn-lt"/>
              </a:rPr>
              <a:t>”</a:t>
            </a:r>
          </a:p>
          <a:p>
            <a:pPr marL="365125" indent="-255588">
              <a:lnSpc>
                <a:spcPct val="80000"/>
              </a:lnSpc>
              <a:spcBef>
                <a:spcPts val="400"/>
              </a:spcBef>
              <a:buClr>
                <a:schemeClr val="accent1"/>
              </a:buClr>
              <a:buSzPct val="68000"/>
            </a:pPr>
            <a:endParaRPr lang="en-US" altLang="en-US" sz="2200" dirty="0">
              <a:latin typeface="+mn-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j-lt"/>
              </a:rPr>
              <a:t>The question calls for hearsay, but the exception of  Adoptive Admission makes it admissible</a:t>
            </a:r>
          </a:p>
          <a:p>
            <a:pPr marL="365125" indent="-255588">
              <a:lnSpc>
                <a:spcPct val="80000"/>
              </a:lnSpc>
              <a:spcBef>
                <a:spcPts val="400"/>
              </a:spcBef>
              <a:buClr>
                <a:schemeClr val="accent1"/>
              </a:buClr>
              <a:buSzPct val="68000"/>
              <a:buFont typeface="Wingdings 3" pitchFamily="18" charset="2"/>
              <a:buChar char=""/>
            </a:pPr>
            <a:endParaRPr lang="en-US" sz="2200" dirty="0">
              <a:latin typeface="+mj-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j-lt"/>
              </a:rPr>
              <a:t>Thus, there is no viable objection</a:t>
            </a:r>
            <a:endParaRPr lang="en-US" sz="2200" dirty="0"/>
          </a:p>
          <a:p>
            <a:pPr marL="365125" indent="-255588">
              <a:lnSpc>
                <a:spcPct val="80000"/>
              </a:lnSpc>
              <a:spcBef>
                <a:spcPts val="400"/>
              </a:spcBef>
              <a:buClr>
                <a:schemeClr val="accent1"/>
              </a:buClr>
              <a:buSzPct val="68000"/>
            </a:pPr>
            <a:endParaRPr lang="en-US" sz="2200" dirty="0">
              <a:latin typeface="+mn-lt"/>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8432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95600" y="1676400"/>
            <a:ext cx="3408305" cy="553998"/>
          </a:xfrm>
          <a:prstGeom prst="rect">
            <a:avLst/>
          </a:prstGeom>
        </p:spPr>
        <p:txBody>
          <a:bodyPr wrap="none">
            <a:spAutoFit/>
          </a:bodyPr>
          <a:lstStyle/>
          <a:p>
            <a:r>
              <a:rPr lang="en-US" sz="3000" dirty="0">
                <a:latin typeface="+mj-lt"/>
              </a:rPr>
              <a:t>Hearsay Evidence</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FE0D3C9-0533-4573-92D2-64239D99FE8A}" type="slidenum">
              <a:rPr lang="en-US"/>
              <a:pPr/>
              <a:t>201</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63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637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6374" name="Rectangle 3"/>
          <p:cNvSpPr txBox="1">
            <a:spLocks noChangeArrowheads="1"/>
          </p:cNvSpPr>
          <p:nvPr/>
        </p:nvSpPr>
        <p:spPr bwMode="auto">
          <a:xfrm>
            <a:off x="609600" y="25908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000" dirty="0">
                <a:latin typeface="+mn-lt"/>
              </a:rPr>
              <a:t>804(3) Statement against interest. </a:t>
            </a:r>
          </a:p>
          <a:p>
            <a:pPr marL="365125" indent="-255588">
              <a:lnSpc>
                <a:spcPct val="80000"/>
              </a:lnSpc>
              <a:spcBef>
                <a:spcPts val="400"/>
              </a:spcBef>
              <a:buClr>
                <a:schemeClr val="accent1"/>
              </a:buClr>
              <a:buSzPct val="68000"/>
            </a:pPr>
            <a:r>
              <a:rPr lang="en-US" sz="2000" dirty="0">
                <a:latin typeface="+mn-lt"/>
              </a:rPr>
              <a:t>A statement which </a:t>
            </a:r>
          </a:p>
          <a:p>
            <a:pPr marL="365125" indent="-255588">
              <a:lnSpc>
                <a:spcPct val="80000"/>
              </a:lnSpc>
              <a:spcBef>
                <a:spcPts val="400"/>
              </a:spcBef>
              <a:buClr>
                <a:schemeClr val="accent1"/>
              </a:buClr>
              <a:buSzPct val="68000"/>
              <a:buFont typeface="Wingdings 3" pitchFamily="18" charset="2"/>
              <a:buChar char=""/>
            </a:pPr>
            <a:r>
              <a:rPr lang="en-US" sz="2000" dirty="0">
                <a:latin typeface="+mn-lt"/>
              </a:rPr>
              <a:t>was at the time of its making so far contrary to the declarant's pecuniary or proprietary interest, or so far tended to subject the declarant to civil or criminal liability, or to render invalid a claim by the declarant against another, </a:t>
            </a:r>
          </a:p>
          <a:p>
            <a:pPr marL="365125" indent="-255588">
              <a:lnSpc>
                <a:spcPct val="80000"/>
              </a:lnSpc>
              <a:spcBef>
                <a:spcPts val="400"/>
              </a:spcBef>
              <a:buClr>
                <a:schemeClr val="accent1"/>
              </a:buClr>
              <a:buSzPct val="68000"/>
              <a:buFont typeface="Wingdings 3" pitchFamily="18" charset="2"/>
              <a:buChar char=""/>
            </a:pPr>
            <a:r>
              <a:rPr lang="en-US" sz="2000" dirty="0">
                <a:latin typeface="+mn-lt"/>
              </a:rPr>
              <a:t>that a reasonable person in the declarant's position would not have made the statement unless believing it to be true; or </a:t>
            </a:r>
          </a:p>
          <a:p>
            <a:pPr marL="365125" indent="-255588">
              <a:lnSpc>
                <a:spcPct val="80000"/>
              </a:lnSpc>
              <a:spcBef>
                <a:spcPts val="400"/>
              </a:spcBef>
              <a:buClr>
                <a:schemeClr val="accent1"/>
              </a:buClr>
              <a:buSzPct val="68000"/>
              <a:buFont typeface="Wingdings 3" pitchFamily="18" charset="2"/>
              <a:buChar char=""/>
            </a:pPr>
            <a:r>
              <a:rPr lang="en-US" sz="2000" dirty="0">
                <a:latin typeface="+mn-lt"/>
              </a:rPr>
              <a:t>A statement tending to expose the declarant to criminal liability and offered to exculpate the accused is not admissible unless corroborating circumstances clearly indicate the trustworthiness of the statement.</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7"/>
          <p:cNvSpPr/>
          <p:nvPr/>
        </p:nvSpPr>
        <p:spPr>
          <a:xfrm>
            <a:off x="990600" y="1600200"/>
            <a:ext cx="7010400" cy="1015663"/>
          </a:xfrm>
          <a:prstGeom prst="rect">
            <a:avLst/>
          </a:prstGeom>
        </p:spPr>
        <p:txBody>
          <a:bodyPr wrap="square">
            <a:spAutoFit/>
          </a:bodyPr>
          <a:lstStyle/>
          <a:p>
            <a:pPr algn="ctr"/>
            <a:r>
              <a:rPr lang="en-US" sz="3000" dirty="0">
                <a:latin typeface="+mj-lt"/>
              </a:rPr>
              <a:t>Declaration Against Interest</a:t>
            </a:r>
            <a:br>
              <a:rPr lang="en-US" sz="3000" dirty="0">
                <a:latin typeface="+mj-lt"/>
              </a:rPr>
            </a:br>
            <a:r>
              <a:rPr lang="en-US" sz="3000" dirty="0">
                <a:latin typeface="+mj-lt"/>
              </a:rPr>
              <a:t>Witness Unavailable</a:t>
            </a: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C18A3EF-BF81-4ABA-9B8D-966CFCCCC977}" type="slidenum">
              <a:rPr lang="en-US"/>
              <a:pPr/>
              <a:t>202</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73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39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7398" name="Rectangle 3"/>
          <p:cNvSpPr txBox="1">
            <a:spLocks noChangeArrowheads="1"/>
          </p:cNvSpPr>
          <p:nvPr/>
        </p:nvSpPr>
        <p:spPr bwMode="auto">
          <a:xfrm>
            <a:off x="533400" y="1752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000" dirty="0">
                <a:latin typeface="+mn-lt"/>
              </a:rPr>
              <a:t>You are the defense lawyer who represents a pacemaker company.  </a:t>
            </a:r>
          </a:p>
          <a:p>
            <a:pPr marL="365125" indent="-255588">
              <a:lnSpc>
                <a:spcPct val="80000"/>
              </a:lnSpc>
              <a:spcBef>
                <a:spcPts val="400"/>
              </a:spcBef>
              <a:buClr>
                <a:schemeClr val="accent1"/>
              </a:buClr>
              <a:buSzPct val="68000"/>
              <a:buFont typeface="Wingdings 3" pitchFamily="18" charset="2"/>
              <a:buChar char=""/>
            </a:pPr>
            <a:r>
              <a:rPr lang="en-US" sz="2000" dirty="0">
                <a:latin typeface="+mn-lt"/>
              </a:rPr>
              <a:t>Witness X:</a:t>
            </a:r>
          </a:p>
          <a:p>
            <a:pPr marL="822325" lvl="1" indent="-255588">
              <a:lnSpc>
                <a:spcPct val="80000"/>
              </a:lnSpc>
              <a:spcBef>
                <a:spcPts val="400"/>
              </a:spcBef>
              <a:buClr>
                <a:schemeClr val="accent1"/>
              </a:buClr>
              <a:buSzPct val="68000"/>
              <a:buFont typeface="Wingdings 3" pitchFamily="18" charset="2"/>
              <a:buChar char=""/>
            </a:pPr>
            <a:r>
              <a:rPr lang="en-US" sz="2000" dirty="0">
                <a:latin typeface="+mn-lt"/>
              </a:rPr>
              <a:t>Employee of a battery manufacturer from China in charge of battery quality control</a:t>
            </a:r>
          </a:p>
          <a:p>
            <a:pPr marL="822325" lvl="1" indent="-255588">
              <a:lnSpc>
                <a:spcPct val="80000"/>
              </a:lnSpc>
              <a:spcBef>
                <a:spcPts val="400"/>
              </a:spcBef>
              <a:buClr>
                <a:schemeClr val="accent1"/>
              </a:buClr>
              <a:buSzPct val="68000"/>
            </a:pPr>
            <a:endParaRPr lang="en-US" sz="2000" dirty="0">
              <a:latin typeface="+mn-lt"/>
            </a:endParaRPr>
          </a:p>
          <a:p>
            <a:pPr marL="822325" lvl="1" indent="-255588">
              <a:lnSpc>
                <a:spcPct val="80000"/>
              </a:lnSpc>
              <a:spcBef>
                <a:spcPts val="400"/>
              </a:spcBef>
              <a:buClr>
                <a:schemeClr val="accent1"/>
              </a:buClr>
              <a:buSzPct val="68000"/>
              <a:buFont typeface="Wingdings 3" pitchFamily="18" charset="2"/>
              <a:buChar char=""/>
            </a:pPr>
            <a:r>
              <a:rPr lang="en-US" sz="2000" dirty="0">
                <a:latin typeface="+mn-lt"/>
              </a:rPr>
              <a:t>This company sold batteries to your client, the pacemaker manufacturer -- in an email to defendant, Witness X stated </a:t>
            </a:r>
            <a:r>
              <a:rPr lang="en-US" altLang="en-US" sz="2000" dirty="0">
                <a:latin typeface="+mn-lt"/>
              </a:rPr>
              <a:t>“</a:t>
            </a:r>
            <a:r>
              <a:rPr lang="en-US" sz="2000" dirty="0">
                <a:latin typeface="+mn-lt"/>
              </a:rPr>
              <a:t>We sold batteries for the pacemakers and learned about 15% of the batteries were defective and people could die, but we decided not to say anything.</a:t>
            </a:r>
            <a:r>
              <a:rPr lang="en-US" altLang="en-US" sz="2000" dirty="0">
                <a:latin typeface="+mn-lt"/>
              </a:rPr>
              <a:t>”</a:t>
            </a:r>
            <a:endParaRPr lang="en-US" sz="2000" dirty="0">
              <a:latin typeface="+mn-lt"/>
            </a:endParaRPr>
          </a:p>
          <a:p>
            <a:pPr marL="822325" lvl="1" indent="-255588" eaLnBrk="0" hangingPunct="0">
              <a:lnSpc>
                <a:spcPct val="80000"/>
              </a:lnSpc>
              <a:buFont typeface="Wingdings" pitchFamily="2" charset="2"/>
              <a:buNone/>
            </a:pPr>
            <a:endParaRPr lang="en-US" dirty="0">
              <a:latin typeface="+mn-lt"/>
            </a:endParaRPr>
          </a:p>
          <a:p>
            <a:pPr marL="822325" lvl="1" indent="-255588" eaLnBrk="0" hangingPunct="0">
              <a:lnSpc>
                <a:spcPct val="80000"/>
              </a:lnSpc>
            </a:pPr>
            <a:r>
              <a:rPr lang="en-US" dirty="0">
                <a:latin typeface="+mn-lt"/>
              </a:rPr>
              <a:t>Can you stop this question with a viable objection?</a:t>
            </a:r>
          </a:p>
          <a:p>
            <a:pPr marL="822325" lvl="1" indent="-255588" eaLnBrk="0" hangingPunct="0">
              <a:lnSpc>
                <a:spcPct val="80000"/>
              </a:lnSpc>
              <a:buFont typeface="Wingdings" pitchFamily="2" charset="2"/>
              <a:buNone/>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8739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9C18A3EF-BF81-4ABA-9B8D-966CFCCCC977}" type="slidenum">
              <a:rPr lang="en-US"/>
              <a:pPr/>
              <a:t>203</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73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739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7398" name="Rectangle 3"/>
          <p:cNvSpPr txBox="1">
            <a:spLocks noChangeArrowheads="1"/>
          </p:cNvSpPr>
          <p:nvPr/>
        </p:nvSpPr>
        <p:spPr bwMode="auto">
          <a:xfrm>
            <a:off x="533400" y="1752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000" dirty="0">
                <a:latin typeface="+mn-lt"/>
              </a:rPr>
              <a:t>You are the defense lawyer who represents a pacemaker company.  </a:t>
            </a:r>
          </a:p>
          <a:p>
            <a:pPr marL="365125" indent="-255588">
              <a:lnSpc>
                <a:spcPct val="80000"/>
              </a:lnSpc>
              <a:spcBef>
                <a:spcPts val="400"/>
              </a:spcBef>
              <a:buClr>
                <a:schemeClr val="accent1"/>
              </a:buClr>
              <a:buSzPct val="68000"/>
              <a:buFont typeface="Wingdings 3" pitchFamily="18" charset="2"/>
              <a:buChar char=""/>
            </a:pPr>
            <a:r>
              <a:rPr lang="en-US" sz="2000" dirty="0">
                <a:latin typeface="+mn-lt"/>
              </a:rPr>
              <a:t>Witness X:</a:t>
            </a:r>
          </a:p>
          <a:p>
            <a:pPr marL="822325" lvl="1" indent="-255588">
              <a:lnSpc>
                <a:spcPct val="80000"/>
              </a:lnSpc>
              <a:spcBef>
                <a:spcPts val="400"/>
              </a:spcBef>
              <a:buClr>
                <a:schemeClr val="accent1"/>
              </a:buClr>
              <a:buSzPct val="68000"/>
              <a:buFont typeface="Wingdings 3" pitchFamily="18" charset="2"/>
              <a:buChar char=""/>
            </a:pPr>
            <a:r>
              <a:rPr lang="en-US" sz="2000" dirty="0">
                <a:latin typeface="+mn-lt"/>
              </a:rPr>
              <a:t>Employee of a battery manufacturer from China in charge of battery quality control</a:t>
            </a:r>
          </a:p>
          <a:p>
            <a:pPr marL="822325" lvl="1" indent="-255588">
              <a:lnSpc>
                <a:spcPct val="80000"/>
              </a:lnSpc>
              <a:spcBef>
                <a:spcPts val="400"/>
              </a:spcBef>
              <a:buClr>
                <a:schemeClr val="accent1"/>
              </a:buClr>
              <a:buSzPct val="68000"/>
            </a:pPr>
            <a:endParaRPr lang="en-US" sz="2000" dirty="0">
              <a:latin typeface="+mn-lt"/>
            </a:endParaRPr>
          </a:p>
          <a:p>
            <a:pPr marL="822325" lvl="1" indent="-255588">
              <a:lnSpc>
                <a:spcPct val="80000"/>
              </a:lnSpc>
              <a:spcBef>
                <a:spcPts val="400"/>
              </a:spcBef>
              <a:buClr>
                <a:schemeClr val="accent1"/>
              </a:buClr>
              <a:buSzPct val="68000"/>
              <a:buFont typeface="Wingdings 3" pitchFamily="18" charset="2"/>
              <a:buChar char=""/>
            </a:pPr>
            <a:r>
              <a:rPr lang="en-US" sz="2000" dirty="0">
                <a:latin typeface="+mn-lt"/>
              </a:rPr>
              <a:t>This company sold batteries to your client, the pacemaker manufacturer -- in an email to defendant, Witness X stated </a:t>
            </a:r>
            <a:r>
              <a:rPr lang="en-US" altLang="en-US" sz="2000" dirty="0">
                <a:latin typeface="+mn-lt"/>
              </a:rPr>
              <a:t>“</a:t>
            </a:r>
            <a:r>
              <a:rPr lang="en-US" sz="2000" dirty="0">
                <a:latin typeface="+mn-lt"/>
              </a:rPr>
              <a:t>We sold batteries for the pacemakers and learned about 15% of the batteries were defective and people could die, but we decided not to say anything.</a:t>
            </a:r>
            <a:r>
              <a:rPr lang="en-US" altLang="en-US" sz="2000" dirty="0">
                <a:latin typeface="+mn-lt"/>
              </a:rPr>
              <a:t>”</a:t>
            </a:r>
            <a:endParaRPr lang="en-US" sz="2000" dirty="0">
              <a:latin typeface="+mn-lt"/>
            </a:endParaRPr>
          </a:p>
          <a:p>
            <a:pPr marL="822325" lvl="1" indent="-255588" eaLnBrk="0" hangingPunct="0">
              <a:lnSpc>
                <a:spcPct val="80000"/>
              </a:lnSpc>
              <a:buFont typeface="Wingdings" pitchFamily="2" charset="2"/>
              <a:buNone/>
            </a:pPr>
            <a:endParaRPr lang="en-US" dirty="0"/>
          </a:p>
          <a:p>
            <a:pPr marL="822325" lvl="1" indent="-255588" eaLnBrk="0" hangingPunct="0">
              <a:lnSpc>
                <a:spcPct val="80000"/>
              </a:lnSpc>
            </a:pPr>
            <a:r>
              <a:rPr lang="en-US" dirty="0">
                <a:latin typeface="+mn-lt"/>
              </a:rPr>
              <a:t>Can you stop this question with a viable objection?</a:t>
            </a:r>
          </a:p>
          <a:p>
            <a:pPr marL="822325" lvl="1" indent="-255588" eaLnBrk="0" hangingPunct="0">
              <a:lnSpc>
                <a:spcPct val="80000"/>
              </a:lnSpc>
            </a:pPr>
            <a:endParaRPr lang="en-US" dirty="0">
              <a:latin typeface="+mn-lt"/>
            </a:endParaRPr>
          </a:p>
          <a:p>
            <a:pPr marL="822325" lvl="1" indent="-255588" eaLnBrk="0" hangingPunct="0">
              <a:lnSpc>
                <a:spcPct val="80000"/>
              </a:lnSpc>
            </a:pPr>
            <a:r>
              <a:rPr lang="en-US" dirty="0">
                <a:latin typeface="+mn-lt"/>
              </a:rPr>
              <a:t>ANSWER: No viable objection</a:t>
            </a:r>
          </a:p>
          <a:p>
            <a:pPr marL="822325" lvl="1" indent="-255588" eaLnBrk="0" hangingPunct="0">
              <a:lnSpc>
                <a:spcPct val="80000"/>
              </a:lnSpc>
            </a:pPr>
            <a:endParaRPr lang="en-US" dirty="0"/>
          </a:p>
          <a:p>
            <a:pPr marL="822325" lvl="1" indent="-255588" eaLnBrk="0" hangingPunct="0">
              <a:lnSpc>
                <a:spcPct val="80000"/>
              </a:lnSpc>
              <a:buFont typeface="Wingdings" pitchFamily="2" charset="2"/>
              <a:buNone/>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8739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extLst>
      <p:ext uri="{BB962C8B-B14F-4D97-AF65-F5344CB8AC3E}">
        <p14:creationId xmlns:p14="http://schemas.microsoft.com/office/powerpoint/2010/main" val="312786634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BEB5B0B-1AA4-42F6-8F9E-F24B608F9304}" type="slidenum">
              <a:rPr lang="en-US"/>
              <a:pPr/>
              <a:t>204</a:t>
            </a:fld>
            <a:endParaRPr lang="en-US" dirty="0"/>
          </a:p>
        </p:txBody>
      </p:sp>
      <p:pic>
        <p:nvPicPr>
          <p:cNvPr id="1884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842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8422" name="Rectangle 3"/>
          <p:cNvSpPr txBox="1">
            <a:spLocks noChangeArrowheads="1"/>
          </p:cNvSpPr>
          <p:nvPr/>
        </p:nvSpPr>
        <p:spPr bwMode="auto">
          <a:xfrm>
            <a:off x="609600" y="2057400"/>
            <a:ext cx="8229600" cy="4221162"/>
          </a:xfrm>
          <a:prstGeom prst="rect">
            <a:avLst/>
          </a:prstGeom>
          <a:noFill/>
          <a:ln w="9525">
            <a:noFill/>
            <a:miter lim="800000"/>
            <a:headEnd/>
            <a:tailEnd/>
          </a:ln>
        </p:spPr>
        <p:txBody>
          <a:bodyPr/>
          <a:lstStyle/>
          <a:p>
            <a:pPr marL="109537">
              <a:lnSpc>
                <a:spcPct val="80000"/>
              </a:lnSpc>
              <a:spcBef>
                <a:spcPts val="400"/>
              </a:spcBef>
              <a:buClr>
                <a:schemeClr val="accent1"/>
              </a:buClr>
              <a:buSzPct val="68000"/>
            </a:pPr>
            <a:r>
              <a:rPr lang="en-US" sz="2200" dirty="0">
                <a:latin typeface="Lucida Sans Unicode" pitchFamily="34" charset="0"/>
              </a:rPr>
              <a:t>In the preceding Question, the email is a </a:t>
            </a:r>
            <a:r>
              <a:rPr lang="en-US" altLang="en-US" sz="2200" dirty="0">
                <a:latin typeface="Lucida Sans Unicode" pitchFamily="34" charset="0"/>
              </a:rPr>
              <a:t>“</a:t>
            </a:r>
            <a:r>
              <a:rPr lang="en-US" sz="2200" dirty="0">
                <a:latin typeface="Lucida Sans Unicode" pitchFamily="34" charset="0"/>
              </a:rPr>
              <a:t>Non-Party Declaration Against Interest</a:t>
            </a:r>
            <a:r>
              <a:rPr lang="en-US" altLang="en-US" sz="2200" dirty="0">
                <a:latin typeface="Lucida Sans Unicode" pitchFamily="34" charset="0"/>
              </a:rPr>
              <a:t>”</a:t>
            </a:r>
            <a:r>
              <a:rPr lang="en-US" sz="2200" dirty="0">
                <a:latin typeface="Lucida Sans Unicode" pitchFamily="34" charset="0"/>
              </a:rPr>
              <a:t> and it is admissible assuming all preliminary facts exist:</a:t>
            </a:r>
          </a:p>
          <a:p>
            <a:pPr lvl="1" eaLnBrk="0" hangingPunct="0">
              <a:lnSpc>
                <a:spcPct val="90000"/>
              </a:lnSpc>
            </a:pPr>
            <a:r>
              <a:rPr lang="en-US" sz="2200" dirty="0">
                <a:latin typeface="Lucida Sans Unicode" pitchFamily="34" charset="0"/>
              </a:rPr>
              <a:t>(1) the declarant is presently unavailable to testify as a witness </a:t>
            </a:r>
          </a:p>
          <a:p>
            <a:pPr lvl="1" eaLnBrk="0" hangingPunct="0">
              <a:lnSpc>
                <a:spcPct val="90000"/>
              </a:lnSpc>
            </a:pPr>
            <a:r>
              <a:rPr lang="en-US" sz="2200" dirty="0">
                <a:latin typeface="Lucida Sans Unicode" pitchFamily="34" charset="0"/>
              </a:rPr>
              <a:t>(2) the declarant has personal knowledge of the subject matter </a:t>
            </a:r>
          </a:p>
          <a:p>
            <a:pPr lvl="1" eaLnBrk="0" hangingPunct="0">
              <a:lnSpc>
                <a:spcPct val="90000"/>
              </a:lnSpc>
            </a:pPr>
            <a:r>
              <a:rPr lang="en-US" sz="2200" dirty="0">
                <a:latin typeface="Lucida Sans Unicode" pitchFamily="34" charset="0"/>
              </a:rPr>
              <a:t>(3) the statement was sufficiently against the declarant</a:t>
            </a:r>
            <a:r>
              <a:rPr lang="en-US" altLang="en-US" sz="2200" dirty="0">
                <a:latin typeface="Lucida Sans Unicode" pitchFamily="34" charset="0"/>
              </a:rPr>
              <a:t>’</a:t>
            </a:r>
            <a:r>
              <a:rPr lang="en-US" sz="2200" dirty="0">
                <a:latin typeface="Lucida Sans Unicode" pitchFamily="34" charset="0"/>
              </a:rPr>
              <a:t>s interest when made.</a:t>
            </a:r>
          </a:p>
          <a:p>
            <a:pPr lvl="1" eaLnBrk="0" hangingPunct="0">
              <a:lnSpc>
                <a:spcPct val="90000"/>
              </a:lnSpc>
            </a:pPr>
            <a:endParaRPr lang="en-US" sz="2200" dirty="0">
              <a:latin typeface="Lucida Sans Unicode" pitchFamily="34" charset="0"/>
            </a:endParaRPr>
          </a:p>
          <a:p>
            <a:pPr lvl="1" eaLnBrk="0" hangingPunct="0">
              <a:lnSpc>
                <a:spcPct val="90000"/>
              </a:lnSpc>
            </a:pPr>
            <a:r>
              <a:rPr lang="en-US" sz="2100" dirty="0">
                <a:latin typeface="+mn-lt"/>
              </a:rPr>
              <a:t>Note:  The email could also show </a:t>
            </a:r>
            <a:r>
              <a:rPr lang="en-US" altLang="en-US" sz="2100" dirty="0">
                <a:latin typeface="+mn-lt"/>
              </a:rPr>
              <a:t>“</a:t>
            </a:r>
            <a:r>
              <a:rPr lang="en-US" sz="2100" dirty="0">
                <a:latin typeface="+mn-lt"/>
              </a:rPr>
              <a:t>state of mind</a:t>
            </a:r>
            <a:r>
              <a:rPr lang="en-US" altLang="en-US" sz="2100" dirty="0">
                <a:latin typeface="+mn-lt"/>
              </a:rPr>
              <a:t>”</a:t>
            </a:r>
            <a:r>
              <a:rPr lang="en-US" sz="2100" dirty="0">
                <a:latin typeface="+mn-lt"/>
              </a:rPr>
              <a:t> exception to The Hearsay Rule that defendant knew that there was a serious problem with batteries</a:t>
            </a:r>
          </a:p>
        </p:txBody>
      </p:sp>
      <p:sp>
        <p:nvSpPr>
          <p:cNvPr id="188423"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2"/>
          <p:cNvSpPr txBox="1">
            <a:spLocks noRot="1" noChangeArrowheads="1"/>
          </p:cNvSpPr>
          <p:nvPr/>
        </p:nvSpPr>
        <p:spPr>
          <a:xfrm>
            <a:off x="762000" y="152400"/>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ea typeface="+mj-ea"/>
              </a:rPr>
              <a:t>Hearsay</a:t>
            </a: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8B17ADE-7897-4D7F-845D-6FDDA41E7756}" type="slidenum">
              <a:rPr lang="en-US"/>
              <a:pPr/>
              <a:t>205</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1894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944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89446" name="Rectangle 3"/>
          <p:cNvSpPr txBox="1">
            <a:spLocks noChangeArrowheads="1"/>
          </p:cNvSpPr>
          <p:nvPr/>
        </p:nvSpPr>
        <p:spPr bwMode="auto">
          <a:xfrm>
            <a:off x="609600" y="2133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FRE 801(d)(1)(A)  PRIOR INCONSISTENT STATEMENT :  Admissible if</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(1)  made under oath at deposition, prior trial or hearing</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(2)  is inconsistent with present testimony; and</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(3)  witness was subject to cross-examination during prior testimony.</a:t>
            </a:r>
          </a:p>
          <a:p>
            <a:pPr marL="822325" lvl="1"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FRE 801(d)(1)(B)  PRIOR CONSISTENT STATEMENT:   Admissible if</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(1)  current testimony is attacked as fabricated, or</a:t>
            </a:r>
          </a:p>
          <a:p>
            <a:pPr marL="822325" lvl="1"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(2)  a prior inconsistent statement has been used to attack witness.</a:t>
            </a:r>
          </a:p>
          <a:p>
            <a:pPr marL="822325" lvl="1"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7"/>
          <p:cNvSpPr/>
          <p:nvPr/>
        </p:nvSpPr>
        <p:spPr>
          <a:xfrm>
            <a:off x="2209800" y="1676400"/>
            <a:ext cx="5109091" cy="553998"/>
          </a:xfrm>
          <a:prstGeom prst="rect">
            <a:avLst/>
          </a:prstGeom>
        </p:spPr>
        <p:txBody>
          <a:bodyPr wrap="none">
            <a:spAutoFit/>
          </a:bodyPr>
          <a:lstStyle/>
          <a:p>
            <a:r>
              <a:rPr lang="en-US" sz="3000" dirty="0">
                <a:latin typeface="+mj-lt"/>
              </a:rPr>
              <a:t>Prior Statement of Witness</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B64C20B-C3AB-49B0-8860-3C06837D3C9F}" type="slidenum">
              <a:rPr lang="en-US"/>
              <a:pPr/>
              <a:t>206</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14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149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1494" name="Rectangle 3"/>
          <p:cNvSpPr txBox="1">
            <a:spLocks noChangeArrowheads="1"/>
          </p:cNvSpPr>
          <p:nvPr/>
        </p:nvSpPr>
        <p:spPr bwMode="auto">
          <a:xfrm>
            <a:off x="609600" y="19812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You are the defense attorney.  Can you stop this statement from being read with a viable objection? </a:t>
            </a:r>
          </a:p>
          <a:p>
            <a:pPr marL="365125" indent="-255588">
              <a:lnSpc>
                <a:spcPct val="80000"/>
              </a:lnSpc>
              <a:spcBef>
                <a:spcPts val="400"/>
              </a:spcBef>
              <a:buClr>
                <a:schemeClr val="accent1"/>
              </a:buClr>
              <a:buSzPct val="68000"/>
            </a:pPr>
            <a:endParaRPr lang="en-US" sz="2200" dirty="0">
              <a:latin typeface="Lucida Sans Unicode" pitchFamily="34" charset="0"/>
            </a:endParaRPr>
          </a:p>
          <a:p>
            <a:pPr lvl="1">
              <a:lnSpc>
                <a:spcPct val="80000"/>
              </a:lnSpc>
              <a:spcBef>
                <a:spcPts val="400"/>
              </a:spcBef>
              <a:buClr>
                <a:schemeClr val="accent1"/>
              </a:buClr>
              <a:buSzPct val="68000"/>
            </a:pPr>
            <a:r>
              <a:rPr lang="en-US" sz="2200" dirty="0">
                <a:latin typeface="Lucida Sans Unicode" pitchFamily="34" charset="0"/>
              </a:rPr>
              <a:t>Defense lawyer has just impeached plaintiff</a:t>
            </a:r>
            <a:r>
              <a:rPr lang="en-US" altLang="en-US" sz="2200" dirty="0">
                <a:latin typeface="Lucida Sans Unicode" pitchFamily="34" charset="0"/>
              </a:rPr>
              <a:t>’</a:t>
            </a:r>
            <a:r>
              <a:rPr lang="en-US" sz="2200" dirty="0">
                <a:latin typeface="Lucida Sans Unicode" pitchFamily="34" charset="0"/>
              </a:rPr>
              <a:t>s trial testimony (with a police report)</a:t>
            </a:r>
          </a:p>
          <a:p>
            <a:pPr lvl="1">
              <a:lnSpc>
                <a:spcPct val="80000"/>
              </a:lnSpc>
              <a:spcBef>
                <a:spcPts val="400"/>
              </a:spcBef>
              <a:buClr>
                <a:schemeClr val="accent1"/>
              </a:buClr>
              <a:buSzPct val="68000"/>
            </a:pPr>
            <a:endParaRPr lang="en-US" sz="2200" dirty="0">
              <a:latin typeface="Lucida Sans Unicode" pitchFamily="34" charset="0"/>
            </a:endParaRPr>
          </a:p>
          <a:p>
            <a:pPr lvl="1" eaLnBrk="0" hangingPunct="0">
              <a:lnSpc>
                <a:spcPct val="90000"/>
              </a:lnSpc>
            </a:pPr>
            <a:r>
              <a:rPr lang="en-US" sz="2200" dirty="0">
                <a:latin typeface="Lucida Sans Unicode" pitchFamily="34" charset="0"/>
              </a:rPr>
              <a:t>Plaintiff lawyer is now conducting re-direct and has informed the court she wants to read from a statement in Exhibit 32, which is a recorded statement taken by the insurance company 3 days after the incident which states that he was just joking with the police officer about the drinking and had nothing to drink. </a:t>
            </a:r>
          </a:p>
          <a:p>
            <a:pPr lvl="1" eaLnBrk="0" hangingPunct="0">
              <a:lnSpc>
                <a:spcPct val="90000"/>
              </a:lnSpc>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9149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209800" y="1655802"/>
            <a:ext cx="5109091" cy="553998"/>
          </a:xfrm>
          <a:prstGeom prst="rect">
            <a:avLst/>
          </a:prstGeom>
        </p:spPr>
        <p:txBody>
          <a:bodyPr wrap="none">
            <a:spAutoFit/>
          </a:bodyPr>
          <a:lstStyle/>
          <a:p>
            <a:r>
              <a:rPr lang="en-US" sz="3000" dirty="0">
                <a:latin typeface="+mj-lt"/>
              </a:rPr>
              <a:t>Prior Statement of Witness</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B64C20B-C3AB-49B0-8860-3C06837D3C9F}" type="slidenum">
              <a:rPr lang="en-US"/>
              <a:pPr/>
              <a:t>207</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14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149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1494" name="Rectangle 3"/>
          <p:cNvSpPr txBox="1">
            <a:spLocks noChangeArrowheads="1"/>
          </p:cNvSpPr>
          <p:nvPr/>
        </p:nvSpPr>
        <p:spPr bwMode="auto">
          <a:xfrm>
            <a:off x="609600" y="19812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You are the defense attorney.  Can you stop this statement from being read with a viable objection? </a:t>
            </a:r>
          </a:p>
          <a:p>
            <a:pPr marL="365125" indent="-255588">
              <a:lnSpc>
                <a:spcPct val="80000"/>
              </a:lnSpc>
              <a:spcBef>
                <a:spcPts val="400"/>
              </a:spcBef>
              <a:buClr>
                <a:schemeClr val="accent1"/>
              </a:buClr>
              <a:buSzPct val="68000"/>
            </a:pPr>
            <a:endParaRPr lang="en-US" sz="2200" dirty="0">
              <a:latin typeface="Lucida Sans Unicode" pitchFamily="34" charset="0"/>
            </a:endParaRPr>
          </a:p>
          <a:p>
            <a:pPr lvl="1">
              <a:lnSpc>
                <a:spcPct val="80000"/>
              </a:lnSpc>
              <a:spcBef>
                <a:spcPts val="400"/>
              </a:spcBef>
              <a:buClr>
                <a:schemeClr val="accent1"/>
              </a:buClr>
              <a:buSzPct val="68000"/>
            </a:pPr>
            <a:r>
              <a:rPr lang="en-US" sz="2200" dirty="0">
                <a:latin typeface="Lucida Sans Unicode" pitchFamily="34" charset="0"/>
              </a:rPr>
              <a:t>Defense lawyer has just impeached plaintiff</a:t>
            </a:r>
            <a:r>
              <a:rPr lang="en-US" altLang="en-US" sz="2200" dirty="0">
                <a:latin typeface="Lucida Sans Unicode" pitchFamily="34" charset="0"/>
              </a:rPr>
              <a:t>’</a:t>
            </a:r>
            <a:r>
              <a:rPr lang="en-US" sz="2200" dirty="0">
                <a:latin typeface="Lucida Sans Unicode" pitchFamily="34" charset="0"/>
              </a:rPr>
              <a:t>s trial testimony (with a police report)</a:t>
            </a:r>
          </a:p>
          <a:p>
            <a:pPr lvl="1">
              <a:lnSpc>
                <a:spcPct val="80000"/>
              </a:lnSpc>
              <a:spcBef>
                <a:spcPts val="400"/>
              </a:spcBef>
              <a:buClr>
                <a:schemeClr val="accent1"/>
              </a:buClr>
              <a:buSzPct val="68000"/>
            </a:pPr>
            <a:endParaRPr lang="en-US" sz="2200" dirty="0">
              <a:latin typeface="Lucida Sans Unicode" pitchFamily="34" charset="0"/>
            </a:endParaRPr>
          </a:p>
          <a:p>
            <a:pPr lvl="1" eaLnBrk="0" hangingPunct="0">
              <a:lnSpc>
                <a:spcPct val="90000"/>
              </a:lnSpc>
            </a:pPr>
            <a:r>
              <a:rPr lang="en-US" sz="2200" dirty="0">
                <a:latin typeface="Lucida Sans Unicode" pitchFamily="34" charset="0"/>
              </a:rPr>
              <a:t>Plaintiff lawyer is now conducting re-direct and has informed the court she wants to read from a statement in Exhibit 32, which is a recorded statement taken by the insurance company 3 days after the incident which states that he was just joking with the police officer about the drinking and had nothing to drink.</a:t>
            </a:r>
          </a:p>
          <a:p>
            <a:pPr lvl="1" eaLnBrk="0" hangingPunct="0">
              <a:lnSpc>
                <a:spcPct val="90000"/>
              </a:lnSpc>
            </a:pPr>
            <a:r>
              <a:rPr lang="en-US" sz="2200" dirty="0">
                <a:latin typeface="Lucida Sans Unicode" pitchFamily="34" charset="0"/>
              </a:rPr>
              <a:t>			</a:t>
            </a:r>
          </a:p>
          <a:p>
            <a:pPr lvl="1" eaLnBrk="0" hangingPunct="0">
              <a:lnSpc>
                <a:spcPct val="90000"/>
              </a:lnSpc>
            </a:pPr>
            <a:r>
              <a:rPr lang="en-US" sz="2200" dirty="0">
                <a:latin typeface="Lucida Sans Unicode" pitchFamily="34" charset="0"/>
              </a:rPr>
              <a:t>			ANSWER: No viable objection</a:t>
            </a:r>
          </a:p>
          <a:p>
            <a:pPr lvl="1" eaLnBrk="0" hangingPunct="0">
              <a:lnSpc>
                <a:spcPct val="90000"/>
              </a:lnSpc>
            </a:pPr>
            <a:r>
              <a:rPr lang="en-US" sz="2200" dirty="0">
                <a:latin typeface="Lucida Sans Unicode" pitchFamily="34" charset="0"/>
              </a:rPr>
              <a:t> </a:t>
            </a:r>
          </a:p>
          <a:p>
            <a:pPr lvl="1" eaLnBrk="0" hangingPunct="0">
              <a:lnSpc>
                <a:spcPct val="90000"/>
              </a:lnSpc>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9149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209800" y="1655802"/>
            <a:ext cx="5109091" cy="553998"/>
          </a:xfrm>
          <a:prstGeom prst="rect">
            <a:avLst/>
          </a:prstGeom>
        </p:spPr>
        <p:txBody>
          <a:bodyPr wrap="none">
            <a:spAutoFit/>
          </a:bodyPr>
          <a:lstStyle/>
          <a:p>
            <a:r>
              <a:rPr lang="en-US" sz="3000" dirty="0">
                <a:latin typeface="+mj-lt"/>
              </a:rPr>
              <a:t>Prior Statement of Witness</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F98C831-BC2C-4777-B04A-819A5DC72860}" type="slidenum">
              <a:rPr lang="en-US"/>
              <a:pPr/>
              <a:t>208</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25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251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2518" name="Rectangle 3"/>
          <p:cNvSpPr txBox="1">
            <a:spLocks noChangeArrowheads="1"/>
          </p:cNvSpPr>
          <p:nvPr/>
        </p:nvSpPr>
        <p:spPr bwMode="auto">
          <a:xfrm>
            <a:off x="533400" y="22098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ANSWER: No viable objection </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plaintiff lawyer can read from the recorded statement which is hearsay </a:t>
            </a:r>
          </a:p>
          <a:p>
            <a:pPr marL="822325" lvl="1"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It is an exception to The Hearsay Rule:  prior consistent statement  (actually FRE 801 states that prior consistent statements are not hearsay!)</a:t>
            </a:r>
          </a:p>
          <a:p>
            <a:pPr marL="822325" lvl="1"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822325" lvl="1"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This is possible because plaintiff was impeached with other items</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8" name="Rectangle 7"/>
          <p:cNvSpPr/>
          <p:nvPr/>
        </p:nvSpPr>
        <p:spPr>
          <a:xfrm>
            <a:off x="2206109" y="1655802"/>
            <a:ext cx="5109091" cy="553998"/>
          </a:xfrm>
          <a:prstGeom prst="rect">
            <a:avLst/>
          </a:prstGeom>
        </p:spPr>
        <p:txBody>
          <a:bodyPr wrap="none">
            <a:spAutoFit/>
          </a:bodyPr>
          <a:lstStyle/>
          <a:p>
            <a:r>
              <a:rPr lang="en-US" sz="3000" dirty="0">
                <a:latin typeface="+mj-lt"/>
              </a:rPr>
              <a:t>Prior Statement of Witness</a:t>
            </a: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7797CFB-6887-4559-9E7B-AFB31BA2BFC5}" type="slidenum">
              <a:rPr lang="en-US"/>
              <a:pPr/>
              <a:t>209</a:t>
            </a:fld>
            <a:endParaRPr lang="en-US" dirty="0"/>
          </a:p>
        </p:txBody>
      </p:sp>
      <p:sp>
        <p:nvSpPr>
          <p:cNvPr id="10" name="Rectangle 2"/>
          <p:cNvSpPr>
            <a:spLocks noGrp="1" noRot="1" noChangeArrowheads="1"/>
          </p:cNvSpPr>
          <p:nvPr>
            <p:ph type="title"/>
          </p:nvPr>
        </p:nvSpPr>
        <p:spPr>
          <a:xfrm>
            <a:off x="761999" y="152400"/>
            <a:ext cx="7620001" cy="1295400"/>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35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354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3542" name="Rectangle 3"/>
          <p:cNvSpPr txBox="1">
            <a:spLocks noChangeArrowheads="1"/>
          </p:cNvSpPr>
          <p:nvPr/>
        </p:nvSpPr>
        <p:spPr bwMode="auto">
          <a:xfrm>
            <a:off x="609600" y="1798638"/>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93543" name="Rectangle 7"/>
          <p:cNvSpPr>
            <a:spLocks noChangeArrowheads="1"/>
          </p:cNvSpPr>
          <p:nvPr/>
        </p:nvSpPr>
        <p:spPr bwMode="auto">
          <a:xfrm>
            <a:off x="533400" y="2133600"/>
            <a:ext cx="8305800" cy="3170099"/>
          </a:xfrm>
          <a:prstGeom prst="rect">
            <a:avLst/>
          </a:prstGeom>
          <a:noFill/>
          <a:ln w="9525">
            <a:noFill/>
            <a:miter lim="800000"/>
            <a:headEnd/>
            <a:tailEnd/>
          </a:ln>
        </p:spPr>
        <p:txBody>
          <a:bodyPr wrap="square">
            <a:spAutoFit/>
          </a:bodyPr>
          <a:lstStyle/>
          <a:p>
            <a:endParaRPr lang="en-US" sz="2000" dirty="0">
              <a:latin typeface="+mn-lt"/>
            </a:endParaRPr>
          </a:p>
          <a:p>
            <a:r>
              <a:rPr lang="en-US" sz="2000" dirty="0">
                <a:latin typeface="+mn-lt"/>
              </a:rPr>
              <a:t>FRE 803(5) Past Recorded Recollection: </a:t>
            </a:r>
          </a:p>
          <a:p>
            <a:r>
              <a:rPr lang="en-US" sz="2000" dirty="0">
                <a:latin typeface="+mn-lt"/>
              </a:rPr>
              <a:t>A memorandum or record concerning a matter about which a witness once had knowledge but now has insufficient recollection to enable the witness to testify fully and accurately, shown to have been made or adopted by the witness when the matter was fresh in the witness' memory and to reflect that knowledge correctly.  If admitted, the memorandum or record may be read into evidence but may not itself be received as an exhibit unless offered by an adverse party.</a:t>
            </a:r>
          </a:p>
        </p:txBody>
      </p:sp>
      <p:sp>
        <p:nvSpPr>
          <p:cNvPr id="9" name="Rectangle 8"/>
          <p:cNvSpPr/>
          <p:nvPr/>
        </p:nvSpPr>
        <p:spPr>
          <a:xfrm>
            <a:off x="1447800" y="1676400"/>
            <a:ext cx="7086600" cy="553998"/>
          </a:xfrm>
          <a:prstGeom prst="rect">
            <a:avLst/>
          </a:prstGeom>
        </p:spPr>
        <p:txBody>
          <a:bodyPr wrap="square">
            <a:spAutoFit/>
          </a:bodyPr>
          <a:lstStyle/>
          <a:p>
            <a:r>
              <a:rPr lang="en-US" sz="3000" dirty="0">
                <a:latin typeface="+mj-lt"/>
              </a:rPr>
              <a:t>Recorded  Recollection FRE 803(5)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5"/>
          <p:cNvSpPr>
            <a:spLocks noGrp="1"/>
          </p:cNvSpPr>
          <p:nvPr>
            <p:ph type="sldNum" sz="quarter" idx="12"/>
          </p:nvPr>
        </p:nvSpPr>
        <p:spPr bwMode="auto">
          <a:noFill/>
          <a:ln>
            <a:miter lim="800000"/>
            <a:headEnd/>
            <a:tailEnd/>
          </a:ln>
        </p:spPr>
        <p:txBody>
          <a:bodyPr/>
          <a:lstStyle/>
          <a:p>
            <a:fld id="{87D41F9F-A462-443A-8FA6-E29F85CB946F}" type="slidenum">
              <a:rPr lang="en-US">
                <a:latin typeface="+mj-lt"/>
              </a:rPr>
              <a:pPr/>
              <a:t>21</a:t>
            </a:fld>
            <a:endParaRPr lang="en-US" dirty="0">
              <a:latin typeface="+mj-lt"/>
            </a:endParaRPr>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a:t>
            </a:r>
            <a:br>
              <a:rPr lang="en-US" sz="3500" dirty="0">
                <a:solidFill>
                  <a:schemeClr val="bg1"/>
                </a:solidFill>
                <a:ea typeface="+mj-ea"/>
              </a:rPr>
            </a:br>
            <a:r>
              <a:rPr lang="en-US" sz="3500" dirty="0">
                <a:solidFill>
                  <a:schemeClr val="bg1"/>
                </a:solidFill>
                <a:ea typeface="+mj-ea"/>
              </a:rPr>
              <a:t>The Systematic Approach</a:t>
            </a:r>
          </a:p>
        </p:txBody>
      </p:sp>
      <p:pic>
        <p:nvPicPr>
          <p:cNvPr id="19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 y="1828800"/>
            <a:ext cx="4644220" cy="523220"/>
          </a:xfrm>
          <a:prstGeom prst="rect">
            <a:avLst/>
          </a:prstGeom>
        </p:spPr>
        <p:txBody>
          <a:bodyPr wrap="none">
            <a:spAutoFit/>
          </a:bodyPr>
          <a:lstStyle/>
          <a:p>
            <a:r>
              <a:rPr lang="en-US" sz="2800" dirty="0">
                <a:latin typeface="+mj-lt"/>
              </a:rPr>
              <a:t>What Do Real Friends Do?</a:t>
            </a: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807046-1FFF-493F-9AB7-84E5BFDD2B96}" type="slidenum">
              <a:rPr lang="en-US"/>
              <a:pPr/>
              <a:t>210</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45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5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4566" name="Rectangle 3"/>
          <p:cNvSpPr txBox="1">
            <a:spLocks noChangeArrowheads="1"/>
          </p:cNvSpPr>
          <p:nvPr/>
        </p:nvSpPr>
        <p:spPr bwMode="auto">
          <a:xfrm>
            <a:off x="609600" y="19050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A police officer is on the stand who has no memory of the incident</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police report does not jog the police officer</a:t>
            </a:r>
            <a:r>
              <a:rPr lang="en-US" altLang="en-US" sz="2200" dirty="0">
                <a:latin typeface="Lucida Sans Unicode" pitchFamily="34" charset="0"/>
              </a:rPr>
              <a:t>’</a:t>
            </a:r>
            <a:r>
              <a:rPr lang="en-US" sz="2200" dirty="0">
                <a:latin typeface="Lucida Sans Unicode" pitchFamily="34" charset="0"/>
              </a:rPr>
              <a:t>s memory into recollecting the event</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police officer stated that she did prepare report and it was true when prepared </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pPr>
            <a:r>
              <a:rPr lang="en-US" sz="2200" i="1" dirty="0">
                <a:latin typeface="Lucida Sans Unicode" pitchFamily="34" charset="0"/>
              </a:rPr>
              <a:t>	Can her report be read to the jury and her statement be read to the jury?</a:t>
            </a:r>
          </a:p>
        </p:txBody>
      </p:sp>
      <p:sp>
        <p:nvSpPr>
          <p:cNvPr id="19456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3" name="Rectangle 12"/>
          <p:cNvSpPr/>
          <p:nvPr/>
        </p:nvSpPr>
        <p:spPr>
          <a:xfrm>
            <a:off x="1447800" y="1676400"/>
            <a:ext cx="7086600" cy="553998"/>
          </a:xfrm>
          <a:prstGeom prst="rect">
            <a:avLst/>
          </a:prstGeom>
        </p:spPr>
        <p:txBody>
          <a:bodyPr wrap="square">
            <a:spAutoFit/>
          </a:bodyPr>
          <a:lstStyle/>
          <a:p>
            <a:r>
              <a:rPr lang="en-US" sz="3000" dirty="0">
                <a:latin typeface="+mj-lt"/>
              </a:rPr>
              <a:t>Recorded  Recollection FRE 803(5)</a:t>
            </a: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4807046-1FFF-493F-9AB7-84E5BFDD2B96}" type="slidenum">
              <a:rPr lang="en-US"/>
              <a:pPr/>
              <a:t>211</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45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5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4566" name="Rectangle 3"/>
          <p:cNvSpPr txBox="1">
            <a:spLocks noChangeArrowheads="1"/>
          </p:cNvSpPr>
          <p:nvPr/>
        </p:nvSpPr>
        <p:spPr bwMode="auto">
          <a:xfrm>
            <a:off x="609600" y="2209800"/>
            <a:ext cx="8229600" cy="42672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A police officer is on the stand who has no memory of the incident</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police report does not jog the police officer</a:t>
            </a:r>
            <a:r>
              <a:rPr lang="en-US" altLang="en-US" sz="2200" dirty="0">
                <a:latin typeface="Lucida Sans Unicode" pitchFamily="34" charset="0"/>
              </a:rPr>
              <a:t>’</a:t>
            </a:r>
            <a:r>
              <a:rPr lang="en-US" sz="2200" dirty="0">
                <a:latin typeface="Lucida Sans Unicode" pitchFamily="34" charset="0"/>
              </a:rPr>
              <a:t>s memory into recollecting the event</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The police officer stated that she did prepare report and it was true when prepared </a:t>
            </a:r>
          </a:p>
          <a:p>
            <a:pPr marL="365125" indent="-255588">
              <a:lnSpc>
                <a:spcPct val="80000"/>
              </a:lnSpc>
              <a:spcBef>
                <a:spcPts val="400"/>
              </a:spcBef>
              <a:buClr>
                <a:schemeClr val="accent1"/>
              </a:buClr>
              <a:buSzPct val="68000"/>
            </a:pPr>
            <a:endParaRPr lang="en-US" sz="800" dirty="0">
              <a:latin typeface="Lucida Sans Unicode" pitchFamily="34" charset="0"/>
            </a:endParaRPr>
          </a:p>
          <a:p>
            <a:pPr marL="365125" indent="-255588">
              <a:lnSpc>
                <a:spcPct val="80000"/>
              </a:lnSpc>
              <a:spcBef>
                <a:spcPts val="400"/>
              </a:spcBef>
              <a:buClr>
                <a:schemeClr val="accent1"/>
              </a:buClr>
              <a:buSzPct val="68000"/>
            </a:pPr>
            <a:r>
              <a:rPr lang="en-US" sz="2200" i="1" dirty="0">
                <a:latin typeface="Lucida Sans Unicode" pitchFamily="34" charset="0"/>
              </a:rPr>
              <a:t>	Can her report be read to the jury and her statement be read to the jury?</a:t>
            </a:r>
          </a:p>
          <a:p>
            <a:pPr marL="365125" indent="-255588">
              <a:lnSpc>
                <a:spcPct val="80000"/>
              </a:lnSpc>
              <a:spcBef>
                <a:spcPts val="400"/>
              </a:spcBef>
              <a:buClr>
                <a:schemeClr val="accent1"/>
              </a:buClr>
              <a:buSzPct val="68000"/>
            </a:pPr>
            <a:endParaRPr lang="en-US" sz="500" i="1"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ANSWER: Yes.</a:t>
            </a:r>
          </a:p>
          <a:p>
            <a:pPr marL="365125" indent="-255588">
              <a:lnSpc>
                <a:spcPct val="80000"/>
              </a:lnSpc>
              <a:spcBef>
                <a:spcPts val="400"/>
              </a:spcBef>
              <a:buClr>
                <a:schemeClr val="accent1"/>
              </a:buClr>
              <a:buSzPct val="68000"/>
            </a:pPr>
            <a:r>
              <a:rPr lang="en-US" sz="500" dirty="0">
                <a:latin typeface="Lucida Sans Unicode" pitchFamily="34" charset="0"/>
              </a:rPr>
              <a:t>           </a:t>
            </a:r>
            <a:r>
              <a:rPr lang="en-US" sz="2200" dirty="0">
                <a:latin typeface="Lucida Sans Unicode" pitchFamily="34" charset="0"/>
              </a:rPr>
              <a:t>It is hearsay but it</a:t>
            </a:r>
            <a:r>
              <a:rPr lang="en-US" altLang="en-US" sz="2200" dirty="0">
                <a:latin typeface="Lucida Sans Unicode" pitchFamily="34" charset="0"/>
              </a:rPr>
              <a:t>’</a:t>
            </a:r>
            <a:r>
              <a:rPr lang="en-US" sz="2200" dirty="0">
                <a:latin typeface="Lucida Sans Unicode" pitchFamily="34" charset="0"/>
              </a:rPr>
              <a:t>s a recollection recorded per FRE 803(5).</a:t>
            </a:r>
          </a:p>
        </p:txBody>
      </p:sp>
      <p:sp>
        <p:nvSpPr>
          <p:cNvPr id="19456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447800" y="1676400"/>
            <a:ext cx="7086600" cy="553998"/>
          </a:xfrm>
          <a:prstGeom prst="rect">
            <a:avLst/>
          </a:prstGeom>
        </p:spPr>
        <p:txBody>
          <a:bodyPr wrap="square">
            <a:spAutoFit/>
          </a:bodyPr>
          <a:lstStyle/>
          <a:p>
            <a:r>
              <a:rPr lang="en-US" sz="3000" dirty="0">
                <a:latin typeface="+mj-lt"/>
              </a:rPr>
              <a:t>Recorded  Recollection FRE 803(5)</a:t>
            </a: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B679535-FF73-4955-8682-BA27C1605D85}" type="slidenum">
              <a:rPr lang="en-US"/>
              <a:pPr/>
              <a:t>212</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66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66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6614" name="Rectangle 3"/>
          <p:cNvSpPr txBox="1">
            <a:spLocks noChangeArrowheads="1"/>
          </p:cNvSpPr>
          <p:nvPr/>
        </p:nvSpPr>
        <p:spPr bwMode="auto">
          <a:xfrm>
            <a:off x="609600" y="2667000"/>
            <a:ext cx="8229600" cy="27432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200" dirty="0">
                <a:latin typeface="+mn-lt"/>
              </a:rPr>
              <a:t>FRE 803(3) Then Existing Mental, Emotional, or Physical Condition. </a:t>
            </a:r>
          </a:p>
          <a:p>
            <a:pPr marL="365125" indent="-255588">
              <a:lnSpc>
                <a:spcPct val="80000"/>
              </a:lnSpc>
              <a:spcBef>
                <a:spcPts val="400"/>
              </a:spcBef>
              <a:buClr>
                <a:schemeClr val="accent1"/>
              </a:buClr>
              <a:buSzPct val="68000"/>
              <a:buFont typeface="Wingdings 3" pitchFamily="18" charset="2"/>
              <a:buChar char=""/>
            </a:pPr>
            <a:r>
              <a:rPr lang="en-US" sz="2200" dirty="0">
                <a:latin typeface="+mn-lt"/>
              </a:rPr>
              <a:t>A statement of the declarant's then existing state of mind, emotion, sensation, or physical condition (such as intent, plan, motive, design, mental feeling, pain, and bodily health), but not including a statement of memory or belief to prove the fact remembered or believed unless it relates to the execution, revocation, identification, or terms of declarant's will.</a:t>
            </a:r>
          </a:p>
        </p:txBody>
      </p:sp>
      <p:sp>
        <p:nvSpPr>
          <p:cNvPr id="8" name="Rectangle 7"/>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673088E6-EC3A-4262-A481-879D71BBA172}" type="slidenum">
              <a:rPr lang="en-US"/>
              <a:pPr/>
              <a:t>213</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76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76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7638" name="Rectangle 3"/>
          <p:cNvSpPr txBox="1">
            <a:spLocks noChangeArrowheads="1"/>
          </p:cNvSpPr>
          <p:nvPr/>
        </p:nvSpPr>
        <p:spPr bwMode="auto">
          <a:xfrm>
            <a:off x="609600" y="2438400"/>
            <a:ext cx="8229600" cy="24384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Injured person</a:t>
            </a:r>
            <a:r>
              <a:rPr lang="en-US" altLang="en-US" sz="2200" dirty="0">
                <a:latin typeface="Lucida Sans Unicode" pitchFamily="34" charset="0"/>
              </a:rPr>
              <a:t>’</a:t>
            </a:r>
            <a:r>
              <a:rPr lang="en-US" sz="2200" dirty="0">
                <a:latin typeface="Lucida Sans Unicode" pitchFamily="34" charset="0"/>
              </a:rPr>
              <a:t>s statement to a physician about her constant and unbearable pain -- the fact of which is recorded in medical records every month for over two years and the physician is testifying.</a:t>
            </a:r>
          </a:p>
        </p:txBody>
      </p:sp>
      <p:sp>
        <p:nvSpPr>
          <p:cNvPr id="1976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673088E6-EC3A-4262-A481-879D71BBA172}" type="slidenum">
              <a:rPr lang="en-US"/>
              <a:pPr/>
              <a:t>214</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76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76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7638" name="Rectangle 3"/>
          <p:cNvSpPr txBox="1">
            <a:spLocks noChangeArrowheads="1"/>
          </p:cNvSpPr>
          <p:nvPr/>
        </p:nvSpPr>
        <p:spPr bwMode="auto">
          <a:xfrm>
            <a:off x="609600" y="21336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Injured person</a:t>
            </a:r>
            <a:r>
              <a:rPr lang="en-US" altLang="en-US" sz="2200" dirty="0">
                <a:latin typeface="Lucida Sans Unicode" pitchFamily="34" charset="0"/>
              </a:rPr>
              <a:t>’</a:t>
            </a:r>
            <a:r>
              <a:rPr lang="en-US" sz="2200" dirty="0">
                <a:latin typeface="Lucida Sans Unicode" pitchFamily="34" charset="0"/>
              </a:rPr>
              <a:t>s statement to a physician about her constant and unbearable pain -- the fact of which is recorded in medical records every month for over two years and the physician is testifying.</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j-lt"/>
              </a:rPr>
              <a:t>ANSWER: Yes. </a:t>
            </a:r>
          </a:p>
          <a:p>
            <a:pPr marL="365125" indent="-255588">
              <a:lnSpc>
                <a:spcPct val="80000"/>
              </a:lnSpc>
              <a:spcBef>
                <a:spcPts val="400"/>
              </a:spcBef>
              <a:buClr>
                <a:schemeClr val="accent1"/>
              </a:buClr>
              <a:buSzPct val="68000"/>
              <a:buFont typeface="Wingdings 3" pitchFamily="18" charset="2"/>
              <a:buChar char=""/>
            </a:pPr>
            <a:endParaRPr lang="en-US" sz="700" dirty="0">
              <a:latin typeface="+mj-lt"/>
            </a:endParaRPr>
          </a:p>
          <a:p>
            <a:pPr marL="365125" indent="-255588">
              <a:lnSpc>
                <a:spcPct val="80000"/>
              </a:lnSpc>
              <a:spcBef>
                <a:spcPts val="400"/>
              </a:spcBef>
              <a:buClr>
                <a:schemeClr val="accent1"/>
              </a:buClr>
              <a:buSzPct val="68000"/>
              <a:buFont typeface="Wingdings 3" pitchFamily="18" charset="2"/>
              <a:buChar char=""/>
            </a:pPr>
            <a:r>
              <a:rPr lang="en-US" sz="2200" dirty="0">
                <a:latin typeface="+mj-lt"/>
              </a:rPr>
              <a:t>Present Physical State exception  FRE 803(5)</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976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EE8A5EB5-7BE1-4707-9F6A-E1D9FC31F3A5}" type="slidenum">
              <a:rPr lang="en-US"/>
              <a:pPr/>
              <a:t>215</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96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96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99686" name="Rectangle 3"/>
          <p:cNvSpPr txBox="1">
            <a:spLocks noChangeArrowheads="1"/>
          </p:cNvSpPr>
          <p:nvPr/>
        </p:nvSpPr>
        <p:spPr bwMode="auto">
          <a:xfrm>
            <a:off x="609600" y="19812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A construction worker named Jim told his co-worker George that he (Jim) was leaving the open holes on the high rise floor because general contractor superintendent told Jim to do it that way</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George is testifying</a:t>
            </a:r>
          </a:p>
          <a:p>
            <a:pPr marL="365125" indent="-255588">
              <a:lnSpc>
                <a:spcPct val="80000"/>
              </a:lnSpc>
              <a:spcBef>
                <a:spcPts val="400"/>
              </a:spcBef>
              <a:buClr>
                <a:schemeClr val="accent1"/>
              </a:buClr>
              <a:buSzPct val="68000"/>
              <a:buFont typeface="Wingdings 3" pitchFamily="18" charset="2"/>
              <a:buChar char=""/>
            </a:pPr>
            <a:endParaRPr lang="en-US" sz="5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19968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EE8A5EB5-7BE1-4707-9F6A-E1D9FC31F3A5}" type="slidenum">
              <a:rPr lang="en-US"/>
              <a:pPr/>
              <a:t>216</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1996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9686" name="Rectangle 3"/>
          <p:cNvSpPr txBox="1">
            <a:spLocks noChangeArrowheads="1"/>
          </p:cNvSpPr>
          <p:nvPr/>
        </p:nvSpPr>
        <p:spPr bwMode="auto">
          <a:xfrm>
            <a:off x="609600" y="2286000"/>
            <a:ext cx="8229600" cy="38100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Does this out-of-court statement come into evidence?</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A construction worker named Jim told his co-worker George that he (Jim) was leaving the open holes on the high rise floor because general contractor superintendent told Jim to do it that way</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George is testifying</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ANSWER: Yes. </a:t>
            </a:r>
          </a:p>
          <a:p>
            <a:pPr marL="365125" indent="-255588">
              <a:lnSpc>
                <a:spcPct val="80000"/>
              </a:lnSpc>
              <a:spcBef>
                <a:spcPts val="400"/>
              </a:spcBef>
              <a:buClr>
                <a:schemeClr val="accent1"/>
              </a:buClr>
              <a:buSzPct val="68000"/>
              <a:buFont typeface="Wingdings 3" pitchFamily="18" charset="2"/>
              <a:buChar char=""/>
            </a:pPr>
            <a:endParaRPr lang="en-US" sz="20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000" dirty="0">
                <a:latin typeface="Lucida Sans Unicode" pitchFamily="34" charset="0"/>
              </a:rPr>
              <a:t>Present State of Mind exception FRE  803(5) that goes to George</a:t>
            </a:r>
            <a:r>
              <a:rPr lang="en-US" altLang="en-US" sz="2000" dirty="0">
                <a:latin typeface="Lucida Sans Unicode" pitchFamily="34" charset="0"/>
              </a:rPr>
              <a:t>’</a:t>
            </a:r>
            <a:r>
              <a:rPr lang="en-US" sz="2000" dirty="0">
                <a:latin typeface="Lucida Sans Unicode" pitchFamily="34" charset="0"/>
              </a:rPr>
              <a:t>s then existing state of mind (also party admission)</a:t>
            </a:r>
          </a:p>
        </p:txBody>
      </p:sp>
      <p:sp>
        <p:nvSpPr>
          <p:cNvPr id="19968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68F12226-DC7A-4998-AED6-A55B4663E691}" type="slidenum">
              <a:rPr lang="en-US"/>
              <a:pPr/>
              <a:t>217</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17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17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1734" name="Rectangle 3"/>
          <p:cNvSpPr txBox="1">
            <a:spLocks noChangeArrowheads="1"/>
          </p:cNvSpPr>
          <p:nvPr/>
        </p:nvSpPr>
        <p:spPr bwMode="auto">
          <a:xfrm>
            <a:off x="609600" y="20574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Is this hearsay admissible?</a:t>
            </a:r>
          </a:p>
          <a:p>
            <a:pPr marL="365125" indent="-255588">
              <a:lnSpc>
                <a:spcPct val="80000"/>
              </a:lnSpc>
              <a:spcBef>
                <a:spcPts val="400"/>
              </a:spcBef>
              <a:buClr>
                <a:schemeClr val="accent1"/>
              </a:buClr>
              <a:buSzPct val="68000"/>
              <a:buFont typeface="Wingdings 3" pitchFamily="18" charset="2"/>
              <a:buChar char=""/>
            </a:pPr>
            <a:endParaRPr lang="en-US" sz="5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Decedent told his wife, Jenny, for several months before his death that he was going to take the CEO position which was offered to him</a:t>
            </a:r>
          </a:p>
          <a:p>
            <a:pPr marL="365125" indent="-255588">
              <a:lnSpc>
                <a:spcPct val="80000"/>
              </a:lnSpc>
              <a:spcBef>
                <a:spcPts val="400"/>
              </a:spcBef>
              <a:buClr>
                <a:schemeClr val="accent1"/>
              </a:buClr>
              <a:buSzPct val="68000"/>
              <a:buFont typeface="Wingdings 3" pitchFamily="18" charset="2"/>
              <a:buChar char=""/>
            </a:pPr>
            <a:endParaRPr lang="en-US" sz="5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Jenny is testifying</a:t>
            </a:r>
          </a:p>
        </p:txBody>
      </p:sp>
      <p:sp>
        <p:nvSpPr>
          <p:cNvPr id="20173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68F12226-DC7A-4998-AED6-A55B4663E691}" type="slidenum">
              <a:rPr lang="en-US"/>
              <a:pPr/>
              <a:t>218</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17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17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1734" name="Rectangle 3"/>
          <p:cNvSpPr txBox="1">
            <a:spLocks noChangeArrowheads="1"/>
          </p:cNvSpPr>
          <p:nvPr/>
        </p:nvSpPr>
        <p:spPr bwMode="auto">
          <a:xfrm>
            <a:off x="609600" y="2057400"/>
            <a:ext cx="8229600" cy="3459162"/>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Is this hearsay admissible?</a:t>
            </a:r>
          </a:p>
          <a:p>
            <a:pPr marL="365125" indent="-255588">
              <a:lnSpc>
                <a:spcPct val="80000"/>
              </a:lnSpc>
              <a:spcBef>
                <a:spcPts val="400"/>
              </a:spcBef>
              <a:buClr>
                <a:schemeClr val="accent1"/>
              </a:buClr>
              <a:buSzPct val="68000"/>
              <a:buFont typeface="Wingdings 3" pitchFamily="18" charset="2"/>
              <a:buChar char=""/>
            </a:pPr>
            <a:endParaRPr lang="en-US" sz="5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Decedent told his wife, Jenny, for several months before his death that he was going to take the CEO position which was offered to him</a:t>
            </a:r>
          </a:p>
          <a:p>
            <a:pPr marL="365125" indent="-255588">
              <a:lnSpc>
                <a:spcPct val="80000"/>
              </a:lnSpc>
              <a:spcBef>
                <a:spcPts val="400"/>
              </a:spcBef>
              <a:buClr>
                <a:schemeClr val="accent1"/>
              </a:buClr>
              <a:buSzPct val="68000"/>
              <a:buFont typeface="Wingdings 3" pitchFamily="18" charset="2"/>
              <a:buChar char=""/>
            </a:pPr>
            <a:endParaRPr lang="en-US" sz="5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Jenny is testifying</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ANSWER: Yes.</a:t>
            </a:r>
          </a:p>
          <a:p>
            <a:pPr marL="365125" indent="-255588">
              <a:lnSpc>
                <a:spcPct val="80000"/>
              </a:lnSpc>
              <a:spcBef>
                <a:spcPts val="400"/>
              </a:spcBef>
              <a:buClr>
                <a:schemeClr val="accent1"/>
              </a:buClr>
              <a:buSzPct val="68000"/>
              <a:buFont typeface="Wingdings 3" pitchFamily="18" charset="2"/>
              <a:buChar char=""/>
            </a:pPr>
            <a:endParaRPr lang="en-US" sz="1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r>
              <a:rPr lang="en-US" sz="2200" dirty="0">
                <a:latin typeface="Lucida Sans Unicode" pitchFamily="34" charset="0"/>
              </a:rPr>
              <a:t>Previously Existing State of Mind  FRE 801(5)</a:t>
            </a: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lnSpc>
                <a:spcPct val="80000"/>
              </a:lnSpc>
              <a:spcBef>
                <a:spcPts val="400"/>
              </a:spcBef>
              <a:buClr>
                <a:schemeClr val="accent1"/>
              </a:buClr>
              <a:buSzPct val="68000"/>
              <a:buFont typeface="Wingdings 3" pitchFamily="18" charset="2"/>
              <a:buChar char=""/>
            </a:pPr>
            <a:endParaRPr lang="en-US" dirty="0"/>
          </a:p>
          <a:p>
            <a:pPr marL="365125" indent="-255588">
              <a:lnSpc>
                <a:spcPct val="80000"/>
              </a:lnSpc>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20173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981200" y="1676400"/>
            <a:ext cx="5440913" cy="553998"/>
          </a:xfrm>
          <a:prstGeom prst="rect">
            <a:avLst/>
          </a:prstGeom>
        </p:spPr>
        <p:txBody>
          <a:bodyPr wrap="none">
            <a:spAutoFit/>
          </a:bodyPr>
          <a:lstStyle/>
          <a:p>
            <a:r>
              <a:rPr lang="en-US" sz="3000" dirty="0">
                <a:latin typeface="+mj-lt"/>
              </a:rPr>
              <a:t>State Of Mind/Physical State</a:t>
            </a: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3F15097C-EF90-4A38-95FC-31ADE813ACDC}" type="slidenum">
              <a:rPr lang="en-US"/>
              <a:pPr/>
              <a:t>219</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37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378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3782" name="Rectangle 3"/>
          <p:cNvSpPr>
            <a:spLocks noGrp="1" noChangeArrowheads="1"/>
          </p:cNvSpPr>
          <p:nvPr>
            <p:ph idx="1"/>
          </p:nvPr>
        </p:nvSpPr>
        <p:spPr>
          <a:xfrm>
            <a:off x="457200" y="1981200"/>
            <a:ext cx="8229600" cy="4267200"/>
          </a:xfrm>
        </p:spPr>
        <p:txBody>
          <a:bodyPr/>
          <a:lstStyle/>
          <a:p>
            <a:pPr eaLnBrk="1" hangingPunct="1"/>
            <a:r>
              <a:rPr lang="en-US" sz="2000" dirty="0"/>
              <a:t>FRE 803(6) </a:t>
            </a:r>
            <a:r>
              <a:rPr lang="en-US" sz="2000" b="1" dirty="0"/>
              <a:t>Records of regularly conducted activity.</a:t>
            </a:r>
            <a:r>
              <a:rPr lang="en-US" sz="2000" dirty="0"/>
              <a:t>  </a:t>
            </a:r>
          </a:p>
          <a:p>
            <a:pPr eaLnBrk="1" hangingPunct="1">
              <a:buNone/>
            </a:pPr>
            <a:r>
              <a:rPr lang="en-US" sz="1800" dirty="0"/>
              <a:t>A memorandum, report, record, or data compilation, in any form, of acts, events, conditions, opinions, or diagnoses, </a:t>
            </a:r>
          </a:p>
          <a:p>
            <a:pPr eaLnBrk="1" hangingPunct="1"/>
            <a:r>
              <a:rPr lang="en-US" sz="1600" dirty="0"/>
              <a:t>made at or near the time by, or from information transmitted by, a person with knowledge, </a:t>
            </a:r>
          </a:p>
          <a:p>
            <a:pPr eaLnBrk="1" hangingPunct="1"/>
            <a:r>
              <a:rPr lang="en-US" sz="1600" dirty="0"/>
              <a:t>if kept in the course of a regularly conducted business activity, and </a:t>
            </a:r>
          </a:p>
          <a:p>
            <a:pPr eaLnBrk="1" hangingPunct="1"/>
            <a:r>
              <a:rPr lang="en-US" sz="1600" dirty="0"/>
              <a:t>if it was the regular practice of that business activity to make the memorandum, report, record or data compilation, </a:t>
            </a:r>
          </a:p>
          <a:p>
            <a:pPr eaLnBrk="1" hangingPunct="1"/>
            <a:r>
              <a:rPr lang="en-US" sz="1600" dirty="0"/>
              <a:t>all as shown by the testimony of the custodian or other qualified witness, or by certification </a:t>
            </a:r>
          </a:p>
          <a:p>
            <a:pPr eaLnBrk="1" hangingPunct="1"/>
            <a:r>
              <a:rPr lang="en-US" sz="1600" dirty="0"/>
              <a:t>unless the source of information or the method or circumstances of preparation indicate lack of trustworthiness. </a:t>
            </a:r>
          </a:p>
          <a:p>
            <a:pPr eaLnBrk="1" hangingPunct="1"/>
            <a:r>
              <a:rPr lang="en-US" sz="1600" dirty="0"/>
              <a:t>The term "business" as used in this paragraph includes business, institution, association, profession, occupation, and calling of every kind, whether or not      	conducted for profit.</a:t>
            </a:r>
          </a:p>
        </p:txBody>
      </p:sp>
      <p:sp>
        <p:nvSpPr>
          <p:cNvPr id="8" name="Rectangle 7"/>
          <p:cNvSpPr/>
          <p:nvPr/>
        </p:nvSpPr>
        <p:spPr>
          <a:xfrm>
            <a:off x="2133600" y="15240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5"/>
          <p:cNvSpPr>
            <a:spLocks noGrp="1"/>
          </p:cNvSpPr>
          <p:nvPr>
            <p:ph type="sldNum" sz="quarter" idx="12"/>
          </p:nvPr>
        </p:nvSpPr>
        <p:spPr bwMode="auto">
          <a:noFill/>
          <a:ln>
            <a:miter lim="800000"/>
            <a:headEnd/>
            <a:tailEnd/>
          </a:ln>
        </p:spPr>
        <p:txBody>
          <a:bodyPr/>
          <a:lstStyle/>
          <a:p>
            <a:fld id="{87D41F9F-A462-443A-8FA6-E29F85CB946F}" type="slidenum">
              <a:rPr lang="en-US">
                <a:latin typeface="+mj-lt"/>
              </a:rPr>
              <a:pPr/>
              <a:t>22</a:t>
            </a:fld>
            <a:endParaRPr lang="en-US" dirty="0">
              <a:latin typeface="+mj-lt"/>
            </a:endParaRPr>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“Real Friends”</a:t>
            </a:r>
            <a:br>
              <a:rPr lang="en-US" sz="3500" dirty="0">
                <a:solidFill>
                  <a:schemeClr val="bg1"/>
                </a:solidFill>
                <a:ea typeface="+mj-ea"/>
              </a:rPr>
            </a:br>
            <a:r>
              <a:rPr lang="en-US" sz="3500" dirty="0">
                <a:solidFill>
                  <a:schemeClr val="bg1"/>
                </a:solidFill>
                <a:ea typeface="+mj-ea"/>
              </a:rPr>
              <a:t>The Systematic Approach</a:t>
            </a:r>
          </a:p>
        </p:txBody>
      </p:sp>
      <p:pic>
        <p:nvPicPr>
          <p:cNvPr id="19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 y="1828800"/>
            <a:ext cx="4644220" cy="523220"/>
          </a:xfrm>
          <a:prstGeom prst="rect">
            <a:avLst/>
          </a:prstGeom>
        </p:spPr>
        <p:txBody>
          <a:bodyPr wrap="none">
            <a:spAutoFit/>
          </a:bodyPr>
          <a:lstStyle/>
          <a:p>
            <a:r>
              <a:rPr lang="en-US" sz="2800" dirty="0">
                <a:latin typeface="+mj-lt"/>
              </a:rPr>
              <a:t>What Do Real Friends Do?</a:t>
            </a:r>
          </a:p>
        </p:txBody>
      </p:sp>
      <p:sp>
        <p:nvSpPr>
          <p:cNvPr id="8" name="Rectangle 12"/>
          <p:cNvSpPr>
            <a:spLocks noChangeArrowheads="1"/>
          </p:cNvSpPr>
          <p:nvPr/>
        </p:nvSpPr>
        <p:spPr bwMode="auto">
          <a:xfrm>
            <a:off x="1066800" y="2590800"/>
            <a:ext cx="7162800"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en-US" altLang="en-US" sz="2200" dirty="0">
                <a:latin typeface="+mj-lt"/>
              </a:rPr>
              <a:t>“</a:t>
            </a:r>
            <a:r>
              <a:rPr lang="en-US" sz="2200" dirty="0">
                <a:solidFill>
                  <a:srgbClr val="FF0000"/>
                </a:solidFill>
                <a:latin typeface="+mj-lt"/>
              </a:rPr>
              <a:t>R</a:t>
            </a:r>
            <a:r>
              <a:rPr lang="en-US" sz="2200" dirty="0">
                <a:latin typeface="+mj-lt"/>
              </a:rPr>
              <a:t>eal </a:t>
            </a:r>
            <a:r>
              <a:rPr lang="en-US" sz="2200" dirty="0">
                <a:solidFill>
                  <a:srgbClr val="FF0000"/>
                </a:solidFill>
                <a:latin typeface="+mj-lt"/>
              </a:rPr>
              <a:t>F</a:t>
            </a:r>
            <a:r>
              <a:rPr lang="en-US" sz="2200" dirty="0">
                <a:latin typeface="+mj-lt"/>
              </a:rPr>
              <a:t>riends </a:t>
            </a:r>
            <a:r>
              <a:rPr lang="en-US" sz="2200" dirty="0">
                <a:solidFill>
                  <a:srgbClr val="FF0000"/>
                </a:solidFill>
                <a:latin typeface="+mj-lt"/>
              </a:rPr>
              <a:t>H</a:t>
            </a:r>
            <a:r>
              <a:rPr lang="en-US" sz="2200" dirty="0">
                <a:latin typeface="+mj-lt"/>
              </a:rPr>
              <a:t>ave </a:t>
            </a:r>
            <a:r>
              <a:rPr lang="en-US" sz="2200" dirty="0">
                <a:solidFill>
                  <a:srgbClr val="FF0000"/>
                </a:solidFill>
                <a:latin typeface="+mj-lt"/>
              </a:rPr>
              <a:t>E</a:t>
            </a:r>
            <a:r>
              <a:rPr lang="en-US" sz="2200" dirty="0">
                <a:latin typeface="+mj-lt"/>
              </a:rPr>
              <a:t>vidence </a:t>
            </a:r>
            <a:r>
              <a:rPr lang="en-US" sz="2200" dirty="0">
                <a:solidFill>
                  <a:srgbClr val="FF0000"/>
                </a:solidFill>
                <a:latin typeface="+mj-lt"/>
              </a:rPr>
              <a:t>L</a:t>
            </a:r>
            <a:r>
              <a:rPr lang="en-US" sz="2200" dirty="0">
                <a:latin typeface="+mj-lt"/>
              </a:rPr>
              <a:t>ectures at </a:t>
            </a:r>
            <a:br>
              <a:rPr lang="en-US" sz="2200" dirty="0">
                <a:latin typeface="+mj-lt"/>
              </a:rPr>
            </a:br>
            <a:r>
              <a:rPr lang="en-US" sz="2200" dirty="0">
                <a:latin typeface="+mj-lt"/>
              </a:rPr>
              <a:t> </a:t>
            </a:r>
            <a:r>
              <a:rPr lang="en-US" sz="2200" dirty="0">
                <a:solidFill>
                  <a:srgbClr val="FF0000"/>
                </a:solidFill>
                <a:latin typeface="+mj-lt"/>
              </a:rPr>
              <a:t>4:03</a:t>
            </a:r>
            <a:r>
              <a:rPr lang="en-US" sz="2200" dirty="0">
                <a:latin typeface="+mj-lt"/>
              </a:rPr>
              <a:t> </a:t>
            </a:r>
            <a:r>
              <a:rPr lang="en-US" sz="2200" dirty="0">
                <a:solidFill>
                  <a:srgbClr val="FF0000"/>
                </a:solidFill>
                <a:latin typeface="+mj-lt"/>
              </a:rPr>
              <a:t>PM</a:t>
            </a:r>
            <a:r>
              <a:rPr lang="en-US" sz="2200" dirty="0">
                <a:latin typeface="+mj-lt"/>
              </a:rPr>
              <a:t> </a:t>
            </a:r>
            <a:r>
              <a:rPr lang="en-US" sz="2200" dirty="0">
                <a:solidFill>
                  <a:srgbClr val="FF0000"/>
                </a:solidFill>
                <a:latin typeface="+mj-lt"/>
              </a:rPr>
              <a:t>F</a:t>
            </a:r>
            <a:r>
              <a:rPr lang="en-US" sz="2200" dirty="0">
                <a:latin typeface="+mj-lt"/>
              </a:rPr>
              <a:t>requently.</a:t>
            </a:r>
            <a:r>
              <a:rPr lang="en-US" altLang="en-US" sz="2200" dirty="0">
                <a:latin typeface="+mj-lt"/>
              </a:rPr>
              <a:t>”</a:t>
            </a:r>
            <a:endParaRPr lang="en-US" sz="2200" dirty="0">
              <a:latin typeface="+mj-lt"/>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8DF964-2A40-452F-AAC6-21A02439B80B}" type="slidenum">
              <a:rPr lang="en-US"/>
              <a:pPr/>
              <a:t>220</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48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480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4806" name="Rectangle 3"/>
          <p:cNvSpPr>
            <a:spLocks noGrp="1" noChangeArrowheads="1"/>
          </p:cNvSpPr>
          <p:nvPr>
            <p:ph idx="1"/>
          </p:nvPr>
        </p:nvSpPr>
        <p:spPr>
          <a:xfrm>
            <a:off x="533400" y="2514600"/>
            <a:ext cx="8229600" cy="2862263"/>
          </a:xfrm>
        </p:spPr>
        <p:txBody>
          <a:bodyPr/>
          <a:lstStyle/>
          <a:p>
            <a:pPr eaLnBrk="1" hangingPunct="1"/>
            <a:r>
              <a:rPr lang="en-US" sz="2400" dirty="0"/>
              <a:t>Conclusions and opinions in business records are admissible per FRE 803(6).</a:t>
            </a:r>
          </a:p>
          <a:p>
            <a:pPr eaLnBrk="1" hangingPunct="1"/>
            <a:r>
              <a:rPr lang="en-US" sz="2400" dirty="0"/>
              <a:t>But question whether an opinion can be read if no expert disclosure per FRCP 26.</a:t>
            </a:r>
          </a:p>
        </p:txBody>
      </p:sp>
      <p:sp>
        <p:nvSpPr>
          <p:cNvPr id="20480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81819"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71381A39-1ADC-4EA6-8B95-EF29A53FD924}" type="slidenum">
              <a:rPr lang="en-US"/>
              <a:pPr/>
              <a:t>221</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58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582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5830" name="Rectangle 3"/>
          <p:cNvSpPr>
            <a:spLocks noGrp="1" noChangeArrowheads="1"/>
          </p:cNvSpPr>
          <p:nvPr>
            <p:ph idx="1"/>
          </p:nvPr>
        </p:nvSpPr>
        <p:spPr>
          <a:xfrm>
            <a:off x="533400" y="2667000"/>
            <a:ext cx="8229600" cy="2862263"/>
          </a:xfrm>
        </p:spPr>
        <p:txBody>
          <a:bodyPr/>
          <a:lstStyle/>
          <a:p>
            <a:pPr eaLnBrk="1" hangingPunct="1"/>
            <a:r>
              <a:rPr lang="en-US" sz="2400" dirty="0"/>
              <a:t>Diagnosis is admissible as long as person had </a:t>
            </a:r>
            <a:r>
              <a:rPr lang="en-US" sz="2400" b="1" dirty="0"/>
              <a:t>observed/perceived</a:t>
            </a:r>
            <a:r>
              <a:rPr lang="en-US" sz="2400" dirty="0"/>
              <a:t> (e.g., broken bone shown on x-ray or other lab test) </a:t>
            </a:r>
          </a:p>
          <a:p>
            <a:pPr eaLnBrk="1" hangingPunct="1">
              <a:buNone/>
            </a:pPr>
            <a:r>
              <a:rPr lang="en-US" sz="2400" dirty="0"/>
              <a:t>                                          vs. </a:t>
            </a:r>
          </a:p>
          <a:p>
            <a:pPr eaLnBrk="1" hangingPunct="1"/>
            <a:r>
              <a:rPr lang="en-US" sz="2400" dirty="0"/>
              <a:t>Diagnosis which is more complicated is an opinion but is admissible hearsay exception FRE 803(6)</a:t>
            </a:r>
          </a:p>
        </p:txBody>
      </p:sp>
      <p:sp>
        <p:nvSpPr>
          <p:cNvPr id="8" name="Rectangle 7"/>
          <p:cNvSpPr/>
          <p:nvPr/>
        </p:nvSpPr>
        <p:spPr>
          <a:xfrm>
            <a:off x="2081819"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222</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(1) Nurse entry that she diagnosed cerebral injury</a:t>
            </a:r>
          </a:p>
          <a:p>
            <a:pPr lvl="1" eaLnBrk="1" hangingPunct="1">
              <a:lnSpc>
                <a:spcPct val="90000"/>
              </a:lnSpc>
            </a:pPr>
            <a:endParaRPr lang="en-US" dirty="0">
              <a:ea typeface="ＭＳ Ｐゴシック" charset="-128"/>
            </a:endParaRPr>
          </a:p>
          <a:p>
            <a:pPr eaLnBrk="1" hangingPunct="1">
              <a:buFont typeface="Wingdings 3" pitchFamily="18" charset="2"/>
              <a:buNone/>
            </a:pPr>
            <a:endParaRPr lang="en-US" dirty="0"/>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223</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(1) Nurse entry that she diagnosed cerebral injury</a:t>
            </a: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ANSWER: Admissible opinion per 803(6), but the nurse is not qualified to make the diagnosis i.e., lack of foundation </a:t>
            </a:r>
          </a:p>
          <a:p>
            <a:pPr eaLnBrk="1" hangingPunct="1">
              <a:buFont typeface="Wingdings 3" pitchFamily="18" charset="2"/>
              <a:buNone/>
            </a:pPr>
            <a:endParaRPr lang="en-US" dirty="0"/>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extLst>
      <p:ext uri="{BB962C8B-B14F-4D97-AF65-F5344CB8AC3E}">
        <p14:creationId xmlns:p14="http://schemas.microsoft.com/office/powerpoint/2010/main" val="71123659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224</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(2) Nurse entry that patient could not tell what day it was.</a:t>
            </a: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225</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(2) Nurse entry that patient could not tell what day it was.</a:t>
            </a: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ANSWER: Admissible – act, occurrence or event of business records exception FRE 803(6)</a:t>
            </a:r>
          </a:p>
          <a:p>
            <a:pPr lvl="1" eaLnBrk="1" hangingPunct="1">
              <a:lnSpc>
                <a:spcPct val="90000"/>
              </a:lnSpc>
            </a:pPr>
            <a:endParaRPr lang="en-US" dirty="0">
              <a:ea typeface="ＭＳ Ｐゴシック" charset="-128"/>
            </a:endParaRP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226</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(3) Entry in phone log at business that plaintiff  called at 3pm on December 1st to talk CEO</a:t>
            </a: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227</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(3) Entry in phone log at business that plaintiff  called at 3pm on December 1st to talk CEO</a:t>
            </a: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ANSWER: Admissible – act, occurrence or event of business records exception FRE 803(6)</a:t>
            </a:r>
          </a:p>
          <a:p>
            <a:pPr lvl="1" eaLnBrk="1" hangingPunct="1">
              <a:lnSpc>
                <a:spcPct val="90000"/>
              </a:lnSpc>
            </a:pPr>
            <a:endParaRPr lang="en-US" dirty="0">
              <a:ea typeface="ＭＳ Ｐゴシック" charset="-128"/>
            </a:endParaRP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228</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a:t>
            </a: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(4) Entry in phone log that CEO left message that </a:t>
            </a:r>
            <a:r>
              <a:rPr lang="en-US" altLang="en-US" dirty="0">
                <a:ea typeface="ＭＳ Ｐゴシック" charset="-128"/>
              </a:rPr>
              <a:t>“</a:t>
            </a:r>
            <a:r>
              <a:rPr lang="en-US" dirty="0">
                <a:ea typeface="ＭＳ Ｐゴシック" charset="-128"/>
              </a:rPr>
              <a:t>we have no liability</a:t>
            </a:r>
            <a:r>
              <a:rPr lang="en-US" altLang="en-US" dirty="0">
                <a:ea typeface="ＭＳ Ｐゴシック" charset="-128"/>
              </a:rPr>
              <a:t>”</a:t>
            </a:r>
            <a:endParaRPr lang="en-US" dirty="0">
              <a:ea typeface="ＭＳ Ｐゴシック" charset="-128"/>
            </a:endParaRP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6DF30CC-0E80-416C-B04D-8D7BBA110827}" type="slidenum">
              <a:rPr lang="en-US"/>
              <a:pPr/>
              <a:t>229</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068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06854" name="Rectangle 3"/>
          <p:cNvSpPr>
            <a:spLocks noGrp="1" noChangeArrowheads="1"/>
          </p:cNvSpPr>
          <p:nvPr>
            <p:ph idx="1"/>
          </p:nvPr>
        </p:nvSpPr>
        <p:spPr>
          <a:xfrm>
            <a:off x="533400" y="2286000"/>
            <a:ext cx="8229600" cy="2862263"/>
          </a:xfrm>
        </p:spPr>
        <p:txBody>
          <a:bodyPr/>
          <a:lstStyle/>
          <a:p>
            <a:pPr eaLnBrk="1" hangingPunct="1"/>
            <a:r>
              <a:rPr lang="en-US" sz="2400" dirty="0"/>
              <a:t>If a foundation is laid that the following business records were prepared in the regular course of business, are they admissible?</a:t>
            </a:r>
            <a:endParaRPr lang="en-US" sz="2200" dirty="0"/>
          </a:p>
          <a:p>
            <a:pPr eaLnBrk="1" hangingPunct="1"/>
            <a:endParaRPr lang="en-US" sz="800" dirty="0">
              <a:ea typeface="ＭＳ Ｐゴシック" charset="-128"/>
            </a:endParaRPr>
          </a:p>
          <a:p>
            <a:pPr lvl="1" eaLnBrk="1" hangingPunct="1">
              <a:lnSpc>
                <a:spcPct val="90000"/>
              </a:lnSpc>
            </a:pPr>
            <a:r>
              <a:rPr lang="en-US" dirty="0">
                <a:ea typeface="ＭＳ Ｐゴシック" charset="-128"/>
              </a:rPr>
              <a:t>(4) Entry in phone log that CEO left message that </a:t>
            </a:r>
            <a:r>
              <a:rPr lang="en-US" altLang="en-US" dirty="0">
                <a:ea typeface="ＭＳ Ｐゴシック" charset="-128"/>
              </a:rPr>
              <a:t>“</a:t>
            </a:r>
            <a:r>
              <a:rPr lang="en-US" dirty="0">
                <a:ea typeface="ＭＳ Ｐゴシック" charset="-128"/>
              </a:rPr>
              <a:t>we have no liability</a:t>
            </a:r>
            <a:r>
              <a:rPr lang="en-US" altLang="en-US" dirty="0">
                <a:ea typeface="ＭＳ Ｐゴシック" charset="-128"/>
              </a:rPr>
              <a:t>”</a:t>
            </a:r>
            <a:r>
              <a:rPr lang="en-US" dirty="0">
                <a:ea typeface="ＭＳ Ｐゴシック" charset="-128"/>
              </a:rPr>
              <a:t> </a:t>
            </a:r>
          </a:p>
          <a:p>
            <a:pPr lvl="1" eaLnBrk="1" hangingPunct="1">
              <a:lnSpc>
                <a:spcPct val="90000"/>
              </a:lnSpc>
            </a:pPr>
            <a:endParaRPr lang="en-US" dirty="0">
              <a:ea typeface="ＭＳ Ｐゴシック" charset="-128"/>
            </a:endParaRPr>
          </a:p>
          <a:p>
            <a:pPr lvl="1" eaLnBrk="1" hangingPunct="1">
              <a:lnSpc>
                <a:spcPct val="90000"/>
              </a:lnSpc>
            </a:pPr>
            <a:r>
              <a:rPr lang="en-US" dirty="0">
                <a:ea typeface="ＭＳ Ｐゴシック" charset="-128"/>
              </a:rPr>
              <a:t>ANSWER: This is an opinion but is inadmissible because it is not trustworthy</a:t>
            </a:r>
          </a:p>
          <a:p>
            <a:pPr lvl="1" eaLnBrk="1" hangingPunct="1">
              <a:lnSpc>
                <a:spcPct val="90000"/>
              </a:lnSpc>
            </a:pPr>
            <a:endParaRPr lang="en-US" dirty="0">
              <a:ea typeface="ＭＳ Ｐゴシック" charset="-128"/>
            </a:endParaRPr>
          </a:p>
        </p:txBody>
      </p:sp>
      <p:sp>
        <p:nvSpPr>
          <p:cNvPr id="20685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5"/>
          <p:cNvSpPr>
            <a:spLocks noGrp="1"/>
          </p:cNvSpPr>
          <p:nvPr>
            <p:ph type="sldNum" sz="quarter" idx="12"/>
          </p:nvPr>
        </p:nvSpPr>
        <p:spPr bwMode="auto">
          <a:noFill/>
          <a:ln>
            <a:miter lim="800000"/>
            <a:headEnd/>
            <a:tailEnd/>
          </a:ln>
        </p:spPr>
        <p:txBody>
          <a:bodyPr/>
          <a:lstStyle/>
          <a:p>
            <a:fld id="{87D41F9F-A462-443A-8FA6-E29F85CB946F}" type="slidenum">
              <a:rPr lang="en-US">
                <a:latin typeface="+mn-lt"/>
              </a:rPr>
              <a:pPr/>
              <a:t>23</a:t>
            </a:fld>
            <a:endParaRPr lang="en-US" dirty="0">
              <a:latin typeface="+mn-lt"/>
            </a:endParaRPr>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latin typeface="+mn-lt"/>
                <a:ea typeface="+mj-ea"/>
              </a:rPr>
              <a:t>“Real Friends”</a:t>
            </a:r>
            <a:br>
              <a:rPr lang="en-US" sz="3500" dirty="0">
                <a:solidFill>
                  <a:schemeClr val="bg1"/>
                </a:solidFill>
                <a:latin typeface="+mn-lt"/>
                <a:ea typeface="+mj-ea"/>
              </a:rPr>
            </a:br>
            <a:r>
              <a:rPr lang="en-US" sz="3500" dirty="0">
                <a:solidFill>
                  <a:schemeClr val="bg1"/>
                </a:solidFill>
                <a:latin typeface="+mn-lt"/>
                <a:ea typeface="+mj-ea"/>
              </a:rPr>
              <a:t>The Systematic Approach</a:t>
            </a:r>
          </a:p>
        </p:txBody>
      </p:sp>
      <p:pic>
        <p:nvPicPr>
          <p:cNvPr id="19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 y="1828800"/>
            <a:ext cx="4644220" cy="523220"/>
          </a:xfrm>
          <a:prstGeom prst="rect">
            <a:avLst/>
          </a:prstGeom>
        </p:spPr>
        <p:txBody>
          <a:bodyPr wrap="none">
            <a:spAutoFit/>
          </a:bodyPr>
          <a:lstStyle/>
          <a:p>
            <a:r>
              <a:rPr lang="en-US" sz="2800" dirty="0">
                <a:latin typeface="+mn-lt"/>
              </a:rPr>
              <a:t>What Do Real Friends Do?</a:t>
            </a:r>
          </a:p>
        </p:txBody>
      </p:sp>
      <p:sp>
        <p:nvSpPr>
          <p:cNvPr id="8" name="Rectangle 12"/>
          <p:cNvSpPr>
            <a:spLocks noChangeArrowheads="1"/>
          </p:cNvSpPr>
          <p:nvPr/>
        </p:nvSpPr>
        <p:spPr bwMode="auto">
          <a:xfrm>
            <a:off x="1066800" y="2590800"/>
            <a:ext cx="7162800" cy="1549142"/>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en-US" altLang="en-US" sz="2200" dirty="0">
                <a:latin typeface="+mj-lt"/>
              </a:rPr>
              <a:t>“</a:t>
            </a:r>
            <a:r>
              <a:rPr lang="en-US" sz="2200" dirty="0">
                <a:solidFill>
                  <a:srgbClr val="FF0000"/>
                </a:solidFill>
                <a:latin typeface="+mj-lt"/>
              </a:rPr>
              <a:t>R</a:t>
            </a:r>
            <a:r>
              <a:rPr lang="en-US" sz="2200" dirty="0">
                <a:latin typeface="+mj-lt"/>
              </a:rPr>
              <a:t>eal </a:t>
            </a:r>
            <a:r>
              <a:rPr lang="en-US" sz="2200" dirty="0">
                <a:solidFill>
                  <a:srgbClr val="FF0000"/>
                </a:solidFill>
                <a:latin typeface="+mj-lt"/>
              </a:rPr>
              <a:t>F</a:t>
            </a:r>
            <a:r>
              <a:rPr lang="en-US" sz="2200" dirty="0">
                <a:latin typeface="+mj-lt"/>
              </a:rPr>
              <a:t>riends </a:t>
            </a:r>
            <a:r>
              <a:rPr lang="en-US" sz="2200" dirty="0">
                <a:solidFill>
                  <a:srgbClr val="FF0000"/>
                </a:solidFill>
                <a:latin typeface="+mj-lt"/>
              </a:rPr>
              <a:t>H</a:t>
            </a:r>
            <a:r>
              <a:rPr lang="en-US" sz="2200" dirty="0">
                <a:latin typeface="+mj-lt"/>
              </a:rPr>
              <a:t>ave </a:t>
            </a:r>
            <a:r>
              <a:rPr lang="en-US" sz="2200" dirty="0">
                <a:solidFill>
                  <a:srgbClr val="FF0000"/>
                </a:solidFill>
                <a:latin typeface="+mj-lt"/>
              </a:rPr>
              <a:t>E</a:t>
            </a:r>
            <a:r>
              <a:rPr lang="en-US" sz="2200" dirty="0">
                <a:latin typeface="+mj-lt"/>
              </a:rPr>
              <a:t>vidence </a:t>
            </a:r>
            <a:r>
              <a:rPr lang="en-US" sz="2200" dirty="0">
                <a:solidFill>
                  <a:srgbClr val="FF0000"/>
                </a:solidFill>
                <a:latin typeface="+mj-lt"/>
              </a:rPr>
              <a:t>L</a:t>
            </a:r>
            <a:r>
              <a:rPr lang="en-US" sz="2200" dirty="0">
                <a:latin typeface="+mj-lt"/>
              </a:rPr>
              <a:t>ectures at </a:t>
            </a:r>
            <a:br>
              <a:rPr lang="en-US" sz="2200" dirty="0">
                <a:latin typeface="+mj-lt"/>
              </a:rPr>
            </a:br>
            <a:r>
              <a:rPr lang="en-US" sz="2200" dirty="0">
                <a:latin typeface="+mj-lt"/>
              </a:rPr>
              <a:t> </a:t>
            </a:r>
            <a:r>
              <a:rPr lang="en-US" sz="2200" dirty="0">
                <a:solidFill>
                  <a:srgbClr val="FF0000"/>
                </a:solidFill>
                <a:latin typeface="+mj-lt"/>
              </a:rPr>
              <a:t>4:03</a:t>
            </a:r>
            <a:r>
              <a:rPr lang="en-US" sz="2200" dirty="0">
                <a:latin typeface="+mj-lt"/>
              </a:rPr>
              <a:t> </a:t>
            </a:r>
            <a:r>
              <a:rPr lang="en-US" sz="2200" dirty="0">
                <a:solidFill>
                  <a:srgbClr val="FF0000"/>
                </a:solidFill>
                <a:latin typeface="+mj-lt"/>
              </a:rPr>
              <a:t>PM</a:t>
            </a:r>
            <a:r>
              <a:rPr lang="en-US" sz="2200" dirty="0">
                <a:latin typeface="+mj-lt"/>
              </a:rPr>
              <a:t> </a:t>
            </a:r>
            <a:r>
              <a:rPr lang="en-US" sz="2200" dirty="0">
                <a:solidFill>
                  <a:srgbClr val="FF0000"/>
                </a:solidFill>
                <a:latin typeface="+mj-lt"/>
              </a:rPr>
              <a:t>F</a:t>
            </a:r>
            <a:r>
              <a:rPr lang="en-US" sz="2200" dirty="0">
                <a:latin typeface="+mj-lt"/>
              </a:rPr>
              <a:t>requently.</a:t>
            </a:r>
            <a:r>
              <a:rPr lang="en-US" altLang="en-US" sz="2200" dirty="0">
                <a:latin typeface="+mj-lt"/>
              </a:rPr>
              <a:t>”</a:t>
            </a:r>
            <a:endParaRPr lang="en-US" sz="2200" dirty="0">
              <a:latin typeface="+mj-lt"/>
            </a:endParaRPr>
          </a:p>
          <a:p>
            <a:pPr marL="365125" indent="-255588">
              <a:spcBef>
                <a:spcPts val="400"/>
              </a:spcBef>
              <a:buClr>
                <a:schemeClr val="accent1"/>
              </a:buClr>
              <a:buSzPct val="68000"/>
            </a:pPr>
            <a:endParaRPr lang="en-US" sz="2200" dirty="0">
              <a:latin typeface="+mn-lt"/>
            </a:endParaRPr>
          </a:p>
          <a:p>
            <a:pPr marL="365125" indent="-255588">
              <a:spcBef>
                <a:spcPts val="400"/>
              </a:spcBef>
              <a:buClr>
                <a:schemeClr val="accent1"/>
              </a:buClr>
              <a:buSzPct val="68000"/>
              <a:buFont typeface="Wingdings 3" pitchFamily="18" charset="2"/>
              <a:buChar char=""/>
            </a:pPr>
            <a:r>
              <a:rPr lang="en-US" sz="2200" i="1" dirty="0">
                <a:latin typeface="+mn-lt"/>
              </a:rPr>
              <a:t>What does that mean</a:t>
            </a:r>
            <a:r>
              <a:rPr lang="en-US" sz="2200" dirty="0">
                <a:latin typeface="+mn-lt"/>
              </a:rPr>
              <a:t>?</a:t>
            </a: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BD586B7-3E5C-4CA9-A3A3-C01E25F231AA}" type="slidenum">
              <a:rPr lang="en-US"/>
              <a:pPr/>
              <a:t>230</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150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504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15046" name="Rectangle 3"/>
          <p:cNvSpPr>
            <a:spLocks noGrp="1" noChangeArrowheads="1"/>
          </p:cNvSpPr>
          <p:nvPr>
            <p:ph idx="1"/>
          </p:nvPr>
        </p:nvSpPr>
        <p:spPr>
          <a:xfrm>
            <a:off x="533400" y="2286000"/>
            <a:ext cx="8229600" cy="3657600"/>
          </a:xfrm>
        </p:spPr>
        <p:txBody>
          <a:bodyPr/>
          <a:lstStyle/>
          <a:p>
            <a:pPr marL="365125" lvl="1" indent="-255588" eaLnBrk="1" hangingPunct="1">
              <a:spcBef>
                <a:spcPts val="400"/>
              </a:spcBef>
              <a:buSzPct val="68000"/>
              <a:buFont typeface="Verdana" pitchFamily="34" charset="0"/>
              <a:buNone/>
            </a:pPr>
            <a:r>
              <a:rPr lang="en-US" sz="2000" dirty="0">
                <a:ea typeface="ＭＳ Ｐゴシック" charset="-128"/>
              </a:rPr>
              <a:t>FRE 803(7) </a:t>
            </a:r>
            <a:r>
              <a:rPr lang="en-US" sz="2000" b="1" dirty="0">
                <a:ea typeface="ＭＳ Ｐゴシック" charset="-128"/>
              </a:rPr>
              <a:t>Absence of entry in records </a:t>
            </a:r>
            <a:r>
              <a:rPr lang="en-US" sz="2000" dirty="0">
                <a:ea typeface="ＭＳ Ｐゴシック" charset="-128"/>
              </a:rPr>
              <a:t>kept in accordance with the provisions of paragraph (6). </a:t>
            </a:r>
          </a:p>
          <a:p>
            <a:pPr marL="365125" lvl="1" indent="-255588" eaLnBrk="1" hangingPunct="1">
              <a:spcBef>
                <a:spcPts val="400"/>
              </a:spcBef>
              <a:buSzPct val="68000"/>
              <a:buFont typeface="Courier New" pitchFamily="49" charset="0"/>
              <a:buChar char="o"/>
            </a:pPr>
            <a:r>
              <a:rPr lang="en-US" sz="2000" dirty="0">
                <a:ea typeface="ＭＳ Ｐゴシック" charset="-128"/>
              </a:rPr>
              <a:t>Evidence that a matter is not included in the memoranda reports, records, or data compilations, in any form, kept in accordance with the provisions of paragraph (6), </a:t>
            </a:r>
          </a:p>
          <a:p>
            <a:pPr marL="365125" lvl="1" indent="-255588" eaLnBrk="1" hangingPunct="1">
              <a:spcBef>
                <a:spcPts val="400"/>
              </a:spcBef>
              <a:buSzPct val="68000"/>
              <a:buFont typeface="Courier New" pitchFamily="49" charset="0"/>
              <a:buChar char="o"/>
            </a:pPr>
            <a:r>
              <a:rPr lang="en-US" sz="2000" dirty="0">
                <a:ea typeface="ＭＳ Ｐゴシック" charset="-128"/>
              </a:rPr>
              <a:t>to prove the nonoccurrence or nonexistence of the matter, </a:t>
            </a:r>
          </a:p>
          <a:p>
            <a:pPr marL="365125" lvl="1" indent="-255588" eaLnBrk="1" hangingPunct="1">
              <a:spcBef>
                <a:spcPts val="400"/>
              </a:spcBef>
              <a:buSzPct val="68000"/>
              <a:buFont typeface="Courier New" pitchFamily="49" charset="0"/>
              <a:buChar char="o"/>
            </a:pPr>
            <a:r>
              <a:rPr lang="en-US" sz="2000" dirty="0">
                <a:ea typeface="ＭＳ Ｐゴシック" charset="-128"/>
              </a:rPr>
              <a:t>if the matter was of a kind of which a memorandum, report, record, or data compilation was regularly made and preserved, </a:t>
            </a:r>
          </a:p>
          <a:p>
            <a:pPr marL="365125" lvl="1" indent="-255588" eaLnBrk="1" hangingPunct="1">
              <a:spcBef>
                <a:spcPts val="400"/>
              </a:spcBef>
              <a:buSzPct val="68000"/>
              <a:buFont typeface="Courier New" pitchFamily="49" charset="0"/>
              <a:buChar char="o"/>
            </a:pPr>
            <a:r>
              <a:rPr lang="en-US" sz="2000" dirty="0">
                <a:ea typeface="ＭＳ Ｐゴシック" charset="-128"/>
              </a:rPr>
              <a:t>unless the sources of information or other circumstances indicate lack of trustworthiness</a:t>
            </a:r>
            <a:r>
              <a:rPr lang="en-US" sz="2400" dirty="0">
                <a:ea typeface="ＭＳ Ｐゴシック" charset="-128"/>
              </a:rPr>
              <a:t>.</a:t>
            </a:r>
          </a:p>
        </p:txBody>
      </p:sp>
      <p:sp>
        <p:nvSpPr>
          <p:cNvPr id="8" name="Rectangle 7"/>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487863FC-D030-4656-9005-B7EE50D129DE}" type="slidenum">
              <a:rPr lang="en-US"/>
              <a:pPr/>
              <a:t>231</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160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606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16070" name="Rectangle 3"/>
          <p:cNvSpPr>
            <a:spLocks noGrp="1" noChangeArrowheads="1"/>
          </p:cNvSpPr>
          <p:nvPr>
            <p:ph idx="1"/>
          </p:nvPr>
        </p:nvSpPr>
        <p:spPr>
          <a:xfrm>
            <a:off x="533400" y="2362200"/>
            <a:ext cx="8229600" cy="2862263"/>
          </a:xfrm>
        </p:spPr>
        <p:txBody>
          <a:bodyPr/>
          <a:lstStyle/>
          <a:p>
            <a:pPr eaLnBrk="1" hangingPunct="1"/>
            <a:r>
              <a:rPr lang="en-US" sz="2200" dirty="0"/>
              <a:t>Is the following testimony admissible?</a:t>
            </a:r>
          </a:p>
          <a:p>
            <a:pPr eaLnBrk="1" hangingPunct="1"/>
            <a:endParaRPr lang="en-US" sz="800" dirty="0"/>
          </a:p>
          <a:p>
            <a:pPr eaLnBrk="1" hangingPunct="1"/>
            <a:r>
              <a:rPr lang="en-US" sz="2200" dirty="0"/>
              <a:t>A tobacco company stated it did extensive research about cancer but not one document in the research and development department shows this alleged research.</a:t>
            </a:r>
          </a:p>
          <a:p>
            <a:pPr eaLnBrk="1" hangingPunct="1">
              <a:buFont typeface="Wingdings 3" pitchFamily="18" charset="2"/>
              <a:buNone/>
            </a:pPr>
            <a:endParaRPr lang="en-US" dirty="0"/>
          </a:p>
        </p:txBody>
      </p:sp>
      <p:sp>
        <p:nvSpPr>
          <p:cNvPr id="216071"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487863FC-D030-4656-9005-B7EE50D129DE}" type="slidenum">
              <a:rPr lang="en-US"/>
              <a:pPr/>
              <a:t>232</a:t>
            </a:fld>
            <a:endParaRPr lang="en-US" dirty="0"/>
          </a:p>
        </p:txBody>
      </p:sp>
      <p:sp>
        <p:nvSpPr>
          <p:cNvPr id="10" name="Rectangle 2"/>
          <p:cNvSpPr>
            <a:spLocks noGrp="1" noRot="1" noChangeArrowheads="1"/>
          </p:cNvSpPr>
          <p:nvPr>
            <p:ph type="title"/>
          </p:nvPr>
        </p:nvSpPr>
        <p:spPr>
          <a:xfrm>
            <a:off x="762000"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1606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606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16070" name="Rectangle 3"/>
          <p:cNvSpPr>
            <a:spLocks noGrp="1" noChangeArrowheads="1"/>
          </p:cNvSpPr>
          <p:nvPr>
            <p:ph idx="1"/>
          </p:nvPr>
        </p:nvSpPr>
        <p:spPr>
          <a:xfrm>
            <a:off x="533400" y="2362200"/>
            <a:ext cx="8229600" cy="2862263"/>
          </a:xfrm>
        </p:spPr>
        <p:txBody>
          <a:bodyPr/>
          <a:lstStyle/>
          <a:p>
            <a:pPr eaLnBrk="1" hangingPunct="1"/>
            <a:r>
              <a:rPr lang="en-US" sz="2200" dirty="0"/>
              <a:t>Is the following testimony admissible?</a:t>
            </a:r>
          </a:p>
          <a:p>
            <a:pPr eaLnBrk="1" hangingPunct="1"/>
            <a:endParaRPr lang="en-US" sz="800" dirty="0"/>
          </a:p>
          <a:p>
            <a:pPr eaLnBrk="1" hangingPunct="1"/>
            <a:r>
              <a:rPr lang="en-US" sz="2200" dirty="0"/>
              <a:t>A tobacco company stated it did extensive research about cancer but not one document in the research and development department shows this alleged research.</a:t>
            </a:r>
          </a:p>
          <a:p>
            <a:pPr eaLnBrk="1" hangingPunct="1"/>
            <a:endParaRPr lang="en-US" sz="2200" dirty="0"/>
          </a:p>
          <a:p>
            <a:pPr eaLnBrk="1" hangingPunct="1"/>
            <a:r>
              <a:rPr lang="en-US" sz="2200" dirty="0"/>
              <a:t> ANSWER: Yes, testimony is admissible </a:t>
            </a:r>
          </a:p>
          <a:p>
            <a:pPr eaLnBrk="1" hangingPunct="1">
              <a:buNone/>
            </a:pPr>
            <a:endParaRPr lang="en-US" sz="800" dirty="0"/>
          </a:p>
          <a:p>
            <a:pPr eaLnBrk="1" hangingPunct="1"/>
            <a:r>
              <a:rPr lang="en-US" sz="2200" dirty="0"/>
              <a:t>The absence of business record entry can be used to prove that the event or condition did not occur.</a:t>
            </a:r>
          </a:p>
          <a:p>
            <a:pPr eaLnBrk="1" hangingPunct="1">
              <a:buFont typeface="Wingdings 3" pitchFamily="18" charset="2"/>
              <a:buNone/>
            </a:pPr>
            <a:endParaRPr lang="en-US" dirty="0"/>
          </a:p>
        </p:txBody>
      </p:sp>
      <p:sp>
        <p:nvSpPr>
          <p:cNvPr id="216071"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057400" y="1676400"/>
            <a:ext cx="5157181" cy="553998"/>
          </a:xfrm>
          <a:prstGeom prst="rect">
            <a:avLst/>
          </a:prstGeom>
        </p:spPr>
        <p:txBody>
          <a:bodyPr wrap="none">
            <a:spAutoFit/>
          </a:bodyPr>
          <a:lstStyle/>
          <a:p>
            <a:r>
              <a:rPr lang="en-US" sz="3000" dirty="0">
                <a:latin typeface="+mj-lt"/>
              </a:rPr>
              <a:t>Business Record Exception</a:t>
            </a: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850119D-5C03-43FC-9429-D0DB8C2DC49C}" type="slidenum">
              <a:rPr lang="en-US"/>
              <a:pPr/>
              <a:t>233</a:t>
            </a:fld>
            <a:endParaRPr lang="en-US" dirty="0"/>
          </a:p>
        </p:txBody>
      </p:sp>
      <p:sp>
        <p:nvSpPr>
          <p:cNvPr id="10" name="Rectangle 2"/>
          <p:cNvSpPr>
            <a:spLocks noGrp="1" noRot="1" noChangeArrowheads="1"/>
          </p:cNvSpPr>
          <p:nvPr>
            <p:ph type="title"/>
          </p:nvPr>
        </p:nvSpPr>
        <p:spPr>
          <a:xfrm>
            <a:off x="762000"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181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811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18118" name="Rectangle 3"/>
          <p:cNvSpPr>
            <a:spLocks noGrp="1" noChangeArrowheads="1"/>
          </p:cNvSpPr>
          <p:nvPr>
            <p:ph idx="1"/>
          </p:nvPr>
        </p:nvSpPr>
        <p:spPr>
          <a:xfrm>
            <a:off x="457200" y="2362200"/>
            <a:ext cx="8229600" cy="2862263"/>
          </a:xfrm>
        </p:spPr>
        <p:txBody>
          <a:bodyPr/>
          <a:lstStyle/>
          <a:p>
            <a:pPr eaLnBrk="1" hangingPunct="1">
              <a:buNone/>
            </a:pPr>
            <a:r>
              <a:rPr lang="en-US" sz="2000" dirty="0"/>
              <a:t>FRE803(8) </a:t>
            </a:r>
            <a:r>
              <a:rPr lang="en-US" sz="2000" b="1" dirty="0"/>
              <a:t>Public Records and Reports. </a:t>
            </a:r>
          </a:p>
          <a:p>
            <a:pPr eaLnBrk="1" hangingPunct="1"/>
            <a:r>
              <a:rPr lang="en-US" sz="2000" dirty="0"/>
              <a:t>Records, reports, statements, or data compilations, in any form, of public offices or agencies, setting forth </a:t>
            </a:r>
          </a:p>
          <a:p>
            <a:pPr lvl="1" eaLnBrk="1" hangingPunct="1"/>
            <a:r>
              <a:rPr lang="en-US" sz="1700" dirty="0">
                <a:ea typeface="ＭＳ Ｐゴシック" charset="-128"/>
              </a:rPr>
              <a:t>(A) the activities of the office or agency, or </a:t>
            </a:r>
          </a:p>
          <a:p>
            <a:pPr lvl="1" eaLnBrk="1" hangingPunct="1"/>
            <a:r>
              <a:rPr lang="en-US" sz="1700" dirty="0">
                <a:ea typeface="ＭＳ Ｐゴシック" charset="-128"/>
              </a:rPr>
              <a:t>(B) matters observed pursuant to duty imposed by law as to which matters there was a duty to report, excluding, however, in criminal cases matters observed by police officers and other law enforcement personnel, or </a:t>
            </a:r>
          </a:p>
          <a:p>
            <a:pPr lvl="1" eaLnBrk="1" hangingPunct="1"/>
            <a:r>
              <a:rPr lang="en-US" sz="1700" dirty="0">
                <a:ea typeface="ＭＳ Ｐゴシック" charset="-128"/>
              </a:rPr>
              <a:t>(C) in civil actions and proceedings and against the Government in criminal cases, factual findings resulting from an investigation made pursuant to authority granted by law, unless the sources of information or other circumstances indicate lack of trustworthiness.</a:t>
            </a: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2057400" y="1752600"/>
            <a:ext cx="5275803" cy="553998"/>
          </a:xfrm>
          <a:prstGeom prst="rect">
            <a:avLst/>
          </a:prstGeom>
        </p:spPr>
        <p:txBody>
          <a:bodyPr wrap="none">
            <a:spAutoFit/>
          </a:bodyPr>
          <a:lstStyle/>
          <a:p>
            <a:r>
              <a:rPr lang="en-US" sz="3000" dirty="0">
                <a:latin typeface="+mj-lt"/>
              </a:rPr>
              <a:t>Public Records and Reports</a:t>
            </a: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063BE1D-880D-4583-A4B3-38BFDA16EB33}" type="slidenum">
              <a:rPr lang="en-US"/>
              <a:pPr/>
              <a:t>234</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191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914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19142" name="Rectangle 3"/>
          <p:cNvSpPr>
            <a:spLocks noGrp="1" noChangeArrowheads="1"/>
          </p:cNvSpPr>
          <p:nvPr>
            <p:ph idx="1"/>
          </p:nvPr>
        </p:nvSpPr>
        <p:spPr>
          <a:xfrm>
            <a:off x="533400" y="2514600"/>
            <a:ext cx="8229600" cy="2862263"/>
          </a:xfrm>
        </p:spPr>
        <p:txBody>
          <a:bodyPr/>
          <a:lstStyle/>
          <a:p>
            <a:pPr eaLnBrk="1" hangingPunct="1"/>
            <a:endParaRPr lang="en-US" sz="2400" dirty="0"/>
          </a:p>
          <a:p>
            <a:pPr eaLnBrk="1" hangingPunct="1"/>
            <a:r>
              <a:rPr lang="en-US" sz="2400" dirty="0"/>
              <a:t>FRE 803 (2) </a:t>
            </a:r>
            <a:r>
              <a:rPr lang="en-US" sz="2400" b="1" dirty="0"/>
              <a:t>Excited Utterance.  </a:t>
            </a:r>
            <a:r>
              <a:rPr lang="en-US" sz="2400" dirty="0"/>
              <a:t>A statement relating to a startling event or condition made while the declarant was under the stress of excitement caused by the event or condition.</a:t>
            </a:r>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2819400" y="1752600"/>
            <a:ext cx="3449983" cy="553998"/>
          </a:xfrm>
          <a:prstGeom prst="rect">
            <a:avLst/>
          </a:prstGeom>
        </p:spPr>
        <p:txBody>
          <a:bodyPr wrap="none">
            <a:spAutoFit/>
          </a:bodyPr>
          <a:lstStyle/>
          <a:p>
            <a:r>
              <a:rPr lang="en-US" sz="3000" dirty="0">
                <a:latin typeface="+mj-lt"/>
              </a:rPr>
              <a:t>Excited Utterance</a:t>
            </a: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C2ECCAA-4353-46AF-9213-207A915DF737}" type="slidenum">
              <a:rPr lang="en-US"/>
              <a:pPr/>
              <a:t>235</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01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01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0166" name="Rectangle 3"/>
          <p:cNvSpPr>
            <a:spLocks noGrp="1" noChangeArrowheads="1"/>
          </p:cNvSpPr>
          <p:nvPr>
            <p:ph idx="1"/>
          </p:nvPr>
        </p:nvSpPr>
        <p:spPr>
          <a:xfrm>
            <a:off x="533400" y="2514600"/>
            <a:ext cx="8229600" cy="2862263"/>
          </a:xfrm>
        </p:spPr>
        <p:txBody>
          <a:bodyPr/>
          <a:lstStyle/>
          <a:p>
            <a:pPr eaLnBrk="1" hangingPunct="1"/>
            <a:r>
              <a:rPr lang="en-US" sz="2300" dirty="0"/>
              <a:t>Charley testifies that during incident Albert yelled to Charley </a:t>
            </a:r>
            <a:r>
              <a:rPr lang="en-US" altLang="en-US" sz="2300" dirty="0"/>
              <a:t>“</a:t>
            </a:r>
            <a:r>
              <a:rPr lang="en-US" sz="2300" dirty="0"/>
              <a:t>that plank is falling and is going to hit her in the head!</a:t>
            </a:r>
            <a:r>
              <a:rPr lang="en-US" altLang="en-US" sz="2300" dirty="0"/>
              <a:t>”</a:t>
            </a:r>
          </a:p>
          <a:p>
            <a:pPr marL="365125" lvl="1" indent="-255588" eaLnBrk="1" hangingPunct="1">
              <a:spcBef>
                <a:spcPts val="400"/>
              </a:spcBef>
              <a:buSzPct val="68000"/>
              <a:buFont typeface="Wingdings 3" pitchFamily="18" charset="2"/>
              <a:buChar char=""/>
            </a:pPr>
            <a:endParaRPr lang="en-US" altLang="ja-JP" sz="800" b="1" dirty="0">
              <a:ea typeface="ＭＳ Ｐゴシック" charset="-128"/>
            </a:endParaRPr>
          </a:p>
          <a:p>
            <a:pPr marL="365125" lvl="1" indent="-255588" eaLnBrk="1" hangingPunct="1">
              <a:spcBef>
                <a:spcPts val="400"/>
              </a:spcBef>
              <a:buSzPct val="68000"/>
              <a:buNone/>
            </a:pPr>
            <a:r>
              <a:rPr lang="en-US" altLang="ja-JP" i="1" dirty="0">
                <a:ea typeface="ＭＳ Ｐゴシック" charset="-128"/>
              </a:rPr>
              <a:t>Is this hearsay admissible?</a:t>
            </a:r>
          </a:p>
          <a:p>
            <a:pPr marL="365125" lvl="1" indent="-255588" eaLnBrk="1" hangingPunct="1">
              <a:spcBef>
                <a:spcPts val="400"/>
              </a:spcBef>
              <a:buSzPct val="68000"/>
              <a:buNone/>
            </a:pPr>
            <a:endParaRPr lang="en-US" altLang="ja-JP" i="1" dirty="0">
              <a:ea typeface="ＭＳ Ｐゴシック" charset="-128"/>
            </a:endParaRPr>
          </a:p>
          <a:p>
            <a:pPr eaLnBrk="1" hangingPunct="1"/>
            <a:endParaRPr lang="en-US" sz="2200" dirty="0"/>
          </a:p>
          <a:p>
            <a:pPr eaLnBrk="1" hangingPunct="1"/>
            <a:endParaRPr lang="en-US" sz="1800" dirty="0"/>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2016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798417" y="1752600"/>
            <a:ext cx="3449983" cy="553998"/>
          </a:xfrm>
          <a:prstGeom prst="rect">
            <a:avLst/>
          </a:prstGeom>
        </p:spPr>
        <p:txBody>
          <a:bodyPr wrap="none">
            <a:spAutoFit/>
          </a:bodyPr>
          <a:lstStyle/>
          <a:p>
            <a:r>
              <a:rPr lang="en-US" sz="3000" dirty="0">
                <a:latin typeface="+mj-lt"/>
              </a:rPr>
              <a:t>Excited Utterance</a:t>
            </a: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C2ECCAA-4353-46AF-9213-207A915DF737}" type="slidenum">
              <a:rPr lang="en-US"/>
              <a:pPr/>
              <a:t>236</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01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01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0166" name="Rectangle 3"/>
          <p:cNvSpPr>
            <a:spLocks noGrp="1" noChangeArrowheads="1"/>
          </p:cNvSpPr>
          <p:nvPr>
            <p:ph idx="1"/>
          </p:nvPr>
        </p:nvSpPr>
        <p:spPr>
          <a:xfrm>
            <a:off x="533400" y="2514600"/>
            <a:ext cx="8229600" cy="2862263"/>
          </a:xfrm>
        </p:spPr>
        <p:txBody>
          <a:bodyPr/>
          <a:lstStyle/>
          <a:p>
            <a:pPr eaLnBrk="1" hangingPunct="1"/>
            <a:r>
              <a:rPr lang="en-US" sz="2300" dirty="0"/>
              <a:t>Charley testifies that during incident Albert yelled to Charley </a:t>
            </a:r>
            <a:r>
              <a:rPr lang="en-US" altLang="en-US" sz="2300" dirty="0"/>
              <a:t>“</a:t>
            </a:r>
            <a:r>
              <a:rPr lang="en-US" sz="2300" dirty="0"/>
              <a:t>that plank is falling and is going to hit her in the head!</a:t>
            </a:r>
            <a:r>
              <a:rPr lang="en-US" altLang="en-US" sz="2300" dirty="0"/>
              <a:t>”</a:t>
            </a:r>
          </a:p>
          <a:p>
            <a:pPr marL="365125" lvl="1" indent="-255588" eaLnBrk="1" hangingPunct="1">
              <a:spcBef>
                <a:spcPts val="400"/>
              </a:spcBef>
              <a:buSzPct val="68000"/>
              <a:buFont typeface="Wingdings 3" pitchFamily="18" charset="2"/>
              <a:buChar char=""/>
            </a:pPr>
            <a:endParaRPr lang="en-US" altLang="ja-JP" sz="800" b="1" dirty="0">
              <a:ea typeface="ＭＳ Ｐゴシック" charset="-128"/>
            </a:endParaRPr>
          </a:p>
          <a:p>
            <a:pPr marL="365125" lvl="1" indent="-255588" eaLnBrk="1" hangingPunct="1">
              <a:spcBef>
                <a:spcPts val="400"/>
              </a:spcBef>
              <a:buSzPct val="68000"/>
              <a:buNone/>
            </a:pPr>
            <a:r>
              <a:rPr lang="en-US" altLang="ja-JP" i="1" dirty="0">
                <a:ea typeface="ＭＳ Ｐゴシック" charset="-128"/>
              </a:rPr>
              <a:t>Is this hearsay admissible?</a:t>
            </a:r>
          </a:p>
          <a:p>
            <a:pPr marL="365125" lvl="1" indent="-255588" eaLnBrk="1" hangingPunct="1">
              <a:spcBef>
                <a:spcPts val="400"/>
              </a:spcBef>
              <a:buSzPct val="68000"/>
              <a:buNone/>
            </a:pPr>
            <a:endParaRPr lang="en-US" altLang="ja-JP" i="1" dirty="0">
              <a:ea typeface="ＭＳ Ｐゴシック" charset="-128"/>
            </a:endParaRPr>
          </a:p>
          <a:p>
            <a:pPr marL="365125" lvl="1" indent="-255588" eaLnBrk="1" hangingPunct="1">
              <a:spcBef>
                <a:spcPts val="400"/>
              </a:spcBef>
              <a:buSzPct val="68000"/>
              <a:buNone/>
            </a:pPr>
            <a:r>
              <a:rPr lang="en-US" altLang="ja-JP" dirty="0">
                <a:ea typeface="ＭＳ Ｐゴシック" charset="-128"/>
              </a:rPr>
              <a:t>ANSWER:  Yes</a:t>
            </a:r>
            <a:endParaRPr lang="en-US" sz="2200" dirty="0"/>
          </a:p>
          <a:p>
            <a:pPr marL="365125" lvl="1" indent="-255588" eaLnBrk="1" hangingPunct="1">
              <a:spcBef>
                <a:spcPts val="400"/>
              </a:spcBef>
              <a:buSzPct val="68000"/>
              <a:buNone/>
            </a:pPr>
            <a:endParaRPr lang="en-US" altLang="ja-JP" i="1" dirty="0">
              <a:ea typeface="ＭＳ Ｐゴシック" charset="-128"/>
            </a:endParaRPr>
          </a:p>
          <a:p>
            <a:pPr marL="365125" lvl="1" indent="-255588" eaLnBrk="1" hangingPunct="1">
              <a:spcBef>
                <a:spcPts val="400"/>
              </a:spcBef>
              <a:buSzPct val="68000"/>
              <a:buNone/>
            </a:pPr>
            <a:endParaRPr lang="en-US" altLang="ja-JP" i="1" dirty="0">
              <a:ea typeface="ＭＳ Ｐゴシック" charset="-128"/>
            </a:endParaRPr>
          </a:p>
          <a:p>
            <a:pPr eaLnBrk="1" hangingPunct="1"/>
            <a:endParaRPr lang="en-US" sz="2200" dirty="0"/>
          </a:p>
          <a:p>
            <a:pPr eaLnBrk="1" hangingPunct="1"/>
            <a:endParaRPr lang="en-US" sz="1800" dirty="0"/>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2016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798417" y="1752600"/>
            <a:ext cx="3449983" cy="553998"/>
          </a:xfrm>
          <a:prstGeom prst="rect">
            <a:avLst/>
          </a:prstGeom>
        </p:spPr>
        <p:txBody>
          <a:bodyPr wrap="none">
            <a:spAutoFit/>
          </a:bodyPr>
          <a:lstStyle/>
          <a:p>
            <a:r>
              <a:rPr lang="en-US" sz="3000" dirty="0">
                <a:latin typeface="+mj-lt"/>
              </a:rPr>
              <a:t>Excited Utterance</a:t>
            </a:r>
          </a:p>
        </p:txBody>
      </p:sp>
    </p:spTree>
    <p:extLst>
      <p:ext uri="{BB962C8B-B14F-4D97-AF65-F5344CB8AC3E}">
        <p14:creationId xmlns:p14="http://schemas.microsoft.com/office/powerpoint/2010/main" val="2904631731"/>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6FBF739-ADC1-4F23-B43D-665AE1BD2A9E}" type="slidenum">
              <a:rPr lang="en-US"/>
              <a:pPr/>
              <a:t>237</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22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22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2214" name="Rectangle 3"/>
          <p:cNvSpPr>
            <a:spLocks noGrp="1" noChangeArrowheads="1"/>
          </p:cNvSpPr>
          <p:nvPr>
            <p:ph idx="1"/>
          </p:nvPr>
        </p:nvSpPr>
        <p:spPr>
          <a:xfrm>
            <a:off x="457200" y="2514600"/>
            <a:ext cx="8229600" cy="2862263"/>
          </a:xfrm>
        </p:spPr>
        <p:txBody>
          <a:bodyPr/>
          <a:lstStyle/>
          <a:p>
            <a:endParaRPr lang="en-US" sz="2400" dirty="0"/>
          </a:p>
          <a:p>
            <a:r>
              <a:rPr lang="en-US" sz="2400" dirty="0"/>
              <a:t>FRE 803(1) </a:t>
            </a:r>
            <a:r>
              <a:rPr lang="en-US" sz="2400" b="1" dirty="0"/>
              <a:t>Present Sense Impression.  </a:t>
            </a:r>
            <a:r>
              <a:rPr lang="en-US" sz="2400" dirty="0"/>
              <a:t>A statement describing or explaining an event or condition made while the declarant was perceiving the event or condition, or immediately thereafter.</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2286000" y="1752600"/>
            <a:ext cx="4937570" cy="553998"/>
          </a:xfrm>
          <a:prstGeom prst="rect">
            <a:avLst/>
          </a:prstGeom>
        </p:spPr>
        <p:txBody>
          <a:bodyPr wrap="none">
            <a:spAutoFit/>
          </a:bodyPr>
          <a:lstStyle/>
          <a:p>
            <a:r>
              <a:rPr lang="en-US" sz="3000" dirty="0">
                <a:latin typeface="+mj-lt"/>
              </a:rPr>
              <a:t>Present Sense Impression</a:t>
            </a: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9AA6E01-A03D-4D06-B33D-E0BC55C7A160}" type="slidenum">
              <a:rPr lang="en-US"/>
              <a:pPr/>
              <a:t>238</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32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32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3238" name="Rectangle 3"/>
          <p:cNvSpPr>
            <a:spLocks noGrp="1" noChangeArrowheads="1"/>
          </p:cNvSpPr>
          <p:nvPr>
            <p:ph idx="1"/>
          </p:nvPr>
        </p:nvSpPr>
        <p:spPr>
          <a:xfrm>
            <a:off x="533400" y="2590800"/>
            <a:ext cx="8229600" cy="2862263"/>
          </a:xfrm>
        </p:spPr>
        <p:txBody>
          <a:bodyPr/>
          <a:lstStyle/>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Is the following admissible?</a:t>
            </a:r>
          </a:p>
          <a:p>
            <a:pPr marL="365125" lvl="2" indent="-255588" eaLnBrk="1" hangingPunct="1">
              <a:spcBef>
                <a:spcPts val="400"/>
              </a:spcBef>
              <a:buClr>
                <a:schemeClr val="accent1"/>
              </a:buClr>
              <a:buSzPct val="68000"/>
              <a:buFont typeface="Wingdings 3" pitchFamily="18" charset="2"/>
              <a:buChar char=""/>
            </a:pPr>
            <a:endParaRPr lang="en-US" sz="8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Employee of defendant testified as follows: </a:t>
            </a:r>
          </a:p>
          <a:p>
            <a:pPr marL="365125" lvl="2" indent="-255588" eaLnBrk="1" hangingPunct="1">
              <a:spcBef>
                <a:spcPts val="400"/>
              </a:spcBef>
              <a:buClr>
                <a:schemeClr val="accent1"/>
              </a:buClr>
              <a:buSzPct val="68000"/>
              <a:buFont typeface="Wingdings 3" pitchFamily="18" charset="2"/>
              <a:buChar char=""/>
            </a:pPr>
            <a:endParaRPr lang="en-US" sz="8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altLang="en-US" dirty="0">
                <a:ea typeface="ＭＳ Ｐゴシック" charset="-128"/>
              </a:rPr>
              <a:t>“</a:t>
            </a:r>
            <a:r>
              <a:rPr lang="en-US" dirty="0">
                <a:ea typeface="ＭＳ Ｐゴシック" charset="-128"/>
              </a:rPr>
              <a:t>Oh my gosh, did you see that plank fall and hit her 10 seconds ago?</a:t>
            </a:r>
            <a:r>
              <a:rPr lang="en-US" altLang="en-US" dirty="0">
                <a:ea typeface="ＭＳ Ｐゴシック" charset="-128"/>
              </a:rPr>
              <a:t>”</a:t>
            </a:r>
          </a:p>
          <a:p>
            <a:pPr marL="365125" lvl="2" indent="-255588" eaLnBrk="1" hangingPunct="1">
              <a:spcBef>
                <a:spcPts val="400"/>
              </a:spcBef>
              <a:buClr>
                <a:schemeClr val="accent1"/>
              </a:buClr>
              <a:buSzPct val="68000"/>
              <a:buFont typeface="Wingdings 3" pitchFamily="18" charset="2"/>
              <a:buChar char=""/>
            </a:pPr>
            <a:endParaRPr lang="en-US" alt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232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286000" y="1752600"/>
            <a:ext cx="4937570" cy="553998"/>
          </a:xfrm>
          <a:prstGeom prst="rect">
            <a:avLst/>
          </a:prstGeom>
        </p:spPr>
        <p:txBody>
          <a:bodyPr wrap="none">
            <a:spAutoFit/>
          </a:bodyPr>
          <a:lstStyle/>
          <a:p>
            <a:r>
              <a:rPr lang="en-US" sz="3000" dirty="0">
                <a:latin typeface="+mj-lt"/>
              </a:rPr>
              <a:t>Present Sense Impression</a:t>
            </a: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9AA6E01-A03D-4D06-B33D-E0BC55C7A160}" type="slidenum">
              <a:rPr lang="en-US"/>
              <a:pPr/>
              <a:t>239</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32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32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3238" name="Rectangle 3"/>
          <p:cNvSpPr>
            <a:spLocks noGrp="1" noChangeArrowheads="1"/>
          </p:cNvSpPr>
          <p:nvPr>
            <p:ph idx="1"/>
          </p:nvPr>
        </p:nvSpPr>
        <p:spPr>
          <a:xfrm>
            <a:off x="533400" y="2590800"/>
            <a:ext cx="8229600" cy="2862263"/>
          </a:xfrm>
        </p:spPr>
        <p:txBody>
          <a:bodyPr/>
          <a:lstStyle/>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Is the following admissible?</a:t>
            </a:r>
          </a:p>
          <a:p>
            <a:pPr marL="365125" lvl="2" indent="-255588" eaLnBrk="1" hangingPunct="1">
              <a:spcBef>
                <a:spcPts val="400"/>
              </a:spcBef>
              <a:buClr>
                <a:schemeClr val="accent1"/>
              </a:buClr>
              <a:buSzPct val="68000"/>
              <a:buFont typeface="Wingdings 3" pitchFamily="18" charset="2"/>
              <a:buChar char=""/>
            </a:pPr>
            <a:endParaRPr lang="en-US" sz="8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Employee of defendant testified as follows: </a:t>
            </a:r>
          </a:p>
          <a:p>
            <a:pPr marL="365125" lvl="2" indent="-255588" eaLnBrk="1" hangingPunct="1">
              <a:spcBef>
                <a:spcPts val="400"/>
              </a:spcBef>
              <a:buClr>
                <a:schemeClr val="accent1"/>
              </a:buClr>
              <a:buSzPct val="68000"/>
              <a:buFont typeface="Wingdings 3" pitchFamily="18" charset="2"/>
              <a:buChar char=""/>
            </a:pPr>
            <a:endParaRPr lang="en-US" sz="800"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altLang="en-US" dirty="0">
                <a:ea typeface="ＭＳ Ｐゴシック" charset="-128"/>
              </a:rPr>
              <a:t>“</a:t>
            </a:r>
            <a:r>
              <a:rPr lang="en-US" dirty="0">
                <a:ea typeface="ＭＳ Ｐゴシック" charset="-128"/>
              </a:rPr>
              <a:t>Oh my gosh, did you see that plank fall and hit her 10 seconds ago?</a:t>
            </a:r>
            <a:r>
              <a:rPr lang="en-US" altLang="en-US" dirty="0">
                <a:ea typeface="ＭＳ Ｐゴシック" charset="-128"/>
              </a:rPr>
              <a:t>”</a:t>
            </a:r>
          </a:p>
          <a:p>
            <a:pPr marL="365125" lvl="2" indent="-255588" eaLnBrk="1" hangingPunct="1">
              <a:spcBef>
                <a:spcPts val="400"/>
              </a:spcBef>
              <a:buClr>
                <a:schemeClr val="accent1"/>
              </a:buClr>
              <a:buSzPct val="68000"/>
              <a:buFont typeface="Wingdings 3" pitchFamily="18" charset="2"/>
              <a:buChar char=""/>
            </a:pPr>
            <a:endParaRPr lang="en-US" alt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r>
              <a:rPr lang="en-US" dirty="0">
                <a:ea typeface="ＭＳ Ｐゴシック" charset="-128"/>
              </a:rPr>
              <a:t>ANSWER: Yes. This is admissible as </a:t>
            </a:r>
            <a:r>
              <a:rPr lang="en-US" sz="2200" dirty="0"/>
              <a:t>Present Sense Impression  FRE 803(1)</a:t>
            </a: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marL="365125" lvl="2" indent="-255588" eaLnBrk="1" hangingPunct="1">
              <a:spcBef>
                <a:spcPts val="400"/>
              </a:spcBef>
              <a:buClr>
                <a:schemeClr val="accent1"/>
              </a:buClr>
              <a:buSzPct val="68000"/>
              <a:buFont typeface="Wingdings 3" pitchFamily="18" charset="2"/>
              <a:buChar char=""/>
            </a:pPr>
            <a:endParaRPr lang="en-US" dirty="0">
              <a:ea typeface="ＭＳ Ｐゴシック" charset="-128"/>
            </a:endParaRPr>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2232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286000" y="1752600"/>
            <a:ext cx="4937570" cy="553998"/>
          </a:xfrm>
          <a:prstGeom prst="rect">
            <a:avLst/>
          </a:prstGeom>
        </p:spPr>
        <p:txBody>
          <a:bodyPr wrap="none">
            <a:spAutoFit/>
          </a:bodyPr>
          <a:lstStyle/>
          <a:p>
            <a:r>
              <a:rPr lang="en-US" sz="3000" dirty="0">
                <a:latin typeface="+mj-lt"/>
              </a:rPr>
              <a:t>Present Sense Impression</a:t>
            </a:r>
          </a:p>
        </p:txBody>
      </p:sp>
    </p:spTree>
    <p:extLst>
      <p:ext uri="{BB962C8B-B14F-4D97-AF65-F5344CB8AC3E}">
        <p14:creationId xmlns:p14="http://schemas.microsoft.com/office/powerpoint/2010/main" val="1099641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Number Placeholder 5"/>
          <p:cNvSpPr>
            <a:spLocks noGrp="1"/>
          </p:cNvSpPr>
          <p:nvPr>
            <p:ph type="sldNum" sz="quarter" idx="12"/>
          </p:nvPr>
        </p:nvSpPr>
        <p:spPr bwMode="auto">
          <a:noFill/>
          <a:ln>
            <a:miter lim="800000"/>
            <a:headEnd/>
            <a:tailEnd/>
          </a:ln>
        </p:spPr>
        <p:txBody>
          <a:bodyPr/>
          <a:lstStyle/>
          <a:p>
            <a:fld id="{87D41F9F-A462-443A-8FA6-E29F85CB946F}" type="slidenum">
              <a:rPr lang="en-US">
                <a:latin typeface="+mn-lt"/>
              </a:rPr>
              <a:pPr/>
              <a:t>24</a:t>
            </a:fld>
            <a:endParaRPr lang="en-US" dirty="0">
              <a:latin typeface="+mn-lt"/>
            </a:endParaRPr>
          </a:p>
        </p:txBody>
      </p:sp>
      <p:sp>
        <p:nvSpPr>
          <p:cNvPr id="6"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latin typeface="+mn-lt"/>
                <a:ea typeface="+mj-ea"/>
              </a:rPr>
              <a:t>“Real Friends”</a:t>
            </a:r>
            <a:br>
              <a:rPr lang="en-US" sz="3500" dirty="0">
                <a:solidFill>
                  <a:schemeClr val="bg1"/>
                </a:solidFill>
                <a:latin typeface="+mn-lt"/>
                <a:ea typeface="+mj-ea"/>
              </a:rPr>
            </a:br>
            <a:r>
              <a:rPr lang="en-US" sz="3500" dirty="0">
                <a:solidFill>
                  <a:schemeClr val="bg1"/>
                </a:solidFill>
                <a:latin typeface="+mn-lt"/>
                <a:ea typeface="+mj-ea"/>
              </a:rPr>
              <a:t>The Systematic Approach</a:t>
            </a:r>
          </a:p>
        </p:txBody>
      </p:sp>
      <p:pic>
        <p:nvPicPr>
          <p:cNvPr id="1945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 y="1828800"/>
            <a:ext cx="4644220" cy="523220"/>
          </a:xfrm>
          <a:prstGeom prst="rect">
            <a:avLst/>
          </a:prstGeom>
        </p:spPr>
        <p:txBody>
          <a:bodyPr wrap="none">
            <a:spAutoFit/>
          </a:bodyPr>
          <a:lstStyle/>
          <a:p>
            <a:r>
              <a:rPr lang="en-US" sz="2800" dirty="0">
                <a:latin typeface="+mn-lt"/>
              </a:rPr>
              <a:t>What Do Real Friends Do?</a:t>
            </a:r>
          </a:p>
        </p:txBody>
      </p:sp>
      <p:sp>
        <p:nvSpPr>
          <p:cNvPr id="8" name="Rectangle 12"/>
          <p:cNvSpPr>
            <a:spLocks noChangeArrowheads="1"/>
          </p:cNvSpPr>
          <p:nvPr/>
        </p:nvSpPr>
        <p:spPr bwMode="auto">
          <a:xfrm>
            <a:off x="1066800" y="2590800"/>
            <a:ext cx="7162800" cy="769441"/>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en-US" altLang="en-US" sz="2200" dirty="0">
                <a:latin typeface="+mn-lt"/>
              </a:rPr>
              <a:t>“</a:t>
            </a:r>
            <a:r>
              <a:rPr lang="en-US" sz="2200" dirty="0">
                <a:solidFill>
                  <a:srgbClr val="FF0000"/>
                </a:solidFill>
                <a:latin typeface="+mn-lt"/>
              </a:rPr>
              <a:t>R</a:t>
            </a:r>
            <a:r>
              <a:rPr lang="en-US" sz="2200" dirty="0">
                <a:latin typeface="+mn-lt"/>
              </a:rPr>
              <a:t>eal </a:t>
            </a:r>
            <a:r>
              <a:rPr lang="en-US" sz="2200" dirty="0">
                <a:solidFill>
                  <a:srgbClr val="FF0000"/>
                </a:solidFill>
                <a:latin typeface="+mn-lt"/>
              </a:rPr>
              <a:t>F</a:t>
            </a:r>
            <a:r>
              <a:rPr lang="en-US" sz="2200" dirty="0">
                <a:latin typeface="+mn-lt"/>
              </a:rPr>
              <a:t>riends </a:t>
            </a:r>
            <a:r>
              <a:rPr lang="en-US" sz="2200" dirty="0">
                <a:solidFill>
                  <a:srgbClr val="FF0000"/>
                </a:solidFill>
                <a:latin typeface="+mn-lt"/>
              </a:rPr>
              <a:t>H</a:t>
            </a:r>
            <a:r>
              <a:rPr lang="en-US" sz="2200" dirty="0">
                <a:latin typeface="+mn-lt"/>
              </a:rPr>
              <a:t>ave </a:t>
            </a:r>
            <a:r>
              <a:rPr lang="en-US" sz="2200" dirty="0">
                <a:solidFill>
                  <a:srgbClr val="FF0000"/>
                </a:solidFill>
                <a:latin typeface="+mn-lt"/>
              </a:rPr>
              <a:t>E</a:t>
            </a:r>
            <a:r>
              <a:rPr lang="en-US" sz="2200" dirty="0">
                <a:latin typeface="+mn-lt"/>
              </a:rPr>
              <a:t>vidence </a:t>
            </a:r>
            <a:r>
              <a:rPr lang="en-US" sz="2200" dirty="0">
                <a:solidFill>
                  <a:srgbClr val="FF0000"/>
                </a:solidFill>
                <a:latin typeface="+mn-lt"/>
              </a:rPr>
              <a:t>L</a:t>
            </a:r>
            <a:r>
              <a:rPr lang="en-US" sz="2200" dirty="0">
                <a:latin typeface="+mn-lt"/>
              </a:rPr>
              <a:t>ectures at </a:t>
            </a:r>
            <a:br>
              <a:rPr lang="en-US" sz="2200" dirty="0">
                <a:latin typeface="+mn-lt"/>
              </a:rPr>
            </a:br>
            <a:r>
              <a:rPr lang="en-US" sz="2200" dirty="0">
                <a:latin typeface="+mn-lt"/>
              </a:rPr>
              <a:t> </a:t>
            </a:r>
            <a:r>
              <a:rPr lang="en-US" sz="2200" dirty="0">
                <a:solidFill>
                  <a:srgbClr val="FF0000"/>
                </a:solidFill>
                <a:latin typeface="+mn-lt"/>
              </a:rPr>
              <a:t>4:03</a:t>
            </a:r>
            <a:r>
              <a:rPr lang="en-US" sz="2200" dirty="0">
                <a:latin typeface="+mn-lt"/>
              </a:rPr>
              <a:t> </a:t>
            </a:r>
            <a:r>
              <a:rPr lang="en-US" sz="2200" dirty="0">
                <a:solidFill>
                  <a:srgbClr val="FF0000"/>
                </a:solidFill>
                <a:latin typeface="+mn-lt"/>
              </a:rPr>
              <a:t>PM</a:t>
            </a:r>
            <a:r>
              <a:rPr lang="en-US" sz="2200" dirty="0">
                <a:latin typeface="+mn-lt"/>
              </a:rPr>
              <a:t> </a:t>
            </a:r>
            <a:r>
              <a:rPr lang="en-US" sz="2200" dirty="0">
                <a:solidFill>
                  <a:srgbClr val="FF0000"/>
                </a:solidFill>
                <a:latin typeface="+mn-lt"/>
              </a:rPr>
              <a:t>F</a:t>
            </a:r>
            <a:r>
              <a:rPr lang="en-US" sz="2200" dirty="0">
                <a:latin typeface="+mn-lt"/>
              </a:rPr>
              <a:t>requently.</a:t>
            </a:r>
            <a:r>
              <a:rPr lang="en-US" altLang="en-US" sz="2200" dirty="0">
                <a:latin typeface="+mn-lt"/>
              </a:rPr>
              <a:t>”</a:t>
            </a:r>
            <a:endParaRPr lang="en-US" sz="2200" dirty="0">
              <a:latin typeface="+mn-lt"/>
            </a:endParaRPr>
          </a:p>
        </p:txBody>
      </p:sp>
      <p:sp>
        <p:nvSpPr>
          <p:cNvPr id="10" name="Rectangle 12"/>
          <p:cNvSpPr>
            <a:spLocks noChangeArrowheads="1"/>
          </p:cNvSpPr>
          <p:nvPr/>
        </p:nvSpPr>
        <p:spPr bwMode="auto">
          <a:xfrm>
            <a:off x="1371600" y="3452405"/>
            <a:ext cx="7162800" cy="2491195"/>
          </a:xfrm>
          <a:prstGeom prst="rect">
            <a:avLst/>
          </a:prstGeom>
          <a:noFill/>
          <a:ln w="9525">
            <a:noFill/>
            <a:miter lim="800000"/>
            <a:headEnd/>
            <a:tailEnd/>
          </a:ln>
        </p:spPr>
        <p:txBody>
          <a:bodyPr wrap="square">
            <a:spAutoFit/>
          </a:bodyPr>
          <a:lstStyle/>
          <a:p>
            <a:pPr marL="365125" indent="-255588">
              <a:lnSpc>
                <a:spcPct val="80000"/>
              </a:lnSpc>
              <a:spcBef>
                <a:spcPts val="400"/>
              </a:spcBef>
              <a:buClr>
                <a:schemeClr val="accent1"/>
              </a:buClr>
              <a:buSzPct val="68000"/>
            </a:pPr>
            <a:r>
              <a:rPr lang="en-US" sz="2700" dirty="0">
                <a:solidFill>
                  <a:srgbClr val="FF0000"/>
                </a:solidFill>
                <a:latin typeface="+mj-lt"/>
              </a:rPr>
              <a:t> 	R</a:t>
            </a:r>
            <a:r>
              <a:rPr lang="en-US" sz="2700" dirty="0">
                <a:latin typeface="+mj-lt"/>
              </a:rPr>
              <a:t>elevance</a:t>
            </a:r>
          </a:p>
          <a:p>
            <a:pPr marL="365125" indent="-255588">
              <a:lnSpc>
                <a:spcPct val="80000"/>
              </a:lnSpc>
              <a:spcBef>
                <a:spcPts val="400"/>
              </a:spcBef>
              <a:buClr>
                <a:schemeClr val="accent1"/>
              </a:buClr>
              <a:buSzPct val="68000"/>
            </a:pPr>
            <a:r>
              <a:rPr lang="en-US" sz="2700" dirty="0">
                <a:solidFill>
                  <a:srgbClr val="FF0000"/>
                </a:solidFill>
                <a:latin typeface="+mj-lt"/>
              </a:rPr>
              <a:t>	F</a:t>
            </a:r>
            <a:r>
              <a:rPr lang="en-US" sz="2700" dirty="0">
                <a:latin typeface="+mj-lt"/>
              </a:rPr>
              <a:t>oundation </a:t>
            </a:r>
            <a:br>
              <a:rPr lang="en-US" sz="2700" dirty="0">
                <a:latin typeface="+mj-lt"/>
              </a:rPr>
            </a:br>
            <a:r>
              <a:rPr lang="en-US" sz="2700" dirty="0">
                <a:solidFill>
                  <a:srgbClr val="FF0000"/>
                </a:solidFill>
                <a:latin typeface="+mj-lt"/>
              </a:rPr>
              <a:t>H</a:t>
            </a:r>
            <a:r>
              <a:rPr lang="en-US" sz="2700" dirty="0">
                <a:latin typeface="+mj-lt"/>
              </a:rPr>
              <a:t>earsay </a:t>
            </a:r>
            <a:br>
              <a:rPr lang="en-US" sz="2700" dirty="0">
                <a:latin typeface="+mj-lt"/>
              </a:rPr>
            </a:br>
            <a:r>
              <a:rPr lang="en-US" sz="2700" dirty="0">
                <a:solidFill>
                  <a:srgbClr val="FF0000"/>
                </a:solidFill>
                <a:latin typeface="+mj-lt"/>
              </a:rPr>
              <a:t>E</a:t>
            </a:r>
            <a:r>
              <a:rPr lang="en-US" sz="2700" dirty="0">
                <a:latin typeface="+mj-lt"/>
              </a:rPr>
              <a:t>xclusions and </a:t>
            </a:r>
            <a:r>
              <a:rPr lang="en-US" sz="2700" dirty="0">
                <a:solidFill>
                  <a:srgbClr val="FF0000"/>
                </a:solidFill>
                <a:latin typeface="+mj-lt"/>
              </a:rPr>
              <a:t>L</a:t>
            </a:r>
            <a:r>
              <a:rPr lang="en-US" sz="2700" dirty="0">
                <a:latin typeface="+mj-lt"/>
              </a:rPr>
              <a:t>imitations</a:t>
            </a:r>
            <a:br>
              <a:rPr lang="en-US" sz="2700" dirty="0">
                <a:latin typeface="+mj-lt"/>
              </a:rPr>
            </a:br>
            <a:r>
              <a:rPr lang="en-US" sz="2700" dirty="0">
                <a:latin typeface="+mj-lt"/>
              </a:rPr>
              <a:t>FRE  </a:t>
            </a:r>
            <a:r>
              <a:rPr lang="en-US" sz="2700" dirty="0">
                <a:solidFill>
                  <a:srgbClr val="FF0000"/>
                </a:solidFill>
                <a:latin typeface="+mj-lt"/>
              </a:rPr>
              <a:t>403</a:t>
            </a:r>
            <a:br>
              <a:rPr lang="en-US" sz="2700" dirty="0">
                <a:latin typeface="+mj-lt"/>
              </a:rPr>
            </a:br>
            <a:r>
              <a:rPr lang="en-US" sz="2700" dirty="0">
                <a:solidFill>
                  <a:srgbClr val="FF0000"/>
                </a:solidFill>
                <a:latin typeface="+mj-lt"/>
              </a:rPr>
              <a:t>P</a:t>
            </a:r>
            <a:r>
              <a:rPr lang="en-US" sz="2700" dirty="0">
                <a:latin typeface="+mj-lt"/>
              </a:rPr>
              <a:t>rocedural </a:t>
            </a:r>
            <a:r>
              <a:rPr lang="en-US" sz="2700" dirty="0">
                <a:solidFill>
                  <a:srgbClr val="FF0000"/>
                </a:solidFill>
                <a:latin typeface="+mj-lt"/>
              </a:rPr>
              <a:t>M</a:t>
            </a:r>
            <a:r>
              <a:rPr lang="en-US" sz="2700" dirty="0">
                <a:latin typeface="+mj-lt"/>
              </a:rPr>
              <a:t>atters</a:t>
            </a:r>
            <a:br>
              <a:rPr lang="en-US" sz="2700" dirty="0">
                <a:latin typeface="+mj-lt"/>
              </a:rPr>
            </a:br>
            <a:r>
              <a:rPr lang="en-US" sz="2700" dirty="0">
                <a:latin typeface="+mj-lt"/>
              </a:rPr>
              <a:t>Objections to </a:t>
            </a:r>
            <a:r>
              <a:rPr lang="en-US" sz="2700" dirty="0">
                <a:solidFill>
                  <a:srgbClr val="FF0000"/>
                </a:solidFill>
                <a:latin typeface="+mj-lt"/>
              </a:rPr>
              <a:t>F</a:t>
            </a:r>
            <a:r>
              <a:rPr lang="en-US" sz="2700" dirty="0">
                <a:latin typeface="+mj-lt"/>
              </a:rPr>
              <a:t>orm of the Question </a:t>
            </a: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882AE7F-BF2E-4ED0-852C-015E006FD730}" type="slidenum">
              <a:rPr lang="en-US"/>
              <a:pPr/>
              <a:t>240</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52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52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5286" name="Rectangle 3"/>
          <p:cNvSpPr>
            <a:spLocks noGrp="1" noChangeArrowheads="1"/>
          </p:cNvSpPr>
          <p:nvPr>
            <p:ph idx="1"/>
          </p:nvPr>
        </p:nvSpPr>
        <p:spPr>
          <a:xfrm>
            <a:off x="533400" y="2471737"/>
            <a:ext cx="8229600" cy="2862263"/>
          </a:xfrm>
        </p:spPr>
        <p:txBody>
          <a:bodyPr/>
          <a:lstStyle/>
          <a:p>
            <a:r>
              <a:rPr lang="en-US" sz="2400" dirty="0"/>
              <a:t>FRE 804(b) </a:t>
            </a:r>
            <a:r>
              <a:rPr lang="en-US" sz="2400" b="1" dirty="0"/>
              <a:t>Statement Under Belief of Impending Death.  </a:t>
            </a:r>
            <a:r>
              <a:rPr lang="en-US" sz="2400" dirty="0"/>
              <a:t>In a prosecution for homicide or in a civil action or proceeding, a statement made by a declarant while believing that the declarant's death was imminent, concerning the cause or circumstances of what the declarant believed to be impending death.</a:t>
            </a:r>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1752600" y="1752600"/>
            <a:ext cx="5904180" cy="553998"/>
          </a:xfrm>
          <a:prstGeom prst="rect">
            <a:avLst/>
          </a:prstGeom>
        </p:spPr>
        <p:txBody>
          <a:bodyPr wrap="none">
            <a:spAutoFit/>
          </a:bodyPr>
          <a:lstStyle/>
          <a:p>
            <a:r>
              <a:rPr lang="en-US" sz="3000" dirty="0">
                <a:latin typeface="+mj-lt"/>
              </a:rPr>
              <a:t>Statement of Impending Death</a:t>
            </a: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CF3AA87-3E2C-4E02-BD82-EA29F6600039}" type="slidenum">
              <a:rPr lang="en-US"/>
              <a:pPr/>
              <a:t>241</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63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630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6310" name="Rectangle 3"/>
          <p:cNvSpPr>
            <a:spLocks noGrp="1" noChangeArrowheads="1"/>
          </p:cNvSpPr>
          <p:nvPr>
            <p:ph idx="1"/>
          </p:nvPr>
        </p:nvSpPr>
        <p:spPr>
          <a:xfrm>
            <a:off x="533400" y="1524000"/>
            <a:ext cx="8229600" cy="3352800"/>
          </a:xfrm>
        </p:spPr>
        <p:txBody>
          <a:bodyPr/>
          <a:lstStyle/>
          <a:p>
            <a:pPr eaLnBrk="1" hangingPunct="1"/>
            <a:r>
              <a:rPr lang="en-US" sz="2200" dirty="0"/>
              <a:t>Is this statement admissible?</a:t>
            </a:r>
          </a:p>
          <a:p>
            <a:pPr eaLnBrk="1" hangingPunct="1"/>
            <a:endParaRPr lang="en-US" sz="400" b="1" dirty="0"/>
          </a:p>
          <a:p>
            <a:pPr eaLnBrk="1" hangingPunct="1"/>
            <a:r>
              <a:rPr lang="en-US" sz="2200" dirty="0"/>
              <a:t>While a witness to a bridge collapse case was dying of a unrelated stroke he stated that: </a:t>
            </a:r>
          </a:p>
          <a:p>
            <a:pPr eaLnBrk="1" hangingPunct="1"/>
            <a:endParaRPr lang="en-US" sz="600" dirty="0"/>
          </a:p>
          <a:p>
            <a:pPr lvl="1" eaLnBrk="1" hangingPunct="1"/>
            <a:r>
              <a:rPr lang="en-US" sz="2200" dirty="0">
                <a:ea typeface="ＭＳ Ｐゴシック" charset="-128"/>
              </a:rPr>
              <a:t>he saw the circumstances of the incident </a:t>
            </a:r>
          </a:p>
          <a:p>
            <a:pPr lvl="1" eaLnBrk="1" hangingPunct="1"/>
            <a:endParaRPr lang="en-US" sz="400" dirty="0">
              <a:ea typeface="ＭＳ Ｐゴシック" charset="-128"/>
            </a:endParaRPr>
          </a:p>
          <a:p>
            <a:pPr lvl="1" eaLnBrk="1" hangingPunct="1"/>
            <a:r>
              <a:rPr lang="en-US" sz="2200" dirty="0">
                <a:ea typeface="ＭＳ Ｐゴシック" charset="-128"/>
              </a:rPr>
              <a:t>that defendant caused the bridge to collapse because defendant’s big rig ran into the support tower</a:t>
            </a:r>
          </a:p>
        </p:txBody>
      </p:sp>
      <p:sp>
        <p:nvSpPr>
          <p:cNvPr id="226311"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CF3AA87-3E2C-4E02-BD82-EA29F6600039}" type="slidenum">
              <a:rPr lang="en-US"/>
              <a:pPr/>
              <a:t>242</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Hearsay</a:t>
            </a:r>
            <a:endParaRPr lang="en-US" sz="3500" dirty="0">
              <a:solidFill>
                <a:schemeClr val="bg1"/>
              </a:solidFill>
              <a:ea typeface="+mj-ea"/>
            </a:endParaRPr>
          </a:p>
        </p:txBody>
      </p:sp>
      <p:pic>
        <p:nvPicPr>
          <p:cNvPr id="22630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6309" name="Rectangle 3"/>
          <p:cNvSpPr txBox="1">
            <a:spLocks noChangeArrowheads="1"/>
          </p:cNvSpPr>
          <p:nvPr/>
        </p:nvSpPr>
        <p:spPr bwMode="auto">
          <a:xfrm>
            <a:off x="457200" y="11430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26310" name="Rectangle 3"/>
          <p:cNvSpPr>
            <a:spLocks noGrp="1" noChangeArrowheads="1"/>
          </p:cNvSpPr>
          <p:nvPr>
            <p:ph idx="1"/>
          </p:nvPr>
        </p:nvSpPr>
        <p:spPr>
          <a:xfrm>
            <a:off x="533400" y="1524000"/>
            <a:ext cx="8229600" cy="3886200"/>
          </a:xfrm>
        </p:spPr>
        <p:txBody>
          <a:bodyPr/>
          <a:lstStyle/>
          <a:p>
            <a:pPr eaLnBrk="1" hangingPunct="1"/>
            <a:r>
              <a:rPr lang="en-US" sz="2200" dirty="0"/>
              <a:t>Is this statement admissible?</a:t>
            </a:r>
          </a:p>
          <a:p>
            <a:pPr eaLnBrk="1" hangingPunct="1"/>
            <a:endParaRPr lang="en-US" sz="400" b="1" dirty="0"/>
          </a:p>
          <a:p>
            <a:pPr eaLnBrk="1" hangingPunct="1"/>
            <a:r>
              <a:rPr lang="en-US" sz="2200" dirty="0"/>
              <a:t>While a witness to a bridge collapse case was dying of a unrelated stroke he stated that: </a:t>
            </a:r>
          </a:p>
          <a:p>
            <a:pPr eaLnBrk="1" hangingPunct="1"/>
            <a:endParaRPr lang="en-US" sz="600" dirty="0"/>
          </a:p>
          <a:p>
            <a:pPr lvl="1" eaLnBrk="1" hangingPunct="1"/>
            <a:r>
              <a:rPr lang="en-US" sz="2200" dirty="0">
                <a:ea typeface="ＭＳ Ｐゴシック" charset="-128"/>
              </a:rPr>
              <a:t>he saw the circumstances of the incident </a:t>
            </a:r>
          </a:p>
          <a:p>
            <a:pPr lvl="1" eaLnBrk="1" hangingPunct="1"/>
            <a:endParaRPr lang="en-US" sz="400" dirty="0">
              <a:ea typeface="ＭＳ Ｐゴシック" charset="-128"/>
            </a:endParaRPr>
          </a:p>
          <a:p>
            <a:pPr lvl="1" eaLnBrk="1" hangingPunct="1"/>
            <a:r>
              <a:rPr lang="en-US" sz="2200" dirty="0">
                <a:ea typeface="ＭＳ Ｐゴシック" charset="-128"/>
              </a:rPr>
              <a:t>that defendant caused the bridge to collapse because defendant’s big rig ran into the support tower</a:t>
            </a:r>
          </a:p>
          <a:p>
            <a:pPr lvl="1" eaLnBrk="1" hangingPunct="1"/>
            <a:endParaRPr lang="en-US" sz="400" dirty="0">
              <a:ea typeface="ＭＳ Ｐゴシック" charset="-128"/>
            </a:endParaRPr>
          </a:p>
          <a:p>
            <a:pPr eaLnBrk="1" hangingPunct="1"/>
            <a:r>
              <a:rPr lang="en-US" sz="2200" dirty="0"/>
              <a:t>ANSWER: No. </a:t>
            </a:r>
          </a:p>
          <a:p>
            <a:pPr eaLnBrk="1" hangingPunct="1"/>
            <a:endParaRPr lang="en-US" sz="400" dirty="0"/>
          </a:p>
          <a:p>
            <a:pPr eaLnBrk="1" hangingPunct="1"/>
            <a:r>
              <a:rPr lang="en-US" sz="2200" dirty="0"/>
              <a:t>The statement did not relate to the cause and circumstances of his </a:t>
            </a:r>
            <a:r>
              <a:rPr lang="en-US" sz="2200" u="sng" dirty="0"/>
              <a:t>own</a:t>
            </a:r>
            <a:r>
              <a:rPr lang="en-US" sz="2200" dirty="0"/>
              <a:t> death</a:t>
            </a:r>
          </a:p>
          <a:p>
            <a:pPr eaLnBrk="1" hangingPunct="1"/>
            <a:endParaRPr lang="en-US" sz="2600" dirty="0">
              <a:ea typeface="ＭＳ Ｐゴシック" charset="-128"/>
            </a:endParaRPr>
          </a:p>
          <a:p>
            <a:pPr eaLnBrk="1" hangingPunct="1"/>
            <a:endParaRPr lang="en-US" sz="2200" dirty="0"/>
          </a:p>
          <a:p>
            <a:pPr eaLnBrk="1" hangingPunct="1"/>
            <a:endParaRPr lang="en-US" sz="2200" dirty="0"/>
          </a:p>
          <a:p>
            <a:pPr eaLnBrk="1" hangingPunct="1">
              <a:buFont typeface="Wingdings 3" pitchFamily="18" charset="2"/>
              <a:buNone/>
            </a:pPr>
            <a:endParaRPr lang="en-US" sz="2200" dirty="0"/>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226311"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356F8D0-BF7F-474F-841C-69E60D0ED30C}" type="slidenum">
              <a:rPr lang="en-US"/>
              <a:pPr/>
              <a:t>243</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 </a:t>
            </a:r>
          </a:p>
        </p:txBody>
      </p:sp>
      <p:pic>
        <p:nvPicPr>
          <p:cNvPr id="1761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61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6134" name="Rectangle 3"/>
          <p:cNvSpPr>
            <a:spLocks noGrp="1" noChangeArrowheads="1"/>
          </p:cNvSpPr>
          <p:nvPr>
            <p:ph idx="1"/>
          </p:nvPr>
        </p:nvSpPr>
        <p:spPr>
          <a:xfrm>
            <a:off x="685800" y="2209800"/>
            <a:ext cx="8229600" cy="4953000"/>
          </a:xfrm>
        </p:spPr>
        <p:txBody>
          <a:bodyPr/>
          <a:lstStyle/>
          <a:p>
            <a:pPr eaLnBrk="1" hangingPunct="1"/>
            <a:r>
              <a:rPr lang="en-US" sz="1900" dirty="0"/>
              <a:t>FRE 801(d): Statements which are not hearsay</a:t>
            </a:r>
          </a:p>
          <a:p>
            <a:pPr lvl="1" eaLnBrk="1" hangingPunct="1"/>
            <a:r>
              <a:rPr lang="en-US" sz="1900" dirty="0">
                <a:ea typeface="ＭＳ Ｐゴシック" charset="-128"/>
              </a:rPr>
              <a:t>Prior statement of witnesses while testifying at hearing</a:t>
            </a:r>
          </a:p>
          <a:p>
            <a:pPr lvl="1" eaLnBrk="1" hangingPunct="1"/>
            <a:r>
              <a:rPr lang="en-US" sz="1900" dirty="0">
                <a:ea typeface="ＭＳ Ｐゴシック" charset="-128"/>
              </a:rPr>
              <a:t>Admission by party opponent – statement offered against a party</a:t>
            </a:r>
          </a:p>
          <a:p>
            <a:pPr eaLnBrk="1" hangingPunct="1"/>
            <a:r>
              <a:rPr lang="en-US" sz="1900" dirty="0"/>
              <a:t>FRE 802: List of 23 hearsay exceptions; does not matter if declarant is present or not</a:t>
            </a:r>
          </a:p>
          <a:p>
            <a:pPr eaLnBrk="1" hangingPunct="1"/>
            <a:r>
              <a:rPr lang="en-US" sz="1900" dirty="0"/>
              <a:t>FRE 804: Hearsay exceptions when declarant is unavailable</a:t>
            </a:r>
          </a:p>
          <a:p>
            <a:pPr lvl="1" eaLnBrk="1" hangingPunct="1"/>
            <a:r>
              <a:rPr lang="en-US" sz="1900" dirty="0">
                <a:ea typeface="ＭＳ Ｐゴシック" charset="-128"/>
              </a:rPr>
              <a:t>1. Former testimony</a:t>
            </a:r>
          </a:p>
          <a:p>
            <a:pPr lvl="1" eaLnBrk="1" hangingPunct="1"/>
            <a:r>
              <a:rPr lang="en-US" sz="1900" dirty="0">
                <a:ea typeface="ＭＳ Ｐゴシック" charset="-128"/>
              </a:rPr>
              <a:t>2. Statement under belief of impending death</a:t>
            </a:r>
          </a:p>
          <a:p>
            <a:pPr lvl="1" eaLnBrk="1" hangingPunct="1"/>
            <a:r>
              <a:rPr lang="en-US" sz="1900" dirty="0">
                <a:ea typeface="ＭＳ Ｐゴシック" charset="-128"/>
              </a:rPr>
              <a:t>3. Statement against interest</a:t>
            </a:r>
          </a:p>
          <a:p>
            <a:pPr lvl="1" eaLnBrk="1" hangingPunct="1"/>
            <a:r>
              <a:rPr lang="en-US" sz="1900" dirty="0">
                <a:ea typeface="ＭＳ Ｐゴシック" charset="-128"/>
              </a:rPr>
              <a:t>4. Statement of personal or family history</a:t>
            </a:r>
          </a:p>
          <a:p>
            <a:pPr lvl="1" eaLnBrk="1" hangingPunct="1"/>
            <a:r>
              <a:rPr lang="en-US" sz="1900" dirty="0">
                <a:ea typeface="ＭＳ Ｐゴシック" charset="-128"/>
              </a:rPr>
              <a:t>5. Other exceptions (others having trustworthiness</a:t>
            </a:r>
            <a:r>
              <a:rPr lang="en-US" sz="2000" dirty="0">
                <a:ea typeface="ＭＳ Ｐゴシック" charset="-128"/>
              </a:rPr>
              <a:t>)</a:t>
            </a:r>
          </a:p>
        </p:txBody>
      </p:sp>
      <p:sp>
        <p:nvSpPr>
          <p:cNvPr id="8" name="TextBox 7"/>
          <p:cNvSpPr txBox="1"/>
          <p:nvPr/>
        </p:nvSpPr>
        <p:spPr>
          <a:xfrm>
            <a:off x="3352800" y="1676400"/>
            <a:ext cx="4648200" cy="553998"/>
          </a:xfrm>
          <a:prstGeom prst="rect">
            <a:avLst/>
          </a:prstGeom>
          <a:noFill/>
        </p:spPr>
        <p:txBody>
          <a:bodyPr wrap="square" rtlCol="0">
            <a:spAutoFit/>
          </a:bodyPr>
          <a:lstStyle/>
          <a:p>
            <a:r>
              <a:rPr lang="en-US" sz="3000" dirty="0">
                <a:latin typeface="+mj-lt"/>
              </a:rPr>
              <a:t>FRE Summary</a:t>
            </a: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356F8D0-BF7F-474F-841C-69E60D0ED30C}" type="slidenum">
              <a:rPr lang="en-US"/>
              <a:pPr/>
              <a:t>244</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Hearsay </a:t>
            </a:r>
          </a:p>
        </p:txBody>
      </p:sp>
      <p:pic>
        <p:nvPicPr>
          <p:cNvPr id="1761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61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176134" name="Rectangle 3"/>
          <p:cNvSpPr>
            <a:spLocks noGrp="1" noChangeArrowheads="1"/>
          </p:cNvSpPr>
          <p:nvPr>
            <p:ph idx="1"/>
          </p:nvPr>
        </p:nvSpPr>
        <p:spPr>
          <a:xfrm>
            <a:off x="609600" y="2514600"/>
            <a:ext cx="8229600" cy="2667000"/>
          </a:xfrm>
        </p:spPr>
        <p:txBody>
          <a:bodyPr/>
          <a:lstStyle/>
          <a:p>
            <a:pPr eaLnBrk="1" hangingPunct="1"/>
            <a:r>
              <a:rPr lang="en-US" sz="2000" dirty="0"/>
              <a:t>FRE 805  Hearsay Within Hearsay</a:t>
            </a:r>
          </a:p>
          <a:p>
            <a:pPr lvl="1" eaLnBrk="1" hangingPunct="1"/>
            <a:r>
              <a:rPr lang="en-US" sz="1700" dirty="0"/>
              <a:t>Hearsay statement is admissible if each part of the combined hearsay statements conform with an exception to The Hearsay Rule</a:t>
            </a:r>
          </a:p>
          <a:p>
            <a:pPr eaLnBrk="1" hangingPunct="1"/>
            <a:r>
              <a:rPr lang="en-US" sz="2000" dirty="0"/>
              <a:t>FRE 807  Residual Exception: Must have </a:t>
            </a:r>
          </a:p>
          <a:p>
            <a:pPr lvl="1" eaLnBrk="1" hangingPunct="1"/>
            <a:r>
              <a:rPr lang="en-US" sz="1700" dirty="0">
                <a:ea typeface="ＭＳ Ｐゴシック" charset="-128"/>
              </a:rPr>
              <a:t>Circumstantial guarantees of trustworthiness</a:t>
            </a:r>
          </a:p>
          <a:p>
            <a:pPr lvl="1" eaLnBrk="1" hangingPunct="1"/>
            <a:r>
              <a:rPr lang="en-US" sz="1700" dirty="0">
                <a:ea typeface="ＭＳ Ｐゴシック" charset="-128"/>
              </a:rPr>
              <a:t>Offered as evidence of material fact</a:t>
            </a:r>
          </a:p>
          <a:p>
            <a:pPr lvl="1" eaLnBrk="1" hangingPunct="1"/>
            <a:r>
              <a:rPr lang="en-US" sz="1700" dirty="0">
                <a:ea typeface="ＭＳ Ｐゴシック" charset="-128"/>
              </a:rPr>
              <a:t>More probative on point than other evidence that can be obtained</a:t>
            </a:r>
          </a:p>
          <a:p>
            <a:pPr lvl="1" eaLnBrk="1" hangingPunct="1"/>
            <a:r>
              <a:rPr lang="en-US" sz="1700" dirty="0">
                <a:ea typeface="ＭＳ Ｐゴシック" charset="-128"/>
              </a:rPr>
              <a:t>Admission of the statement will serve the purpose of the rules and interests of justice</a:t>
            </a:r>
          </a:p>
          <a:p>
            <a:pPr lvl="1" eaLnBrk="1" hangingPunct="1"/>
            <a:r>
              <a:rPr lang="en-US" sz="1700" dirty="0">
                <a:ea typeface="ＭＳ Ｐゴシック" charset="-128"/>
              </a:rPr>
              <a:t>AND: Must give opponent reasonable notice of plan to offer the hearsay statement and info about it.</a:t>
            </a:r>
          </a:p>
          <a:p>
            <a:pPr lvl="1" eaLnBrk="1" hangingPunct="1"/>
            <a:endParaRPr lang="en-US" sz="2000" dirty="0">
              <a:ea typeface="ＭＳ Ｐゴシック" charset="-128"/>
            </a:endParaRPr>
          </a:p>
          <a:p>
            <a:pPr lvl="1" eaLnBrk="1" hangingPunct="1">
              <a:spcBef>
                <a:spcPts val="400"/>
              </a:spcBef>
              <a:buSzPct val="68000"/>
              <a:buFont typeface="Wingdings 3" pitchFamily="18" charset="2"/>
              <a:buChar char=""/>
            </a:pPr>
            <a:endParaRPr lang="en-US" sz="2200" dirty="0">
              <a:ea typeface="ＭＳ Ｐゴシック" charset="-128"/>
            </a:endParaRPr>
          </a:p>
        </p:txBody>
      </p:sp>
      <p:sp>
        <p:nvSpPr>
          <p:cNvPr id="8" name="TextBox 7"/>
          <p:cNvSpPr txBox="1"/>
          <p:nvPr/>
        </p:nvSpPr>
        <p:spPr>
          <a:xfrm>
            <a:off x="2362200" y="1676400"/>
            <a:ext cx="5486400" cy="553998"/>
          </a:xfrm>
          <a:prstGeom prst="rect">
            <a:avLst/>
          </a:prstGeom>
          <a:noFill/>
        </p:spPr>
        <p:txBody>
          <a:bodyPr wrap="square" rtlCol="0">
            <a:spAutoFit/>
          </a:bodyPr>
          <a:lstStyle/>
          <a:p>
            <a:r>
              <a:rPr lang="en-US" sz="3000" dirty="0">
                <a:latin typeface="+mj-lt"/>
              </a:rPr>
              <a:t>FRE Summary Continued</a:t>
            </a: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955601C9-CF29-4B3E-8EF4-A565C8AD846F}" type="slidenum">
              <a:rPr lang="en-US"/>
              <a:pPr/>
              <a:t>245</a:t>
            </a:fld>
            <a:endParaRPr lang="en-US" dirty="0"/>
          </a:p>
        </p:txBody>
      </p:sp>
      <p:pic>
        <p:nvPicPr>
          <p:cNvPr id="229378"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11:  </a:t>
            </a:r>
            <a:br>
              <a:rPr lang="en-US" sz="5000" dirty="0">
                <a:solidFill>
                  <a:schemeClr val="bg1"/>
                </a:solidFill>
                <a:ea typeface="+mj-ea"/>
              </a:rPr>
            </a:br>
            <a:r>
              <a:rPr lang="en-US" sz="5000" dirty="0">
                <a:solidFill>
                  <a:schemeClr val="bg1"/>
                </a:solidFill>
                <a:ea typeface="+mj-ea"/>
              </a:rPr>
              <a:t>Exclusions And Limitations</a:t>
            </a:r>
          </a:p>
        </p:txBody>
      </p:sp>
      <p:pic>
        <p:nvPicPr>
          <p:cNvPr id="229380"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AC047D5-25AD-4E8A-BC27-14A0F1DCB3A5}" type="slidenum">
              <a:rPr lang="en-US"/>
              <a:pPr/>
              <a:t>246</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Exclusions and Limitations</a:t>
            </a:r>
          </a:p>
        </p:txBody>
      </p:sp>
      <p:pic>
        <p:nvPicPr>
          <p:cNvPr id="2304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040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0406" name="Rectangle 3"/>
          <p:cNvSpPr>
            <a:spLocks noGrp="1" noChangeArrowheads="1"/>
          </p:cNvSpPr>
          <p:nvPr>
            <p:ph idx="1"/>
          </p:nvPr>
        </p:nvSpPr>
        <p:spPr>
          <a:xfrm>
            <a:off x="533400" y="2286000"/>
            <a:ext cx="8229600" cy="3243263"/>
          </a:xfrm>
        </p:spPr>
        <p:txBody>
          <a:bodyPr/>
          <a:lstStyle/>
          <a:p>
            <a:pPr>
              <a:buFont typeface="Wingdings 3" pitchFamily="18" charset="2"/>
              <a:buNone/>
            </a:pPr>
            <a:r>
              <a:rPr lang="en-US" sz="2000" b="1" dirty="0"/>
              <a:t>FRE 501 General Rule – Privileges</a:t>
            </a:r>
            <a:endParaRPr lang="en-US" sz="2000" dirty="0"/>
          </a:p>
          <a:p>
            <a:r>
              <a:rPr lang="en-US" sz="2000" dirty="0"/>
              <a:t>Unless specified by statute or court rule, "the privilege of a witness, person, government … shall be governed by the principles of common law as they may be interpreted by the courts of the United States in the light of reason and experience."</a:t>
            </a:r>
          </a:p>
          <a:p>
            <a:r>
              <a:rPr lang="en-US" sz="2000" dirty="0"/>
              <a:t>Rule 501 also provides that </a:t>
            </a:r>
            <a:r>
              <a:rPr lang="en-US" altLang="en-US" sz="2000" dirty="0"/>
              <a:t>“</a:t>
            </a:r>
            <a:r>
              <a:rPr lang="en-US" sz="2000" dirty="0"/>
              <a:t>in civil actions and proceedings, with respect to an element of a claim or defense as to which State law supplies the rule of decision, the privilege of a witness, person, government, State, or political subdivision thereof shall be determined in accordance with State law.</a:t>
            </a:r>
            <a:r>
              <a:rPr lang="en-US" altLang="en-US" sz="2000" dirty="0"/>
              <a:t>”</a:t>
            </a:r>
            <a:endParaRPr lang="en-US" sz="2400" dirty="0"/>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3505200" y="16764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3862D92-B904-4C2E-841C-1AE8CC27D1A9}" type="slidenum">
              <a:rPr lang="en-US"/>
              <a:pPr/>
              <a:t>247</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14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142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1430" name="Rectangle 3"/>
          <p:cNvSpPr>
            <a:spLocks noGrp="1" noChangeArrowheads="1"/>
          </p:cNvSpPr>
          <p:nvPr>
            <p:ph idx="1"/>
          </p:nvPr>
        </p:nvSpPr>
        <p:spPr>
          <a:xfrm>
            <a:off x="1371600" y="2286000"/>
            <a:ext cx="6705600" cy="4267200"/>
          </a:xfrm>
        </p:spPr>
        <p:txBody>
          <a:bodyPr/>
          <a:lstStyle/>
          <a:p>
            <a:pPr marL="338138" indent="-228600" eaLnBrk="1" hangingPunct="1"/>
            <a:r>
              <a:rPr lang="en-US" sz="2200" dirty="0"/>
              <a:t>  ATTORNEY-CLIENT PRIVILEGE</a:t>
            </a:r>
          </a:p>
          <a:p>
            <a:pPr marL="338138" indent="-228600" eaLnBrk="1" hangingPunct="1"/>
            <a:r>
              <a:rPr lang="en-US" sz="2200" dirty="0"/>
              <a:t>  WORK PRODUCT DOCTRINE</a:t>
            </a:r>
          </a:p>
          <a:p>
            <a:pPr marL="338138" indent="-228600" eaLnBrk="1" hangingPunct="1"/>
            <a:r>
              <a:rPr lang="en-US" sz="2200" dirty="0"/>
              <a:t>  MARITAL PRIVILEGES</a:t>
            </a:r>
          </a:p>
          <a:p>
            <a:pPr marL="338138" indent="-228600" eaLnBrk="1" hangingPunct="1"/>
            <a:r>
              <a:rPr lang="en-US" sz="2200" dirty="0"/>
              <a:t>  PSYCHOTHERAPIST-PATIENT PRIVILEGE</a:t>
            </a:r>
          </a:p>
          <a:p>
            <a:pPr marL="338138" indent="-228600" eaLnBrk="1" hangingPunct="1"/>
            <a:r>
              <a:rPr lang="en-US" sz="2200" dirty="0"/>
              <a:t>  PHYSICIAN-PATIENT PRIVILEGE</a:t>
            </a:r>
          </a:p>
          <a:p>
            <a:pPr marL="338138" indent="-228600" eaLnBrk="1" hangingPunct="1"/>
            <a:r>
              <a:rPr lang="en-US" sz="2200" dirty="0"/>
              <a:t>  CLERGY-COMMUNICANT PRIVILEGE</a:t>
            </a:r>
          </a:p>
          <a:p>
            <a:pPr marL="338138" indent="-228600" eaLnBrk="1" hangingPunct="1"/>
            <a:r>
              <a:rPr lang="en-US" sz="2200" dirty="0"/>
              <a:t>  ACCOUNTANT-CLIENT PRIVILEGE</a:t>
            </a:r>
          </a:p>
          <a:p>
            <a:pPr marL="338138" indent="-228600" eaLnBrk="1" hangingPunct="1"/>
            <a:r>
              <a:rPr lang="en-US" sz="2200" dirty="0"/>
              <a:t>  TAXPAYER'S PRIVILEGE</a:t>
            </a:r>
          </a:p>
          <a:p>
            <a:pPr marL="338138" indent="-228600" eaLnBrk="1" hangingPunct="1"/>
            <a:r>
              <a:rPr lang="en-US" sz="2200" dirty="0"/>
              <a:t>  PRIVILEGE AGAINST SELF-INCRIMINATION</a:t>
            </a:r>
          </a:p>
          <a:p>
            <a:pPr marL="338138" indent="-228600" eaLnBrk="1" hangingPunct="1"/>
            <a:r>
              <a:rPr lang="en-US" sz="2200" dirty="0"/>
              <a:t>  JOURNALISTS' PRIVILEGE</a:t>
            </a:r>
          </a:p>
        </p:txBody>
      </p:sp>
      <p:sp>
        <p:nvSpPr>
          <p:cNvPr id="8" name="Rectangle 7"/>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28FC136-0697-4444-9FF2-9DFD485D4A09}" type="slidenum">
              <a:rPr lang="en-US"/>
              <a:pPr/>
              <a:t>248</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245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245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2454" name="Rectangle 3"/>
          <p:cNvSpPr>
            <a:spLocks noGrp="1" noChangeArrowheads="1"/>
          </p:cNvSpPr>
          <p:nvPr>
            <p:ph idx="1"/>
          </p:nvPr>
        </p:nvSpPr>
        <p:spPr>
          <a:xfrm>
            <a:off x="1371600" y="2209800"/>
            <a:ext cx="7543800" cy="4114800"/>
          </a:xfrm>
        </p:spPr>
        <p:txBody>
          <a:bodyPr/>
          <a:lstStyle/>
          <a:p>
            <a:pPr marL="395288" indent="-285750" eaLnBrk="1" hangingPunct="1"/>
            <a:r>
              <a:rPr lang="en-US" sz="2200" dirty="0"/>
              <a:t> SCHOLAR'S PRIVILEGE</a:t>
            </a:r>
          </a:p>
          <a:p>
            <a:pPr marL="395288" indent="-285750" eaLnBrk="1" hangingPunct="1"/>
            <a:r>
              <a:rPr lang="en-US" sz="2200" dirty="0"/>
              <a:t> EXECUTIVE PRIVILEGE</a:t>
            </a:r>
          </a:p>
          <a:p>
            <a:pPr marL="395288" indent="-285750" eaLnBrk="1" hangingPunct="1"/>
            <a:r>
              <a:rPr lang="en-US" sz="2200" dirty="0"/>
              <a:t> LEGISLATIVE PRIVILEGE</a:t>
            </a:r>
          </a:p>
          <a:p>
            <a:pPr marL="395288" indent="-285750" eaLnBrk="1" hangingPunct="1"/>
            <a:r>
              <a:rPr lang="en-US" sz="2200" dirty="0"/>
              <a:t> INFORMANT'S IDENTITY PRIVILEGE</a:t>
            </a:r>
          </a:p>
          <a:p>
            <a:pPr marL="395288" indent="-285750" eaLnBrk="1" hangingPunct="1"/>
            <a:r>
              <a:rPr lang="en-US" sz="2200" dirty="0"/>
              <a:t> GRAND JURY PRIVILEGES</a:t>
            </a:r>
          </a:p>
          <a:p>
            <a:pPr marL="395288" indent="-285750" eaLnBrk="1" hangingPunct="1"/>
            <a:r>
              <a:rPr lang="en-US" sz="2200" dirty="0"/>
              <a:t> SELF-CRITICAL ANALYSIS PRIVILEGE</a:t>
            </a:r>
          </a:p>
          <a:p>
            <a:pPr marL="395288" indent="-285750" eaLnBrk="1" hangingPunct="1"/>
            <a:r>
              <a:rPr lang="en-US" sz="2200" dirty="0"/>
              <a:t> PARENT-CHILD/FAMILY TESTIMONIAL PRIVILEGE</a:t>
            </a:r>
          </a:p>
          <a:p>
            <a:pPr marL="395288" indent="-285750" eaLnBrk="1" hangingPunct="1"/>
            <a:r>
              <a:rPr lang="en-US" sz="2200" dirty="0"/>
              <a:t> MEDIATION PRIVILEGE</a:t>
            </a:r>
          </a:p>
          <a:p>
            <a:pPr marL="395288" indent="-285750" eaLnBrk="1" hangingPunct="1"/>
            <a:r>
              <a:rPr lang="en-US" sz="2200" dirty="0"/>
              <a:t> TRADE SECRETS PROTECTION</a:t>
            </a:r>
          </a:p>
          <a:p>
            <a:pPr marL="395288" indent="-285750" eaLnBrk="1" hangingPunct="1"/>
            <a:r>
              <a:rPr lang="en-US" sz="2200" dirty="0"/>
              <a:t> HIGHWAY SAFETY DATA PRIVILEGE</a:t>
            </a:r>
          </a:p>
        </p:txBody>
      </p:sp>
      <p:sp>
        <p:nvSpPr>
          <p:cNvPr id="8" name="Rectangle 7"/>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A31050F-94C0-4420-94CA-207B5B667299}" type="slidenum">
              <a:rPr lang="en-US"/>
              <a:pPr/>
              <a:t>249</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34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34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3478" name="Content Placeholder 12"/>
          <p:cNvSpPr>
            <a:spLocks noGrp="1"/>
          </p:cNvSpPr>
          <p:nvPr>
            <p:ph idx="1"/>
          </p:nvPr>
        </p:nvSpPr>
        <p:spPr>
          <a:xfrm>
            <a:off x="457200" y="2514600"/>
            <a:ext cx="8229600" cy="4525963"/>
          </a:xfrm>
        </p:spPr>
        <p:txBody>
          <a:bodyPr/>
          <a:lstStyle/>
          <a:p>
            <a:pPr eaLnBrk="1" hangingPunct="1"/>
            <a:r>
              <a:rPr lang="en-US" sz="2200" dirty="0"/>
              <a:t>What is the objection to this question?</a:t>
            </a:r>
          </a:p>
          <a:p>
            <a:pPr eaLnBrk="1" hangingPunct="1">
              <a:buFont typeface="Wingdings 3" pitchFamily="18" charset="2"/>
              <a:buNone/>
            </a:pPr>
            <a:endParaRPr lang="en-US" sz="2200" dirty="0"/>
          </a:p>
          <a:p>
            <a:pPr eaLnBrk="1" hangingPunct="1"/>
            <a:r>
              <a:rPr lang="en-US" altLang="en-US" sz="2200" dirty="0"/>
              <a:t>“</a:t>
            </a:r>
            <a:r>
              <a:rPr lang="en-US" sz="2200" dirty="0"/>
              <a:t>Did your attorney tell you how to answer this question?</a:t>
            </a:r>
            <a:r>
              <a:rPr lang="en-US" altLang="en-US" sz="2200" dirty="0"/>
              <a:t>”</a:t>
            </a:r>
          </a:p>
        </p:txBody>
      </p:sp>
      <p:sp>
        <p:nvSpPr>
          <p:cNvPr id="2334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Number Placeholder 5"/>
          <p:cNvSpPr>
            <a:spLocks noGrp="1"/>
          </p:cNvSpPr>
          <p:nvPr>
            <p:ph type="sldNum" sz="quarter" idx="12"/>
          </p:nvPr>
        </p:nvSpPr>
        <p:spPr bwMode="auto">
          <a:noFill/>
          <a:ln>
            <a:miter lim="800000"/>
            <a:headEnd/>
            <a:tailEnd/>
          </a:ln>
        </p:spPr>
        <p:txBody>
          <a:bodyPr/>
          <a:lstStyle/>
          <a:p>
            <a:fld id="{990E8473-78D6-4EBB-B894-7F6BAF6D9015}" type="slidenum">
              <a:rPr lang="en-US">
                <a:latin typeface="+mn-lt"/>
              </a:rPr>
              <a:pPr/>
              <a:t>25</a:t>
            </a:fld>
            <a:endParaRPr lang="en-US" dirty="0">
              <a:latin typeface="+mn-lt"/>
            </a:endParaRPr>
          </a:p>
        </p:txBody>
      </p:sp>
      <p:sp>
        <p:nvSpPr>
          <p:cNvPr id="23554"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mn-lt"/>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latin typeface="+mn-lt"/>
              </a:rPr>
              <a:t>“Real Friends”</a:t>
            </a:r>
            <a:br>
              <a:rPr lang="en-US" sz="3500" dirty="0">
                <a:solidFill>
                  <a:schemeClr val="bg1"/>
                </a:solidFill>
                <a:latin typeface="+mn-lt"/>
              </a:rPr>
            </a:br>
            <a:r>
              <a:rPr lang="en-US" sz="3500" dirty="0">
                <a:solidFill>
                  <a:schemeClr val="bg1"/>
                </a:solidFill>
                <a:latin typeface="+mn-lt"/>
              </a:rPr>
              <a:t>The Systematic Approach</a:t>
            </a:r>
            <a:endParaRPr lang="en-US" sz="3500" dirty="0">
              <a:solidFill>
                <a:schemeClr val="bg1"/>
              </a:solidFill>
              <a:latin typeface="+mn-lt"/>
              <a:ea typeface="+mj-ea"/>
            </a:endParaRPr>
          </a:p>
        </p:txBody>
      </p:sp>
      <p:pic>
        <p:nvPicPr>
          <p:cNvPr id="2355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066800" y="2133600"/>
            <a:ext cx="5410200" cy="1200329"/>
          </a:xfrm>
          <a:prstGeom prst="rect">
            <a:avLst/>
          </a:prstGeom>
        </p:spPr>
        <p:txBody>
          <a:bodyPr wrap="square">
            <a:spAutoFit/>
          </a:bodyPr>
          <a:lstStyle/>
          <a:p>
            <a:r>
              <a:rPr lang="en-US" dirty="0">
                <a:latin typeface="+mn-lt"/>
              </a:rPr>
              <a:t>What Are The 7 Questions To Determine If Evidence Is Admissible?</a:t>
            </a: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A31050F-94C0-4420-94CA-207B5B667299}" type="slidenum">
              <a:rPr lang="en-US"/>
              <a:pPr/>
              <a:t>250</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34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34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3478" name="Content Placeholder 12"/>
          <p:cNvSpPr>
            <a:spLocks noGrp="1"/>
          </p:cNvSpPr>
          <p:nvPr>
            <p:ph idx="1"/>
          </p:nvPr>
        </p:nvSpPr>
        <p:spPr>
          <a:xfrm>
            <a:off x="457200" y="2514600"/>
            <a:ext cx="8229600" cy="4525963"/>
          </a:xfrm>
        </p:spPr>
        <p:txBody>
          <a:bodyPr/>
          <a:lstStyle/>
          <a:p>
            <a:pPr eaLnBrk="1" hangingPunct="1"/>
            <a:r>
              <a:rPr lang="en-US" sz="2200" dirty="0"/>
              <a:t>What is the objection to this question?</a:t>
            </a:r>
          </a:p>
          <a:p>
            <a:pPr eaLnBrk="1" hangingPunct="1">
              <a:buFont typeface="Wingdings 3" pitchFamily="18" charset="2"/>
              <a:buNone/>
            </a:pPr>
            <a:endParaRPr lang="en-US" sz="2200" dirty="0"/>
          </a:p>
          <a:p>
            <a:pPr eaLnBrk="1" hangingPunct="1"/>
            <a:r>
              <a:rPr lang="en-US" altLang="en-US" sz="2200" dirty="0"/>
              <a:t>“</a:t>
            </a:r>
            <a:r>
              <a:rPr lang="en-US" sz="2200" dirty="0"/>
              <a:t>Did your attorney tell you how to answer this question?</a:t>
            </a:r>
            <a:r>
              <a:rPr lang="en-US" altLang="en-US" sz="2200" dirty="0"/>
              <a:t>”</a:t>
            </a:r>
          </a:p>
          <a:p>
            <a:pPr eaLnBrk="1" hangingPunct="1"/>
            <a:endParaRPr lang="en-US" sz="2200" dirty="0"/>
          </a:p>
          <a:p>
            <a:pPr eaLnBrk="1" hangingPunct="1"/>
            <a:r>
              <a:rPr lang="en-US" sz="2200" dirty="0"/>
              <a:t>Objection: Attorney-Client Privilege   FRE 502</a:t>
            </a:r>
          </a:p>
          <a:p>
            <a:pPr eaLnBrk="1" hangingPunct="1"/>
            <a:endParaRPr lang="en-US" dirty="0"/>
          </a:p>
        </p:txBody>
      </p:sp>
      <p:sp>
        <p:nvSpPr>
          <p:cNvPr id="2334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A31050F-94C0-4420-94CA-207B5B667299}" type="slidenum">
              <a:rPr lang="en-US"/>
              <a:pPr/>
              <a:t>251</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34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34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3478" name="Content Placeholder 12"/>
          <p:cNvSpPr>
            <a:spLocks noGrp="1"/>
          </p:cNvSpPr>
          <p:nvPr>
            <p:ph idx="1"/>
          </p:nvPr>
        </p:nvSpPr>
        <p:spPr>
          <a:xfrm>
            <a:off x="457200" y="2514600"/>
            <a:ext cx="8229600" cy="4525963"/>
          </a:xfrm>
        </p:spPr>
        <p:txBody>
          <a:bodyPr/>
          <a:lstStyle/>
          <a:p>
            <a:pPr eaLnBrk="1" hangingPunct="1"/>
            <a:r>
              <a:rPr lang="en-US" sz="2200" dirty="0"/>
              <a:t>What is the objection to this question?</a:t>
            </a:r>
          </a:p>
          <a:p>
            <a:pPr eaLnBrk="1" hangingPunct="1">
              <a:buFont typeface="Wingdings 3" pitchFamily="18" charset="2"/>
              <a:buNone/>
            </a:pPr>
            <a:endParaRPr lang="en-US" sz="2200" dirty="0"/>
          </a:p>
          <a:p>
            <a:pPr eaLnBrk="1" hangingPunct="1"/>
            <a:r>
              <a:rPr lang="en-US" altLang="en-US" sz="2200" dirty="0"/>
              <a:t>“</a:t>
            </a:r>
            <a:r>
              <a:rPr lang="en-US" sz="2200" dirty="0"/>
              <a:t>What did you tell your psychiatrist about this?</a:t>
            </a:r>
            <a:r>
              <a:rPr lang="en-US" altLang="en-US" sz="2200" dirty="0"/>
              <a:t>”</a:t>
            </a:r>
          </a:p>
        </p:txBody>
      </p:sp>
      <p:sp>
        <p:nvSpPr>
          <p:cNvPr id="2334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AA31050F-94C0-4420-94CA-207B5B667299}" type="slidenum">
              <a:rPr lang="en-US"/>
              <a:pPr/>
              <a:t>252</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34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34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3478" name="Content Placeholder 12"/>
          <p:cNvSpPr>
            <a:spLocks noGrp="1"/>
          </p:cNvSpPr>
          <p:nvPr>
            <p:ph idx="1"/>
          </p:nvPr>
        </p:nvSpPr>
        <p:spPr>
          <a:xfrm>
            <a:off x="457200" y="2514600"/>
            <a:ext cx="8229600" cy="4525963"/>
          </a:xfrm>
        </p:spPr>
        <p:txBody>
          <a:bodyPr/>
          <a:lstStyle/>
          <a:p>
            <a:pPr eaLnBrk="1" hangingPunct="1"/>
            <a:r>
              <a:rPr lang="en-US" sz="2200" dirty="0"/>
              <a:t>What is the objection to this question?</a:t>
            </a:r>
          </a:p>
          <a:p>
            <a:pPr eaLnBrk="1" hangingPunct="1">
              <a:buFont typeface="Wingdings 3" pitchFamily="18" charset="2"/>
              <a:buNone/>
            </a:pPr>
            <a:endParaRPr lang="en-US" sz="2200" dirty="0"/>
          </a:p>
          <a:p>
            <a:pPr eaLnBrk="1" hangingPunct="1"/>
            <a:r>
              <a:rPr lang="en-US" altLang="en-US" sz="2200" dirty="0"/>
              <a:t>“</a:t>
            </a:r>
            <a:r>
              <a:rPr lang="en-US" sz="2200" dirty="0"/>
              <a:t>What did you tell your psychiatrist about this?</a:t>
            </a:r>
            <a:r>
              <a:rPr lang="en-US" altLang="en-US" sz="2200" dirty="0"/>
              <a:t>”</a:t>
            </a:r>
          </a:p>
          <a:p>
            <a:pPr eaLnBrk="1" hangingPunct="1"/>
            <a:endParaRPr lang="en-US" sz="2200" dirty="0"/>
          </a:p>
          <a:p>
            <a:pPr eaLnBrk="1" hangingPunct="1"/>
            <a:r>
              <a:rPr lang="en-US" sz="2200" dirty="0"/>
              <a:t>Objection: Psychotherapist-Patient Privilege  FRE 502</a:t>
            </a:r>
          </a:p>
        </p:txBody>
      </p:sp>
      <p:sp>
        <p:nvSpPr>
          <p:cNvPr id="23347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3429000" y="1600200"/>
            <a:ext cx="1951175" cy="553998"/>
          </a:xfrm>
          <a:prstGeom prst="rect">
            <a:avLst/>
          </a:prstGeom>
        </p:spPr>
        <p:txBody>
          <a:bodyPr wrap="none">
            <a:spAutoFit/>
          </a:bodyPr>
          <a:lstStyle/>
          <a:p>
            <a:r>
              <a:rPr lang="en-US" sz="3000" dirty="0">
                <a:latin typeface="+mj-lt"/>
              </a:rPr>
              <a:t>Privileges</a:t>
            </a: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EA02D2E4-BA0B-4BAA-8D83-9552E5B3EE36}" type="slidenum">
              <a:rPr lang="en-US"/>
              <a:pPr/>
              <a:t>253</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757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757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7574" name="Rectangle 3"/>
          <p:cNvSpPr>
            <a:spLocks noGrp="1" noChangeArrowheads="1"/>
          </p:cNvSpPr>
          <p:nvPr>
            <p:ph idx="1"/>
          </p:nvPr>
        </p:nvSpPr>
        <p:spPr>
          <a:xfrm>
            <a:off x="533400" y="2514600"/>
            <a:ext cx="8229600" cy="3243263"/>
          </a:xfrm>
        </p:spPr>
        <p:txBody>
          <a:bodyPr/>
          <a:lstStyle/>
          <a:p>
            <a:r>
              <a:rPr lang="en-US" sz="2400" dirty="0"/>
              <a:t>1. Subsequent Remedial Measures</a:t>
            </a:r>
          </a:p>
          <a:p>
            <a:r>
              <a:rPr lang="en-US" sz="2400" dirty="0"/>
              <a:t>2. Compromise and Offers to Compromise</a:t>
            </a:r>
          </a:p>
          <a:p>
            <a:r>
              <a:rPr lang="en-US" sz="2400" dirty="0"/>
              <a:t>3. Payment of Medical and Similar Expenses</a:t>
            </a:r>
          </a:p>
          <a:p>
            <a:r>
              <a:rPr lang="en-US" sz="2400" dirty="0"/>
              <a:t>4. Pleas and Plea Discussions in Criminal Case</a:t>
            </a:r>
          </a:p>
          <a:p>
            <a:r>
              <a:rPr lang="en-US" sz="2400" dirty="0"/>
              <a:t>5. Liability Insurance</a:t>
            </a:r>
          </a:p>
          <a:p>
            <a:r>
              <a:rPr lang="en-US" sz="2400" dirty="0"/>
              <a:t>6. "Collateral Source Rule"  </a:t>
            </a:r>
          </a:p>
          <a:p>
            <a:pPr eaLnBrk="1" hangingPunct="1"/>
            <a:endParaRPr lang="en-US" sz="2200" dirty="0"/>
          </a:p>
          <a:p>
            <a:pPr eaLnBrk="1" hangingPunct="1">
              <a:buFont typeface="Wingdings 3" pitchFamily="18" charset="2"/>
              <a:buNone/>
            </a:pPr>
            <a:endParaRPr lang="en-US" sz="2200" dirty="0"/>
          </a:p>
          <a:p>
            <a:pPr marL="365125" lvl="1" indent="-255588" eaLnBrk="1" hangingPunct="1">
              <a:spcBef>
                <a:spcPts val="400"/>
              </a:spcBef>
              <a:buSzPct val="68000"/>
              <a:buFont typeface="Wingdings 3" pitchFamily="18" charset="2"/>
              <a:buChar char=""/>
            </a:pPr>
            <a:endParaRPr lang="en-US" sz="2200" dirty="0">
              <a:ea typeface="ＭＳ Ｐゴシック" charset="-128"/>
            </a:endParaRPr>
          </a:p>
        </p:txBody>
      </p:sp>
      <p:sp>
        <p:nvSpPr>
          <p:cNvPr id="8" name="Rectangle 7"/>
          <p:cNvSpPr/>
          <p:nvPr/>
        </p:nvSpPr>
        <p:spPr>
          <a:xfrm>
            <a:off x="2362200" y="1676400"/>
            <a:ext cx="4575291" cy="553998"/>
          </a:xfrm>
          <a:prstGeom prst="rect">
            <a:avLst/>
          </a:prstGeom>
        </p:spPr>
        <p:txBody>
          <a:bodyPr wrap="none">
            <a:spAutoFit/>
          </a:bodyPr>
          <a:lstStyle/>
          <a:p>
            <a:r>
              <a:rPr lang="en-US" sz="3000" dirty="0">
                <a:latin typeface="+mj-lt"/>
              </a:rPr>
              <a:t>Public Policy Exclusions</a:t>
            </a: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BFF5A6-DC84-4BF2-A351-92C9CEDB9B4B}" type="slidenum">
              <a:rPr lang="en-US"/>
              <a:pPr/>
              <a:t>254</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85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859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8598" name="Content Placeholder 12"/>
          <p:cNvSpPr>
            <a:spLocks noGrp="1"/>
          </p:cNvSpPr>
          <p:nvPr>
            <p:ph idx="1"/>
          </p:nvPr>
        </p:nvSpPr>
        <p:spPr>
          <a:xfrm>
            <a:off x="457200" y="2133600"/>
            <a:ext cx="8229600" cy="4525963"/>
          </a:xfrm>
        </p:spPr>
        <p:txBody>
          <a:bodyPr/>
          <a:lstStyle/>
          <a:p>
            <a:pPr eaLnBrk="1" hangingPunct="1"/>
            <a:endParaRPr lang="en-US" sz="2400" dirty="0"/>
          </a:p>
          <a:p>
            <a:pPr eaLnBrk="1" hangingPunct="1"/>
            <a:r>
              <a:rPr lang="en-US" sz="2200" dirty="0"/>
              <a:t>What is the objection?</a:t>
            </a:r>
          </a:p>
          <a:p>
            <a:pPr eaLnBrk="1" hangingPunct="1"/>
            <a:endParaRPr lang="en-US" sz="2200" dirty="0"/>
          </a:p>
          <a:p>
            <a:pPr eaLnBrk="1" hangingPunct="1"/>
            <a:r>
              <a:rPr lang="en-US" altLang="en-US" sz="2200" dirty="0"/>
              <a:t>“</a:t>
            </a:r>
            <a:r>
              <a:rPr lang="en-US" sz="2200" dirty="0"/>
              <a:t>You offered to settle this case for $7 million, correct?</a:t>
            </a:r>
            <a:r>
              <a:rPr lang="en-US" altLang="en-US" sz="2200" dirty="0"/>
              <a:t>”</a:t>
            </a:r>
            <a:endParaRPr lang="en-US" sz="2400" dirty="0"/>
          </a:p>
          <a:p>
            <a:pPr eaLnBrk="1" hangingPunct="1">
              <a:buFont typeface="Wingdings 3" pitchFamily="18" charset="2"/>
              <a:buNone/>
            </a:pPr>
            <a:endParaRPr lang="en-US" dirty="0"/>
          </a:p>
        </p:txBody>
      </p:sp>
      <p:sp>
        <p:nvSpPr>
          <p:cNvPr id="8" name="Rectangle 7"/>
          <p:cNvSpPr/>
          <p:nvPr/>
        </p:nvSpPr>
        <p:spPr>
          <a:xfrm>
            <a:off x="2362200" y="1676400"/>
            <a:ext cx="4575291" cy="553998"/>
          </a:xfrm>
          <a:prstGeom prst="rect">
            <a:avLst/>
          </a:prstGeom>
        </p:spPr>
        <p:txBody>
          <a:bodyPr wrap="none">
            <a:spAutoFit/>
          </a:bodyPr>
          <a:lstStyle/>
          <a:p>
            <a:r>
              <a:rPr lang="en-US" sz="3000" dirty="0">
                <a:latin typeface="+mj-lt"/>
              </a:rPr>
              <a:t>Public Policy Exclusions</a:t>
            </a: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ABFF5A6-DC84-4BF2-A351-92C9CEDB9B4B}" type="slidenum">
              <a:rPr lang="en-US"/>
              <a:pPr/>
              <a:t>255</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3859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859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38598" name="Content Placeholder 12"/>
          <p:cNvSpPr>
            <a:spLocks noGrp="1"/>
          </p:cNvSpPr>
          <p:nvPr>
            <p:ph idx="1"/>
          </p:nvPr>
        </p:nvSpPr>
        <p:spPr>
          <a:xfrm>
            <a:off x="457200" y="2133600"/>
            <a:ext cx="8229600" cy="4525963"/>
          </a:xfrm>
        </p:spPr>
        <p:txBody>
          <a:bodyPr/>
          <a:lstStyle/>
          <a:p>
            <a:pPr eaLnBrk="1" hangingPunct="1"/>
            <a:endParaRPr lang="en-US" sz="2400" dirty="0"/>
          </a:p>
          <a:p>
            <a:pPr eaLnBrk="1" hangingPunct="1"/>
            <a:r>
              <a:rPr lang="en-US" sz="2200" dirty="0"/>
              <a:t>What is the objection?</a:t>
            </a:r>
          </a:p>
          <a:p>
            <a:pPr eaLnBrk="1" hangingPunct="1"/>
            <a:endParaRPr lang="en-US" sz="2200" dirty="0"/>
          </a:p>
          <a:p>
            <a:pPr eaLnBrk="1" hangingPunct="1"/>
            <a:r>
              <a:rPr lang="en-US" altLang="en-US" sz="2200" dirty="0"/>
              <a:t>“</a:t>
            </a:r>
            <a:r>
              <a:rPr lang="en-US" sz="2200" dirty="0"/>
              <a:t>You offered to settle this case for $7 million, correct?</a:t>
            </a:r>
            <a:r>
              <a:rPr lang="en-US" altLang="en-US" sz="2200" dirty="0"/>
              <a:t>”</a:t>
            </a:r>
          </a:p>
          <a:p>
            <a:pPr eaLnBrk="1" hangingPunct="1"/>
            <a:endParaRPr lang="en-US" sz="2200" dirty="0"/>
          </a:p>
          <a:p>
            <a:pPr eaLnBrk="1" hangingPunct="1"/>
            <a:r>
              <a:rPr lang="en-US" sz="2200" dirty="0"/>
              <a:t>Objection: Public policy exclusion to disallow any evidence of settlement discussions.</a:t>
            </a:r>
          </a:p>
          <a:p>
            <a:pPr eaLnBrk="1" hangingPunct="1"/>
            <a:endParaRPr lang="en-US" sz="2400" dirty="0"/>
          </a:p>
          <a:p>
            <a:pPr eaLnBrk="1" hangingPunct="1">
              <a:buFont typeface="Wingdings 3" pitchFamily="18" charset="2"/>
              <a:buNone/>
            </a:pPr>
            <a:endParaRPr lang="en-US" dirty="0"/>
          </a:p>
        </p:txBody>
      </p:sp>
      <p:sp>
        <p:nvSpPr>
          <p:cNvPr id="8" name="Rectangle 7"/>
          <p:cNvSpPr/>
          <p:nvPr/>
        </p:nvSpPr>
        <p:spPr>
          <a:xfrm>
            <a:off x="2362200" y="1676400"/>
            <a:ext cx="4575291" cy="553998"/>
          </a:xfrm>
          <a:prstGeom prst="rect">
            <a:avLst/>
          </a:prstGeom>
        </p:spPr>
        <p:txBody>
          <a:bodyPr wrap="none">
            <a:spAutoFit/>
          </a:bodyPr>
          <a:lstStyle/>
          <a:p>
            <a:r>
              <a:rPr lang="en-US" sz="3000" dirty="0">
                <a:latin typeface="+mj-lt"/>
              </a:rPr>
              <a:t>Public Policy Exclusions</a:t>
            </a: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49417B0-A270-4F0F-BBC1-91EA652D8717}" type="slidenum">
              <a:rPr lang="en-US"/>
              <a:pPr/>
              <a:t>256</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06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064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0646" name="Content Placeholder 12"/>
          <p:cNvSpPr>
            <a:spLocks noGrp="1"/>
          </p:cNvSpPr>
          <p:nvPr>
            <p:ph idx="1"/>
          </p:nvPr>
        </p:nvSpPr>
        <p:spPr>
          <a:xfrm>
            <a:off x="457200" y="2560637"/>
            <a:ext cx="8229600" cy="1630363"/>
          </a:xfrm>
        </p:spPr>
        <p:txBody>
          <a:bodyPr/>
          <a:lstStyle/>
          <a:p>
            <a:pPr eaLnBrk="1" hangingPunct="1"/>
            <a:r>
              <a:rPr lang="en-US" sz="2200" dirty="0"/>
              <a:t>What is the objection to this question?</a:t>
            </a:r>
          </a:p>
          <a:p>
            <a:pPr eaLnBrk="1" hangingPunct="1"/>
            <a:endParaRPr lang="en-US" sz="1200" dirty="0"/>
          </a:p>
          <a:p>
            <a:pPr eaLnBrk="1" hangingPunct="1"/>
            <a:r>
              <a:rPr lang="en-US" altLang="en-US" sz="2200" dirty="0"/>
              <a:t>“</a:t>
            </a:r>
            <a:r>
              <a:rPr lang="en-US" sz="2200" dirty="0"/>
              <a:t>How much insurance did your company have to cover this incident?</a:t>
            </a:r>
            <a:r>
              <a:rPr lang="en-US" altLang="en-US" sz="2200" dirty="0"/>
              <a:t>”</a:t>
            </a:r>
            <a:endParaRPr lang="en-US" sz="2200" dirty="0"/>
          </a:p>
        </p:txBody>
      </p:sp>
      <p:sp>
        <p:nvSpPr>
          <p:cNvPr id="24064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358909" y="1676400"/>
            <a:ext cx="4575291" cy="553998"/>
          </a:xfrm>
          <a:prstGeom prst="rect">
            <a:avLst/>
          </a:prstGeom>
        </p:spPr>
        <p:txBody>
          <a:bodyPr wrap="none">
            <a:spAutoFit/>
          </a:bodyPr>
          <a:lstStyle/>
          <a:p>
            <a:r>
              <a:rPr lang="en-US" sz="3000" dirty="0">
                <a:latin typeface="+mj-lt"/>
              </a:rPr>
              <a:t>Public Policy Exclusions</a:t>
            </a: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49417B0-A270-4F0F-BBC1-91EA652D8717}" type="slidenum">
              <a:rPr lang="en-US"/>
              <a:pPr/>
              <a:t>257</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064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064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0646" name="Content Placeholder 12"/>
          <p:cNvSpPr>
            <a:spLocks noGrp="1"/>
          </p:cNvSpPr>
          <p:nvPr>
            <p:ph idx="1"/>
          </p:nvPr>
        </p:nvSpPr>
        <p:spPr>
          <a:xfrm>
            <a:off x="457200" y="2560637"/>
            <a:ext cx="8229600" cy="4525963"/>
          </a:xfrm>
        </p:spPr>
        <p:txBody>
          <a:bodyPr/>
          <a:lstStyle/>
          <a:p>
            <a:pPr eaLnBrk="1" hangingPunct="1"/>
            <a:r>
              <a:rPr lang="en-US" sz="2200" dirty="0"/>
              <a:t>What is the objection to this question?</a:t>
            </a:r>
          </a:p>
          <a:p>
            <a:pPr eaLnBrk="1" hangingPunct="1"/>
            <a:endParaRPr lang="en-US" sz="1200" dirty="0"/>
          </a:p>
          <a:p>
            <a:pPr eaLnBrk="1" hangingPunct="1"/>
            <a:r>
              <a:rPr lang="en-US" altLang="en-US" sz="2200" dirty="0"/>
              <a:t>“</a:t>
            </a:r>
            <a:r>
              <a:rPr lang="en-US" sz="2200" dirty="0"/>
              <a:t>How much insurance did your company have to cover this incident?</a:t>
            </a:r>
            <a:r>
              <a:rPr lang="en-US" altLang="en-US" sz="2200" dirty="0"/>
              <a:t>”</a:t>
            </a:r>
          </a:p>
          <a:p>
            <a:pPr eaLnBrk="1" hangingPunct="1"/>
            <a:endParaRPr lang="en-US" sz="2200" dirty="0"/>
          </a:p>
          <a:p>
            <a:pPr eaLnBrk="1" hangingPunct="1"/>
            <a:r>
              <a:rPr lang="en-US" sz="2200" dirty="0"/>
              <a:t>Objection: Public policy exclusion to disallow this question.</a:t>
            </a:r>
            <a:endParaRPr lang="en-US" altLang="en-US" sz="2200" dirty="0"/>
          </a:p>
          <a:p>
            <a:pPr eaLnBrk="1" hangingPunct="1"/>
            <a:endParaRPr lang="en-US" sz="1200" dirty="0"/>
          </a:p>
          <a:p>
            <a:pPr eaLnBrk="1" hangingPunct="1"/>
            <a:r>
              <a:rPr lang="en-US" sz="2200" dirty="0"/>
              <a:t>Approach the bench and move for mistrial. </a:t>
            </a:r>
          </a:p>
          <a:p>
            <a:pPr eaLnBrk="1" hangingPunct="1"/>
            <a:endParaRPr lang="en-US" sz="2400" dirty="0"/>
          </a:p>
          <a:p>
            <a:pPr eaLnBrk="1" hangingPunct="1"/>
            <a:endParaRPr lang="en-US" dirty="0"/>
          </a:p>
        </p:txBody>
      </p:sp>
      <p:sp>
        <p:nvSpPr>
          <p:cNvPr id="240647"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358909" y="1676400"/>
            <a:ext cx="4575291" cy="553998"/>
          </a:xfrm>
          <a:prstGeom prst="rect">
            <a:avLst/>
          </a:prstGeom>
        </p:spPr>
        <p:txBody>
          <a:bodyPr wrap="none">
            <a:spAutoFit/>
          </a:bodyPr>
          <a:lstStyle/>
          <a:p>
            <a:r>
              <a:rPr lang="en-US" sz="3000" dirty="0">
                <a:latin typeface="+mj-lt"/>
              </a:rPr>
              <a:t>Public Policy Exclusions</a:t>
            </a: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21438EA-7F80-49A0-B4B3-D96E743D37E9}" type="slidenum">
              <a:rPr lang="en-US"/>
              <a:pPr/>
              <a:t>258</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269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269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2694" name="Content Placeholder 12"/>
          <p:cNvSpPr>
            <a:spLocks noGrp="1"/>
          </p:cNvSpPr>
          <p:nvPr>
            <p:ph idx="1"/>
          </p:nvPr>
        </p:nvSpPr>
        <p:spPr>
          <a:xfrm>
            <a:off x="228600" y="2362200"/>
            <a:ext cx="8610600" cy="4678363"/>
          </a:xfrm>
        </p:spPr>
        <p:txBody>
          <a:bodyPr/>
          <a:lstStyle/>
          <a:p>
            <a:pPr eaLnBrk="1" hangingPunct="1">
              <a:lnSpc>
                <a:spcPct val="150000"/>
              </a:lnSpc>
              <a:buFont typeface="Wingdings 3" pitchFamily="18" charset="2"/>
              <a:buNone/>
            </a:pPr>
            <a:r>
              <a:rPr lang="en-US" sz="2000" dirty="0"/>
              <a:t>PROBITY (Honor--Virtue) LIMITATIONS</a:t>
            </a:r>
          </a:p>
          <a:p>
            <a:r>
              <a:rPr lang="en-US" sz="2000" dirty="0"/>
              <a:t>Definition of </a:t>
            </a:r>
            <a:r>
              <a:rPr lang="en-US" altLang="en-US" sz="2000" dirty="0"/>
              <a:t>“</a:t>
            </a:r>
            <a:r>
              <a:rPr lang="en-US" sz="2000" dirty="0"/>
              <a:t>Character</a:t>
            </a:r>
            <a:r>
              <a:rPr lang="en-US" altLang="en-US" sz="2000" dirty="0"/>
              <a:t>”</a:t>
            </a:r>
            <a:r>
              <a:rPr lang="en-US" sz="2000" dirty="0"/>
              <a:t>: nature, disposition, makeup, moral fiber or temperament of a person.</a:t>
            </a:r>
          </a:p>
          <a:p>
            <a:r>
              <a:rPr lang="en-US" sz="2000" dirty="0"/>
              <a:t>Definition of </a:t>
            </a:r>
            <a:r>
              <a:rPr lang="en-US" altLang="en-US" sz="2000" dirty="0"/>
              <a:t>“</a:t>
            </a:r>
            <a:r>
              <a:rPr lang="en-US" sz="2000" dirty="0"/>
              <a:t>Habit</a:t>
            </a:r>
            <a:r>
              <a:rPr lang="en-US" altLang="en-US" sz="2000" dirty="0"/>
              <a:t>”</a:t>
            </a:r>
            <a:r>
              <a:rPr lang="en-US" sz="2000" dirty="0"/>
              <a:t>: custom, routine, tradition, pattern</a:t>
            </a:r>
          </a:p>
          <a:p>
            <a:pPr>
              <a:buFont typeface="Wingdings 3" pitchFamily="18" charset="2"/>
              <a:buNone/>
            </a:pPr>
            <a:endParaRPr lang="en-US" sz="2000" dirty="0"/>
          </a:p>
          <a:p>
            <a:pPr>
              <a:buFont typeface="Wingdings 3" pitchFamily="18" charset="2"/>
              <a:buNone/>
            </a:pPr>
            <a:r>
              <a:rPr lang="en-US" sz="2000" dirty="0"/>
              <a:t>FRE 404 Character Evidence Not Admissible to Prove Conduct </a:t>
            </a:r>
          </a:p>
          <a:p>
            <a:r>
              <a:rPr lang="en-US" sz="2000" dirty="0"/>
              <a:t>Generally, character evidence is inadmissible to prove conformity therewith</a:t>
            </a:r>
          </a:p>
          <a:p>
            <a:r>
              <a:rPr lang="en-US" sz="2000" dirty="0"/>
              <a:t>Exceptions FRE 413-415  Evidence of crimes in sexual assault / child molestation cases </a:t>
            </a:r>
          </a:p>
          <a:p>
            <a:endParaRPr lang="en-US" sz="2000" dirty="0"/>
          </a:p>
          <a:p>
            <a:pPr eaLnBrk="1" hangingPunct="1"/>
            <a:endParaRPr lang="en-US" dirty="0"/>
          </a:p>
        </p:txBody>
      </p:sp>
      <p:sp>
        <p:nvSpPr>
          <p:cNvPr id="8" name="Rectangle 7"/>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151670C-BC8C-4D31-A1F6-3913BCC4413A}" type="slidenum">
              <a:rPr lang="en-US"/>
              <a:pPr/>
              <a:t>259</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37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371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3718" name="Content Placeholder 12"/>
          <p:cNvSpPr>
            <a:spLocks noGrp="1"/>
          </p:cNvSpPr>
          <p:nvPr>
            <p:ph idx="1"/>
          </p:nvPr>
        </p:nvSpPr>
        <p:spPr>
          <a:xfrm>
            <a:off x="457200" y="2332037"/>
            <a:ext cx="8229600" cy="4525963"/>
          </a:xfrm>
        </p:spPr>
        <p:txBody>
          <a:bodyPr/>
          <a:lstStyle/>
          <a:p>
            <a:pPr eaLnBrk="1" hangingPunct="1"/>
            <a:r>
              <a:rPr lang="en-US" sz="2400" dirty="0"/>
              <a:t>What is the objection to this question?</a:t>
            </a:r>
          </a:p>
          <a:p>
            <a:pPr eaLnBrk="1" hangingPunct="1"/>
            <a:endParaRPr lang="en-US" sz="2200" dirty="0"/>
          </a:p>
          <a:p>
            <a:pPr eaLnBrk="1" hangingPunct="1"/>
            <a:r>
              <a:rPr lang="en-US" altLang="en-US" sz="2400" dirty="0"/>
              <a:t>“</a:t>
            </a:r>
            <a:r>
              <a:rPr lang="en-US" sz="2400" dirty="0"/>
              <a:t>Have you ever in your 50 years of driving ever caused a traffic collision?</a:t>
            </a:r>
            <a:r>
              <a:rPr lang="en-US" altLang="en-US" sz="2400" dirty="0"/>
              <a:t>”</a:t>
            </a:r>
            <a:endParaRPr lang="en-US" sz="2400" dirty="0"/>
          </a:p>
          <a:p>
            <a:pPr eaLnBrk="1" hangingPunct="1"/>
            <a:endParaRPr lang="en-US" dirty="0"/>
          </a:p>
        </p:txBody>
      </p:sp>
      <p:sp>
        <p:nvSpPr>
          <p:cNvPr id="24371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Number Placeholder 5"/>
          <p:cNvSpPr>
            <a:spLocks noGrp="1"/>
          </p:cNvSpPr>
          <p:nvPr>
            <p:ph type="sldNum" sz="quarter" idx="12"/>
          </p:nvPr>
        </p:nvSpPr>
        <p:spPr bwMode="auto">
          <a:noFill/>
          <a:ln>
            <a:miter lim="800000"/>
            <a:headEnd/>
            <a:tailEnd/>
          </a:ln>
        </p:spPr>
        <p:txBody>
          <a:bodyPr/>
          <a:lstStyle/>
          <a:p>
            <a:fld id="{09652B23-2F5D-4E3B-9BC3-C277D36BA32B}" type="slidenum">
              <a:rPr lang="en-US">
                <a:latin typeface="+mn-lt"/>
              </a:rPr>
              <a:pPr/>
              <a:t>26</a:t>
            </a:fld>
            <a:endParaRPr lang="en-US" dirty="0">
              <a:latin typeface="+mn-lt"/>
            </a:endParaRPr>
          </a:p>
        </p:txBody>
      </p:sp>
      <p:sp>
        <p:nvSpPr>
          <p:cNvPr id="24578" name="Rectangle 3"/>
          <p:cNvSpPr txBox="1">
            <a:spLocks noRot="1" noChangeArrowheads="1"/>
          </p:cNvSpPr>
          <p:nvPr/>
        </p:nvSpPr>
        <p:spPr bwMode="auto">
          <a:xfrm>
            <a:off x="1219200" y="2362200"/>
            <a:ext cx="6477000" cy="3581400"/>
          </a:xfrm>
          <a:prstGeom prst="rect">
            <a:avLst/>
          </a:prstGeom>
          <a:noFill/>
          <a:ln w="9525">
            <a:noFill/>
            <a:miter lim="800000"/>
            <a:headEnd/>
            <a:tailEnd/>
          </a:ln>
        </p:spPr>
        <p:txBody>
          <a:bodyPr/>
          <a:lstStyle/>
          <a:p>
            <a:pPr marL="365125" indent="-255588" algn="ctr">
              <a:spcBef>
                <a:spcPts val="400"/>
              </a:spcBef>
              <a:buClr>
                <a:schemeClr val="accent1"/>
              </a:buClr>
              <a:buSzPct val="68000"/>
            </a:pPr>
            <a:endParaRPr lang="en-US" sz="2800" dirty="0">
              <a:latin typeface="+mn-lt"/>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latin typeface="+mn-lt"/>
              </a:rPr>
              <a:t>“Real Friends”</a:t>
            </a:r>
            <a:br>
              <a:rPr lang="en-US" sz="3500" dirty="0">
                <a:solidFill>
                  <a:schemeClr val="bg1"/>
                </a:solidFill>
                <a:latin typeface="+mn-lt"/>
              </a:rPr>
            </a:br>
            <a:r>
              <a:rPr lang="en-US" sz="3500" dirty="0">
                <a:solidFill>
                  <a:schemeClr val="bg1"/>
                </a:solidFill>
                <a:latin typeface="+mn-lt"/>
              </a:rPr>
              <a:t>The Systematic Approach</a:t>
            </a:r>
            <a:endParaRPr lang="en-US" sz="3500" dirty="0">
              <a:solidFill>
                <a:schemeClr val="bg1"/>
              </a:solidFill>
              <a:latin typeface="+mn-lt"/>
              <a:ea typeface="+mj-ea"/>
            </a:endParaRPr>
          </a:p>
        </p:txBody>
      </p:sp>
      <p:pic>
        <p:nvPicPr>
          <p:cNvPr id="2458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582" name="Rectangle 8"/>
          <p:cNvSpPr>
            <a:spLocks noChangeArrowheads="1"/>
          </p:cNvSpPr>
          <p:nvPr/>
        </p:nvSpPr>
        <p:spPr bwMode="auto">
          <a:xfrm>
            <a:off x="762000" y="1828800"/>
            <a:ext cx="8153400" cy="3693319"/>
          </a:xfrm>
          <a:prstGeom prst="rect">
            <a:avLst/>
          </a:prstGeom>
          <a:noFill/>
          <a:ln w="9525">
            <a:noFill/>
            <a:miter lim="800000"/>
            <a:headEnd/>
            <a:tailEnd/>
          </a:ln>
        </p:spPr>
        <p:txBody>
          <a:bodyPr>
            <a:spAutoFit/>
          </a:bodyPr>
          <a:lstStyle/>
          <a:p>
            <a:pPr eaLnBrk="0" hangingPunct="0"/>
            <a:r>
              <a:rPr lang="en-US" sz="1800" dirty="0">
                <a:latin typeface="+mn-lt"/>
              </a:rPr>
              <a:t>(1) Is it Logically </a:t>
            </a:r>
            <a:r>
              <a:rPr lang="en-US" sz="1800" dirty="0">
                <a:solidFill>
                  <a:srgbClr val="FF0000"/>
                </a:solidFill>
                <a:latin typeface="+mn-lt"/>
              </a:rPr>
              <a:t>R</a:t>
            </a:r>
            <a:r>
              <a:rPr lang="en-US" sz="1800" dirty="0">
                <a:latin typeface="+mn-lt"/>
              </a:rPr>
              <a:t>elevant? </a:t>
            </a:r>
          </a:p>
          <a:p>
            <a:pPr eaLnBrk="0" hangingPunct="0"/>
            <a:r>
              <a:rPr lang="en-US" sz="1800" dirty="0">
                <a:latin typeface="+mn-lt"/>
              </a:rPr>
              <a:t>(2) Can a proper </a:t>
            </a:r>
            <a:r>
              <a:rPr lang="en-US" sz="1800" dirty="0">
                <a:solidFill>
                  <a:srgbClr val="FF0000"/>
                </a:solidFill>
                <a:latin typeface="+mn-lt"/>
              </a:rPr>
              <a:t>F</a:t>
            </a:r>
            <a:r>
              <a:rPr lang="en-US" sz="1800" dirty="0">
                <a:latin typeface="+mn-lt"/>
              </a:rPr>
              <a:t>oundation be laid? </a:t>
            </a:r>
          </a:p>
          <a:p>
            <a:pPr eaLnBrk="0" hangingPunct="0"/>
            <a:r>
              <a:rPr lang="en-US" sz="1800" dirty="0">
                <a:latin typeface="+mn-lt"/>
              </a:rPr>
              <a:t>(3) If it is </a:t>
            </a:r>
            <a:r>
              <a:rPr lang="en-US" sz="1800" dirty="0">
                <a:solidFill>
                  <a:srgbClr val="FF0000"/>
                </a:solidFill>
                <a:latin typeface="+mn-lt"/>
              </a:rPr>
              <a:t>H</a:t>
            </a:r>
            <a:r>
              <a:rPr lang="en-US" sz="1800" dirty="0">
                <a:latin typeface="+mn-lt"/>
              </a:rPr>
              <a:t>earsay, is there an exception to The Hearsay Rule to make it admissible? </a:t>
            </a:r>
          </a:p>
          <a:p>
            <a:pPr eaLnBrk="0" hangingPunct="0"/>
            <a:r>
              <a:rPr lang="en-US" sz="1800" dirty="0">
                <a:latin typeface="+mn-lt"/>
              </a:rPr>
              <a:t>(4) Can it get beyond any </a:t>
            </a:r>
            <a:r>
              <a:rPr lang="en-US" sz="1800" dirty="0">
                <a:solidFill>
                  <a:srgbClr val="FF0000"/>
                </a:solidFill>
                <a:latin typeface="+mn-lt"/>
              </a:rPr>
              <a:t>E</a:t>
            </a:r>
            <a:r>
              <a:rPr lang="en-US" sz="1800" dirty="0">
                <a:latin typeface="+mn-lt"/>
              </a:rPr>
              <a:t>xclusion or </a:t>
            </a:r>
            <a:r>
              <a:rPr lang="en-US" sz="1800" dirty="0">
                <a:solidFill>
                  <a:srgbClr val="FF0000"/>
                </a:solidFill>
                <a:latin typeface="+mn-lt"/>
              </a:rPr>
              <a:t>L</a:t>
            </a:r>
            <a:r>
              <a:rPr lang="en-US" sz="1800" dirty="0">
                <a:latin typeface="+mn-lt"/>
              </a:rPr>
              <a:t>imitation that would otherwise keep the evidence out? </a:t>
            </a:r>
          </a:p>
          <a:p>
            <a:pPr eaLnBrk="0" hangingPunct="0"/>
            <a:r>
              <a:rPr lang="en-US" sz="1800" dirty="0">
                <a:latin typeface="+mn-lt"/>
              </a:rPr>
              <a:t>(5) Can it get beyond discretionary exclusion? [FRE </a:t>
            </a:r>
            <a:r>
              <a:rPr lang="en-US" sz="1800" dirty="0">
                <a:solidFill>
                  <a:srgbClr val="FF0000"/>
                </a:solidFill>
                <a:latin typeface="+mn-lt"/>
              </a:rPr>
              <a:t>403</a:t>
            </a:r>
            <a:r>
              <a:rPr lang="en-US" sz="1800" dirty="0">
                <a:latin typeface="+mn-lt"/>
              </a:rPr>
              <a:t> Legal relevance. I.e.: The evidence is not more prejudicial than probative, confusing, cumulative, or a waste of time.] </a:t>
            </a:r>
          </a:p>
          <a:p>
            <a:pPr eaLnBrk="0" hangingPunct="0"/>
            <a:r>
              <a:rPr lang="en-US" sz="1800" dirty="0">
                <a:latin typeface="+mn-lt"/>
              </a:rPr>
              <a:t>(6) Does it conform to </a:t>
            </a:r>
            <a:r>
              <a:rPr lang="en-US" sz="1800" dirty="0">
                <a:solidFill>
                  <a:srgbClr val="FF0000"/>
                </a:solidFill>
                <a:latin typeface="+mn-lt"/>
              </a:rPr>
              <a:t>P</a:t>
            </a:r>
            <a:r>
              <a:rPr lang="en-US" sz="1800" dirty="0">
                <a:latin typeface="+mn-lt"/>
              </a:rPr>
              <a:t>rocedural </a:t>
            </a:r>
            <a:r>
              <a:rPr lang="en-US" sz="1800" dirty="0">
                <a:solidFill>
                  <a:srgbClr val="FF0000"/>
                </a:solidFill>
                <a:latin typeface="+mn-lt"/>
              </a:rPr>
              <a:t>M</a:t>
            </a:r>
            <a:r>
              <a:rPr lang="en-US" sz="1800" dirty="0">
                <a:latin typeface="+mn-lt"/>
              </a:rPr>
              <a:t>atters? </a:t>
            </a:r>
          </a:p>
          <a:p>
            <a:pPr eaLnBrk="0" hangingPunct="0"/>
            <a:r>
              <a:rPr lang="en-US" sz="1800" dirty="0">
                <a:latin typeface="+mn-lt"/>
              </a:rPr>
              <a:t>(7) Is the </a:t>
            </a:r>
            <a:r>
              <a:rPr lang="en-US" sz="1800" dirty="0">
                <a:solidFill>
                  <a:srgbClr val="FF0000"/>
                </a:solidFill>
                <a:latin typeface="+mn-lt"/>
              </a:rPr>
              <a:t>F</a:t>
            </a:r>
            <a:r>
              <a:rPr lang="en-US" sz="1800" dirty="0">
                <a:latin typeface="+mn-lt"/>
              </a:rPr>
              <a:t>orm of the question proper? </a:t>
            </a:r>
          </a:p>
          <a:p>
            <a:pPr eaLnBrk="0" hangingPunct="0"/>
            <a:endParaRPr lang="en-US" sz="1800" dirty="0">
              <a:latin typeface="+mn-lt"/>
            </a:endParaRPr>
          </a:p>
          <a:p>
            <a:pPr eaLnBrk="0" hangingPunct="0"/>
            <a:r>
              <a:rPr lang="en-US" sz="1800" dirty="0">
                <a:latin typeface="+mn-lt"/>
              </a:rPr>
              <a:t>If the answer is yes to all of the above, the evidence is admissible </a:t>
            </a: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151670C-BC8C-4D31-A1F6-3913BCC4413A}" type="slidenum">
              <a:rPr lang="en-US"/>
              <a:pPr/>
              <a:t>260</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371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371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3718" name="Content Placeholder 12"/>
          <p:cNvSpPr>
            <a:spLocks noGrp="1"/>
          </p:cNvSpPr>
          <p:nvPr>
            <p:ph idx="1"/>
          </p:nvPr>
        </p:nvSpPr>
        <p:spPr>
          <a:xfrm>
            <a:off x="457200" y="2332037"/>
            <a:ext cx="8229600" cy="4525963"/>
          </a:xfrm>
        </p:spPr>
        <p:txBody>
          <a:bodyPr/>
          <a:lstStyle/>
          <a:p>
            <a:pPr eaLnBrk="1" hangingPunct="1"/>
            <a:r>
              <a:rPr lang="en-US" sz="2400" dirty="0"/>
              <a:t>What is the objection to this question?</a:t>
            </a:r>
          </a:p>
          <a:p>
            <a:pPr eaLnBrk="1" hangingPunct="1"/>
            <a:endParaRPr lang="en-US" sz="2200" dirty="0"/>
          </a:p>
          <a:p>
            <a:pPr eaLnBrk="1" hangingPunct="1"/>
            <a:r>
              <a:rPr lang="en-US" altLang="en-US" sz="2400" dirty="0"/>
              <a:t>“</a:t>
            </a:r>
            <a:r>
              <a:rPr lang="en-US" sz="2400" dirty="0"/>
              <a:t>Have you ever in your 50 years of driving ever caused a traffic collision?</a:t>
            </a:r>
            <a:r>
              <a:rPr lang="en-US" altLang="en-US" sz="2400" dirty="0"/>
              <a:t>”</a:t>
            </a:r>
          </a:p>
          <a:p>
            <a:pPr eaLnBrk="1" hangingPunct="1"/>
            <a:endParaRPr lang="en-US" sz="2400" dirty="0"/>
          </a:p>
          <a:p>
            <a:pPr eaLnBrk="1" hangingPunct="1"/>
            <a:r>
              <a:rPr lang="en-US" sz="2400" dirty="0"/>
              <a:t>Objection: Improper character evidence.</a:t>
            </a:r>
            <a:endParaRPr lang="en-US" altLang="en-US" sz="2400" dirty="0"/>
          </a:p>
          <a:p>
            <a:pPr eaLnBrk="1" hangingPunct="1">
              <a:buNone/>
            </a:pPr>
            <a:endParaRPr lang="en-US" altLang="en-US" sz="2400" dirty="0"/>
          </a:p>
          <a:p>
            <a:pPr eaLnBrk="1" hangingPunct="1"/>
            <a:r>
              <a:rPr lang="en-US" sz="2400" dirty="0"/>
              <a:t>Cannot use character trait to prove conduct in a single case. </a:t>
            </a:r>
          </a:p>
          <a:p>
            <a:pPr eaLnBrk="1" hangingPunct="1"/>
            <a:endParaRPr lang="en-US" sz="2400" dirty="0"/>
          </a:p>
          <a:p>
            <a:pPr eaLnBrk="1" hangingPunct="1"/>
            <a:endParaRPr lang="en-US" dirty="0"/>
          </a:p>
        </p:txBody>
      </p:sp>
      <p:sp>
        <p:nvSpPr>
          <p:cNvPr id="24371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C1F678D8-CEFC-4B20-B507-B3B8F36688E9}" type="slidenum">
              <a:rPr lang="en-US"/>
              <a:pPr/>
              <a:t>261</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57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576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5766" name="Content Placeholder 12"/>
          <p:cNvSpPr>
            <a:spLocks noGrp="1"/>
          </p:cNvSpPr>
          <p:nvPr>
            <p:ph idx="1"/>
          </p:nvPr>
        </p:nvSpPr>
        <p:spPr>
          <a:xfrm>
            <a:off x="457200" y="2332037"/>
            <a:ext cx="8229600" cy="4525963"/>
          </a:xfrm>
        </p:spPr>
        <p:txBody>
          <a:bodyPr/>
          <a:lstStyle/>
          <a:p>
            <a:endParaRPr lang="en-US" sz="2400" dirty="0"/>
          </a:p>
          <a:p>
            <a:pPr>
              <a:buFont typeface="Wingdings 3" pitchFamily="18" charset="2"/>
              <a:buNone/>
            </a:pPr>
            <a:r>
              <a:rPr lang="en-US" sz="2400" dirty="0"/>
              <a:t>FRE 405 Methods of Proving Character</a:t>
            </a:r>
          </a:p>
          <a:p>
            <a:r>
              <a:rPr lang="en-US" sz="2400" dirty="0"/>
              <a:t>When character evidence is admissible it can be presented  (</a:t>
            </a:r>
            <a:r>
              <a:rPr lang="en-US" sz="2400" i="1" dirty="0"/>
              <a:t>usually in criminal cases)</a:t>
            </a:r>
            <a:r>
              <a:rPr lang="en-US" sz="2400" dirty="0"/>
              <a:t> in the form of </a:t>
            </a:r>
          </a:p>
          <a:p>
            <a:r>
              <a:rPr lang="en-US" sz="2400" dirty="0"/>
              <a:t>(1) an opinion </a:t>
            </a:r>
          </a:p>
          <a:p>
            <a:r>
              <a:rPr lang="en-US" sz="2400" dirty="0"/>
              <a:t>(2) evidence of reputation, or </a:t>
            </a:r>
          </a:p>
          <a:p>
            <a:r>
              <a:rPr lang="en-US" sz="2400" dirty="0"/>
              <a:t>(3) specific instance of a person</a:t>
            </a:r>
            <a:r>
              <a:rPr lang="en-US" altLang="en-US" sz="2400" dirty="0"/>
              <a:t>’</a:t>
            </a:r>
            <a:r>
              <a:rPr lang="en-US" sz="2400" dirty="0"/>
              <a:t>s conduct.</a:t>
            </a:r>
          </a:p>
          <a:p>
            <a:pPr>
              <a:buFont typeface="Wingdings 3" pitchFamily="18" charset="2"/>
              <a:buNone/>
            </a:pPr>
            <a:endParaRPr lang="en-US" sz="2400" dirty="0"/>
          </a:p>
          <a:p>
            <a:pPr>
              <a:buFont typeface="Wingdings 3" pitchFamily="18" charset="2"/>
              <a:buNone/>
            </a:pPr>
            <a:r>
              <a:rPr lang="en-US" sz="2400" dirty="0"/>
              <a:t> </a:t>
            </a:r>
          </a:p>
          <a:p>
            <a:pPr eaLnBrk="1" hangingPunct="1"/>
            <a:endParaRPr lang="en-US" dirty="0"/>
          </a:p>
        </p:txBody>
      </p:sp>
      <p:sp>
        <p:nvSpPr>
          <p:cNvPr id="8" name="Rectangle 7"/>
          <p:cNvSpPr/>
          <p:nvPr/>
        </p:nvSpPr>
        <p:spPr>
          <a:xfrm>
            <a:off x="2590800" y="1752600"/>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4CB48CEB-2A77-470D-83B5-235DBBCF4B38}" type="slidenum">
              <a:rPr lang="en-US"/>
              <a:pPr/>
              <a:t>262</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678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678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6790" name="Content Placeholder 12"/>
          <p:cNvSpPr>
            <a:spLocks noGrp="1"/>
          </p:cNvSpPr>
          <p:nvPr>
            <p:ph idx="1"/>
          </p:nvPr>
        </p:nvSpPr>
        <p:spPr>
          <a:xfrm>
            <a:off x="457200" y="2057400"/>
            <a:ext cx="8229600" cy="4525963"/>
          </a:xfrm>
        </p:spPr>
        <p:txBody>
          <a:bodyPr/>
          <a:lstStyle/>
          <a:p>
            <a:pPr eaLnBrk="1" hangingPunct="1">
              <a:lnSpc>
                <a:spcPct val="150000"/>
              </a:lnSpc>
              <a:buFont typeface="Wingdings 3" pitchFamily="18" charset="2"/>
              <a:buNone/>
            </a:pPr>
            <a:endParaRPr lang="en-US" sz="2400" dirty="0"/>
          </a:p>
          <a:p>
            <a:pPr eaLnBrk="1" hangingPunct="1">
              <a:lnSpc>
                <a:spcPct val="80000"/>
              </a:lnSpc>
            </a:pPr>
            <a:r>
              <a:rPr lang="en-US" sz="2400" dirty="0"/>
              <a:t>Example where character is admissible</a:t>
            </a:r>
          </a:p>
          <a:p>
            <a:pPr lvl="1" eaLnBrk="1" hangingPunct="1">
              <a:lnSpc>
                <a:spcPct val="80000"/>
              </a:lnSpc>
            </a:pPr>
            <a:r>
              <a:rPr lang="en-US" sz="2000" dirty="0">
                <a:ea typeface="ＭＳ Ｐゴシック" charset="-128"/>
              </a:rPr>
              <a:t> </a:t>
            </a:r>
            <a:r>
              <a:rPr lang="en-US" sz="2400" dirty="0">
                <a:ea typeface="ＭＳ Ｐゴシック" charset="-128"/>
              </a:rPr>
              <a:t>a wrongful death case where propensity for love, comfort and affection is in issue, and thus this type of character evidence is admissible</a:t>
            </a:r>
          </a:p>
          <a:p>
            <a:pPr eaLnBrk="1" hangingPunct="1">
              <a:lnSpc>
                <a:spcPct val="80000"/>
              </a:lnSpc>
            </a:pPr>
            <a:endParaRPr lang="en-US" sz="2400" dirty="0"/>
          </a:p>
          <a:p>
            <a:pPr lvl="1" eaLnBrk="1" hangingPunct="1">
              <a:lnSpc>
                <a:spcPct val="80000"/>
              </a:lnSpc>
            </a:pPr>
            <a:r>
              <a:rPr lang="en-US" sz="2400" dirty="0">
                <a:ea typeface="ＭＳ Ｐゴシック" charset="-128"/>
              </a:rPr>
              <a:t>Evidence of a felony [bad character and therefore puts credibility and veracity in issue] is admissible under certain circumstances</a:t>
            </a:r>
          </a:p>
          <a:p>
            <a:pPr eaLnBrk="1" hangingPunct="1"/>
            <a:endParaRPr lang="en-US" dirty="0"/>
          </a:p>
        </p:txBody>
      </p:sp>
      <p:sp>
        <p:nvSpPr>
          <p:cNvPr id="8" name="Rectangle 7"/>
          <p:cNvSpPr/>
          <p:nvPr/>
        </p:nvSpPr>
        <p:spPr>
          <a:xfrm>
            <a:off x="2590800" y="1752600"/>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0401062-7BF6-42BB-8419-0C3CAFE61291}" type="slidenum">
              <a:rPr lang="en-US"/>
              <a:pPr/>
              <a:t>263</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78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78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7814" name="Content Placeholder 12"/>
          <p:cNvSpPr>
            <a:spLocks noGrp="1"/>
          </p:cNvSpPr>
          <p:nvPr>
            <p:ph idx="1"/>
          </p:nvPr>
        </p:nvSpPr>
        <p:spPr>
          <a:xfrm>
            <a:off x="381000" y="2332037"/>
            <a:ext cx="8229600" cy="4525963"/>
          </a:xfrm>
        </p:spPr>
        <p:txBody>
          <a:bodyPr/>
          <a:lstStyle/>
          <a:p>
            <a:r>
              <a:rPr lang="en-US" sz="2400" b="1" dirty="0"/>
              <a:t>Rule 406 Habit; Routine Practice</a:t>
            </a:r>
            <a:endParaRPr lang="en-US" sz="2400" dirty="0"/>
          </a:p>
          <a:p>
            <a:r>
              <a:rPr lang="en-US" sz="2400" dirty="0"/>
              <a:t>Evidence of the habit of a person or of the routine practice of an organization,</a:t>
            </a:r>
          </a:p>
          <a:p>
            <a:r>
              <a:rPr lang="en-US" sz="2400" dirty="0"/>
              <a:t> whether corroborated or not and regardless of the presence of eyewitnesses, </a:t>
            </a:r>
          </a:p>
          <a:p>
            <a:r>
              <a:rPr lang="en-US" sz="2400" dirty="0"/>
              <a:t>is relevant to prove that the conduct of the person or organization on a particular occasion </a:t>
            </a:r>
          </a:p>
          <a:p>
            <a:r>
              <a:rPr lang="en-US" sz="2400" dirty="0"/>
              <a:t>was in conformity with the habit or routine practice.</a:t>
            </a:r>
          </a:p>
          <a:p>
            <a:pPr eaLnBrk="1" hangingPunct="1">
              <a:buFont typeface="Wingdings 3" pitchFamily="18" charset="2"/>
              <a:buNone/>
            </a:pPr>
            <a:endParaRPr lang="en-US" dirty="0"/>
          </a:p>
        </p:txBody>
      </p:sp>
      <p:sp>
        <p:nvSpPr>
          <p:cNvPr id="8" name="Rectangle 7"/>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D77BBD3-A813-416F-97F8-B5A4E8FD6B8D}" type="slidenum">
              <a:rPr lang="en-US"/>
              <a:pPr/>
              <a:t>264</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88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88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8838" name="Content Placeholder 12"/>
          <p:cNvSpPr>
            <a:spLocks noGrp="1"/>
          </p:cNvSpPr>
          <p:nvPr>
            <p:ph idx="1"/>
          </p:nvPr>
        </p:nvSpPr>
        <p:spPr>
          <a:xfrm>
            <a:off x="457200" y="2438400"/>
            <a:ext cx="8229600" cy="4525963"/>
          </a:xfrm>
        </p:spPr>
        <p:txBody>
          <a:bodyPr/>
          <a:lstStyle/>
          <a:p>
            <a:pPr eaLnBrk="1" hangingPunct="1"/>
            <a:r>
              <a:rPr lang="en-US" sz="2400" dirty="0"/>
              <a:t>What is the objection to this question?</a:t>
            </a:r>
          </a:p>
          <a:p>
            <a:pPr eaLnBrk="1" hangingPunct="1"/>
            <a:endParaRPr lang="en-US" sz="2200" dirty="0"/>
          </a:p>
          <a:p>
            <a:pPr eaLnBrk="1" hangingPunct="1"/>
            <a:r>
              <a:rPr lang="en-US" altLang="en-US" sz="2400" dirty="0"/>
              <a:t>“</a:t>
            </a:r>
            <a:r>
              <a:rPr lang="en-US" sz="2400" dirty="0"/>
              <a:t>Describe the routine practice of your company for disposing of the toxic waste?</a:t>
            </a:r>
            <a:r>
              <a:rPr lang="en-US" altLang="en-US" sz="2400" dirty="0"/>
              <a:t>”</a:t>
            </a:r>
          </a:p>
        </p:txBody>
      </p:sp>
      <p:sp>
        <p:nvSpPr>
          <p:cNvPr id="2488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5D77BBD3-A813-416F-97F8-B5A4E8FD6B8D}" type="slidenum">
              <a:rPr lang="en-US"/>
              <a:pPr/>
              <a:t>265</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4883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883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48838" name="Content Placeholder 12"/>
          <p:cNvSpPr>
            <a:spLocks noGrp="1"/>
          </p:cNvSpPr>
          <p:nvPr>
            <p:ph idx="1"/>
          </p:nvPr>
        </p:nvSpPr>
        <p:spPr>
          <a:xfrm>
            <a:off x="457200" y="2438400"/>
            <a:ext cx="8229600" cy="4525963"/>
          </a:xfrm>
        </p:spPr>
        <p:txBody>
          <a:bodyPr/>
          <a:lstStyle/>
          <a:p>
            <a:pPr eaLnBrk="1" hangingPunct="1"/>
            <a:r>
              <a:rPr lang="en-US" sz="2400" dirty="0"/>
              <a:t>What is the objection to this question?</a:t>
            </a:r>
          </a:p>
          <a:p>
            <a:pPr eaLnBrk="1" hangingPunct="1"/>
            <a:endParaRPr lang="en-US" sz="2200" dirty="0"/>
          </a:p>
          <a:p>
            <a:pPr eaLnBrk="1" hangingPunct="1"/>
            <a:r>
              <a:rPr lang="en-US" altLang="en-US" sz="2400" dirty="0"/>
              <a:t>“</a:t>
            </a:r>
            <a:r>
              <a:rPr lang="en-US" sz="2400" dirty="0"/>
              <a:t>Describe the routine practice of your company for disposing of the toxic waste?</a:t>
            </a:r>
            <a:r>
              <a:rPr lang="en-US" altLang="en-US" sz="2400" dirty="0"/>
              <a:t>”</a:t>
            </a:r>
          </a:p>
          <a:p>
            <a:pPr eaLnBrk="1" hangingPunct="1"/>
            <a:endParaRPr lang="en-US" sz="2400" dirty="0"/>
          </a:p>
          <a:p>
            <a:pPr eaLnBrk="1" hangingPunct="1"/>
            <a:r>
              <a:rPr lang="en-US" sz="2400" dirty="0"/>
              <a:t>No proper objection – routine practices of companies is admissible </a:t>
            </a:r>
          </a:p>
          <a:p>
            <a:pPr eaLnBrk="1" hangingPunct="1"/>
            <a:endParaRPr lang="en-US" dirty="0"/>
          </a:p>
        </p:txBody>
      </p:sp>
      <p:sp>
        <p:nvSpPr>
          <p:cNvPr id="24883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590800" y="1732002"/>
            <a:ext cx="3733714" cy="553998"/>
          </a:xfrm>
          <a:prstGeom prst="rect">
            <a:avLst/>
          </a:prstGeom>
        </p:spPr>
        <p:txBody>
          <a:bodyPr wrap="none">
            <a:spAutoFit/>
          </a:bodyPr>
          <a:lstStyle/>
          <a:p>
            <a:r>
              <a:rPr lang="en-US" sz="3000" dirty="0">
                <a:latin typeface="+mj-lt"/>
              </a:rPr>
              <a:t>Character Evidence</a:t>
            </a: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521DBED-259F-4A99-9A81-0728B2471B24}" type="slidenum">
              <a:rPr lang="en-US"/>
              <a:pPr/>
              <a:t>266</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08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088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0886" name="Content Placeholder 12"/>
          <p:cNvSpPr>
            <a:spLocks noGrp="1"/>
          </p:cNvSpPr>
          <p:nvPr>
            <p:ph idx="1"/>
          </p:nvPr>
        </p:nvSpPr>
        <p:spPr>
          <a:xfrm>
            <a:off x="457200" y="2667000"/>
            <a:ext cx="8229600" cy="3276600"/>
          </a:xfrm>
        </p:spPr>
        <p:txBody>
          <a:bodyPr/>
          <a:lstStyle/>
          <a:p>
            <a:pPr eaLnBrk="1" hangingPunct="1"/>
            <a:r>
              <a:rPr lang="en-US" sz="2200" dirty="0"/>
              <a:t>Except as otherwise provided by statute, the court or jury may consider in determining the credibility of a witness any matter that has any tendency in reason to prove or disprove the truthfulness of his/her testimony at the hearing, including but not limited to any of the following:</a:t>
            </a:r>
          </a:p>
          <a:p>
            <a:pPr eaLnBrk="1" hangingPunct="1">
              <a:buFont typeface="Wingdings 3" pitchFamily="18" charset="2"/>
              <a:buNone/>
            </a:pPr>
            <a:r>
              <a:rPr lang="en-US" sz="2200" dirty="0"/>
              <a:t>	</a:t>
            </a:r>
          </a:p>
          <a:p>
            <a:pPr eaLnBrk="1" hangingPunct="1">
              <a:buFont typeface="Wingdings 3" pitchFamily="18" charset="2"/>
              <a:buNone/>
            </a:pPr>
            <a:endParaRPr lang="en-US" sz="2200" dirty="0"/>
          </a:p>
        </p:txBody>
      </p:sp>
      <p:sp>
        <p:nvSpPr>
          <p:cNvPr id="8" name="Rectangle 7"/>
          <p:cNvSpPr/>
          <p:nvPr/>
        </p:nvSpPr>
        <p:spPr>
          <a:xfrm>
            <a:off x="3048000" y="1752600"/>
            <a:ext cx="2717411" cy="553998"/>
          </a:xfrm>
          <a:prstGeom prst="rect">
            <a:avLst/>
          </a:prstGeom>
        </p:spPr>
        <p:txBody>
          <a:bodyPr wrap="none">
            <a:spAutoFit/>
          </a:bodyPr>
          <a:lstStyle/>
          <a:p>
            <a:r>
              <a:rPr lang="en-US" sz="3000" dirty="0">
                <a:latin typeface="+mj-lt"/>
              </a:rPr>
              <a:t>Impeachment</a:t>
            </a: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521DBED-259F-4A99-9A81-0728B2471B24}" type="slidenum">
              <a:rPr lang="en-US"/>
              <a:pPr/>
              <a:t>267</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088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0885" name="Rectangle 3"/>
          <p:cNvSpPr txBox="1">
            <a:spLocks noChangeArrowheads="1"/>
          </p:cNvSpPr>
          <p:nvPr/>
        </p:nvSpPr>
        <p:spPr bwMode="auto">
          <a:xfrm>
            <a:off x="327025"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0886" name="Content Placeholder 12"/>
          <p:cNvSpPr>
            <a:spLocks noGrp="1"/>
          </p:cNvSpPr>
          <p:nvPr>
            <p:ph idx="1"/>
          </p:nvPr>
        </p:nvSpPr>
        <p:spPr>
          <a:xfrm>
            <a:off x="457200" y="2667000"/>
            <a:ext cx="8229600" cy="3276600"/>
          </a:xfrm>
        </p:spPr>
        <p:txBody>
          <a:bodyPr/>
          <a:lstStyle/>
          <a:p>
            <a:pPr eaLnBrk="1" hangingPunct="1">
              <a:buFont typeface="Wingdings 3" pitchFamily="18" charset="2"/>
              <a:buNone/>
            </a:pPr>
            <a:r>
              <a:rPr lang="en-US" sz="2200" dirty="0"/>
              <a:t>	</a:t>
            </a:r>
          </a:p>
          <a:p>
            <a:pPr eaLnBrk="1" hangingPunct="1">
              <a:buFont typeface="Wingdings 3" pitchFamily="18" charset="2"/>
              <a:buNone/>
            </a:pPr>
            <a:endParaRPr lang="en-US" sz="2200" dirty="0"/>
          </a:p>
        </p:txBody>
      </p:sp>
      <p:sp>
        <p:nvSpPr>
          <p:cNvPr id="8" name="Rectangle 7"/>
          <p:cNvSpPr/>
          <p:nvPr/>
        </p:nvSpPr>
        <p:spPr>
          <a:xfrm>
            <a:off x="3048000" y="1752600"/>
            <a:ext cx="2717411" cy="553998"/>
          </a:xfrm>
          <a:prstGeom prst="rect">
            <a:avLst/>
          </a:prstGeom>
        </p:spPr>
        <p:txBody>
          <a:bodyPr wrap="none">
            <a:spAutoFit/>
          </a:bodyPr>
          <a:lstStyle/>
          <a:p>
            <a:pPr algn="ctr"/>
            <a:r>
              <a:rPr lang="en-US" sz="3000" dirty="0">
                <a:latin typeface="+mj-lt"/>
              </a:rPr>
              <a:t>Impeachment</a:t>
            </a:r>
          </a:p>
        </p:txBody>
      </p:sp>
      <p:sp>
        <p:nvSpPr>
          <p:cNvPr id="9" name="Rectangle 8"/>
          <p:cNvSpPr/>
          <p:nvPr/>
        </p:nvSpPr>
        <p:spPr>
          <a:xfrm>
            <a:off x="838200" y="2362200"/>
            <a:ext cx="7772400" cy="3139321"/>
          </a:xfrm>
          <a:prstGeom prst="rect">
            <a:avLst/>
          </a:prstGeom>
        </p:spPr>
        <p:txBody>
          <a:bodyPr wrap="square">
            <a:spAutoFit/>
          </a:bodyPr>
          <a:lstStyle/>
          <a:p>
            <a:pPr marL="457200" indent="-457200" eaLnBrk="1" hangingPunct="1">
              <a:buFont typeface="+mj-lt"/>
              <a:buAutoNum type="alphaLcPeriod"/>
            </a:pPr>
            <a:r>
              <a:rPr lang="en-US" sz="2200" dirty="0">
                <a:latin typeface="+mj-lt"/>
              </a:rPr>
              <a:t>Demeanor</a:t>
            </a:r>
          </a:p>
          <a:p>
            <a:pPr marL="457200" indent="-457200" eaLnBrk="1" hangingPunct="1">
              <a:buFont typeface="+mj-lt"/>
              <a:buAutoNum type="alphaLcPeriod"/>
            </a:pPr>
            <a:r>
              <a:rPr lang="en-US" sz="2200" dirty="0">
                <a:latin typeface="+mj-lt"/>
              </a:rPr>
              <a:t>Character of testimony</a:t>
            </a:r>
          </a:p>
          <a:p>
            <a:pPr marL="457200" indent="-457200" eaLnBrk="1" hangingPunct="1">
              <a:buFont typeface="+mj-lt"/>
              <a:buAutoNum type="alphaLcPeriod"/>
            </a:pPr>
            <a:r>
              <a:rPr lang="en-US" sz="2200" dirty="0">
                <a:latin typeface="+mj-lt"/>
              </a:rPr>
              <a:t>Capacity to perceive, recollect and relate</a:t>
            </a:r>
          </a:p>
          <a:p>
            <a:pPr marL="457200" indent="-457200" eaLnBrk="1" hangingPunct="1">
              <a:buFont typeface="+mj-lt"/>
              <a:buAutoNum type="alphaLcPeriod"/>
            </a:pPr>
            <a:r>
              <a:rPr lang="en-US" sz="2200" dirty="0">
                <a:latin typeface="+mj-lt"/>
              </a:rPr>
              <a:t>Character for truthfulness</a:t>
            </a:r>
          </a:p>
          <a:p>
            <a:pPr marL="457200" indent="-457200" eaLnBrk="1" hangingPunct="1">
              <a:buFont typeface="+mj-lt"/>
              <a:buAutoNum type="alphaLcPeriod"/>
            </a:pPr>
            <a:r>
              <a:rPr lang="en-US" sz="2200" dirty="0">
                <a:latin typeface="+mj-lt"/>
              </a:rPr>
              <a:t>Bias, interest, motive</a:t>
            </a:r>
          </a:p>
          <a:p>
            <a:pPr marL="457200" indent="-457200" eaLnBrk="1" hangingPunct="1">
              <a:buFont typeface="+mj-lt"/>
              <a:buAutoNum type="alphaLcPeriod"/>
            </a:pPr>
            <a:r>
              <a:rPr lang="en-US" sz="2200" dirty="0">
                <a:latin typeface="+mj-lt"/>
              </a:rPr>
              <a:t>Prior inconsistent statement</a:t>
            </a:r>
          </a:p>
          <a:p>
            <a:pPr marL="457200" indent="-457200" eaLnBrk="1" hangingPunct="1">
              <a:buFont typeface="+mj-lt"/>
              <a:buAutoNum type="alphaLcPeriod"/>
            </a:pPr>
            <a:r>
              <a:rPr lang="en-US" sz="2200" dirty="0">
                <a:latin typeface="+mj-lt"/>
              </a:rPr>
              <a:t>Contradictory evidence ("impeachment by contradiction")</a:t>
            </a:r>
          </a:p>
          <a:p>
            <a:pPr marL="457200" indent="-457200" eaLnBrk="1" hangingPunct="1">
              <a:buFont typeface="+mj-lt"/>
              <a:buAutoNum type="alphaLcPeriod"/>
            </a:pPr>
            <a:r>
              <a:rPr lang="en-US" sz="2200" dirty="0">
                <a:latin typeface="+mj-lt"/>
              </a:rPr>
              <a:t>Reasonableness of testimony</a:t>
            </a: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FB20911-B80F-416B-9A60-ED740A3712CE}" type="slidenum">
              <a:rPr lang="en-US"/>
              <a:pPr/>
              <a:t>268</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29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29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2934" name="Rectangle 3"/>
          <p:cNvSpPr txBox="1">
            <a:spLocks noChangeArrowheads="1"/>
          </p:cNvSpPr>
          <p:nvPr/>
        </p:nvSpPr>
        <p:spPr bwMode="auto">
          <a:xfrm>
            <a:off x="609600" y="2514600"/>
            <a:ext cx="8229600" cy="4525962"/>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You are the defense lawyer </a:t>
            </a:r>
          </a:p>
          <a:p>
            <a:pPr marL="365125" indent="-255588">
              <a:spcBef>
                <a:spcPts val="400"/>
              </a:spcBef>
              <a:buClr>
                <a:schemeClr val="accent1"/>
              </a:buClr>
              <a:buSzPct val="68000"/>
              <a:buFont typeface="Wingdings 3" pitchFamily="18" charset="2"/>
              <a:buChar char=""/>
            </a:pPr>
            <a:endParaRPr lang="en-US" sz="8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Plaintiff</a:t>
            </a:r>
            <a:r>
              <a:rPr lang="en-US" altLang="en-US" sz="2200" dirty="0">
                <a:latin typeface="Lucida Sans Unicode" pitchFamily="34" charset="0"/>
              </a:rPr>
              <a:t>’</a:t>
            </a:r>
            <a:r>
              <a:rPr lang="en-US" sz="2200" dirty="0">
                <a:latin typeface="Lucida Sans Unicode" pitchFamily="34" charset="0"/>
              </a:rPr>
              <a:t>s mechanical engineer expert testified in trial on cross that he testifies 50% for plaintiff and defense on average</a:t>
            </a:r>
          </a:p>
          <a:p>
            <a:pPr marL="365125" indent="-255588">
              <a:spcBef>
                <a:spcPts val="400"/>
              </a:spcBef>
              <a:buClr>
                <a:schemeClr val="accent1"/>
              </a:buClr>
              <a:buSzPct val="68000"/>
              <a:buFont typeface="Wingdings 3" pitchFamily="18" charset="2"/>
              <a:buChar char=""/>
            </a:pPr>
            <a:endParaRPr lang="en-US" sz="8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In this expert</a:t>
            </a:r>
            <a:r>
              <a:rPr lang="en-US" altLang="en-US" sz="2200" dirty="0">
                <a:latin typeface="Lucida Sans Unicode" pitchFamily="34" charset="0"/>
              </a:rPr>
              <a:t>’</a:t>
            </a:r>
            <a:r>
              <a:rPr lang="en-US" sz="2200" dirty="0">
                <a:latin typeface="Lucida Sans Unicode" pitchFamily="34" charset="0"/>
              </a:rPr>
              <a:t>s deposition he estimated that he testified on behalf of plaintiffs 90% of the time</a:t>
            </a:r>
          </a:p>
          <a:p>
            <a:pPr marL="365125" indent="-255588" eaLnBrk="0" hangingPunct="0">
              <a:lnSpc>
                <a:spcPct val="90000"/>
              </a:lnSpc>
            </a:pPr>
            <a:endParaRPr lang="en-US" sz="1800" i="1" dirty="0">
              <a:latin typeface="Lucida Sans Unicode" pitchFamily="34" charset="0"/>
            </a:endParaRPr>
          </a:p>
          <a:p>
            <a:pPr marL="365125" indent="-255588" eaLnBrk="0" hangingPunct="0">
              <a:lnSpc>
                <a:spcPct val="90000"/>
              </a:lnSpc>
            </a:pPr>
            <a:r>
              <a:rPr lang="en-US" sz="2200" i="1" dirty="0">
                <a:latin typeface="Lucida Sans Unicode" pitchFamily="34" charset="0"/>
              </a:rPr>
              <a:t>   How would you impeach the expert? </a:t>
            </a:r>
          </a:p>
        </p:txBody>
      </p:sp>
      <p:sp>
        <p:nvSpPr>
          <p:cNvPr id="25293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066800" y="1752600"/>
            <a:ext cx="7543800" cy="553998"/>
          </a:xfrm>
          <a:prstGeom prst="rect">
            <a:avLst/>
          </a:prstGeom>
        </p:spPr>
        <p:txBody>
          <a:bodyPr wrap="square">
            <a:spAutoFit/>
          </a:bodyPr>
          <a:lstStyle/>
          <a:p>
            <a:r>
              <a:rPr lang="en-US" sz="3000" dirty="0">
                <a:latin typeface="+mj-lt"/>
              </a:rPr>
              <a:t>Impeachment/Rehabilitation Evidence</a:t>
            </a: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BFB20911-B80F-416B-9A60-ED740A3712CE}" type="slidenum">
              <a:rPr lang="en-US"/>
              <a:pPr/>
              <a:t>269</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293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293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2934" name="Rectangle 3"/>
          <p:cNvSpPr txBox="1">
            <a:spLocks noChangeArrowheads="1"/>
          </p:cNvSpPr>
          <p:nvPr/>
        </p:nvSpPr>
        <p:spPr bwMode="auto">
          <a:xfrm>
            <a:off x="609600" y="2514600"/>
            <a:ext cx="8229600" cy="4525962"/>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You are the defense lawyer </a:t>
            </a:r>
          </a:p>
          <a:p>
            <a:pPr marL="365125" indent="-255588">
              <a:spcBef>
                <a:spcPts val="400"/>
              </a:spcBef>
              <a:buClr>
                <a:schemeClr val="accent1"/>
              </a:buClr>
              <a:buSzPct val="68000"/>
              <a:buFont typeface="Wingdings 3" pitchFamily="18" charset="2"/>
              <a:buChar char=""/>
            </a:pPr>
            <a:endParaRPr lang="en-US" sz="8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Plaintiff</a:t>
            </a:r>
            <a:r>
              <a:rPr lang="en-US" altLang="en-US" sz="2200" dirty="0">
                <a:latin typeface="Lucida Sans Unicode" pitchFamily="34" charset="0"/>
              </a:rPr>
              <a:t>’</a:t>
            </a:r>
            <a:r>
              <a:rPr lang="en-US" sz="2200" dirty="0">
                <a:latin typeface="Lucida Sans Unicode" pitchFamily="34" charset="0"/>
              </a:rPr>
              <a:t>s mechanical engineer expert testified in trial on cross that he testifies 50% for plaintiff and defense on average</a:t>
            </a:r>
          </a:p>
          <a:p>
            <a:pPr marL="365125" indent="-255588">
              <a:spcBef>
                <a:spcPts val="400"/>
              </a:spcBef>
              <a:buClr>
                <a:schemeClr val="accent1"/>
              </a:buClr>
              <a:buSzPct val="68000"/>
              <a:buFont typeface="Wingdings 3" pitchFamily="18" charset="2"/>
              <a:buChar char=""/>
            </a:pPr>
            <a:endParaRPr lang="en-US" sz="8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In this expert</a:t>
            </a:r>
            <a:r>
              <a:rPr lang="en-US" altLang="en-US" sz="2200" dirty="0">
                <a:latin typeface="Lucida Sans Unicode" pitchFamily="34" charset="0"/>
              </a:rPr>
              <a:t>’</a:t>
            </a:r>
            <a:r>
              <a:rPr lang="en-US" sz="2200" dirty="0">
                <a:latin typeface="Lucida Sans Unicode" pitchFamily="34" charset="0"/>
              </a:rPr>
              <a:t>s deposition he estimated that he testified on behalf of plaintiffs 90% of the time</a:t>
            </a:r>
          </a:p>
          <a:p>
            <a:pPr marL="365125" indent="-255588" eaLnBrk="0" hangingPunct="0">
              <a:lnSpc>
                <a:spcPct val="90000"/>
              </a:lnSpc>
            </a:pPr>
            <a:endParaRPr lang="en-US" sz="1800" i="1" dirty="0">
              <a:latin typeface="Lucida Sans Unicode" pitchFamily="34" charset="0"/>
            </a:endParaRPr>
          </a:p>
          <a:p>
            <a:pPr marL="365125" indent="-255588" eaLnBrk="0" hangingPunct="0">
              <a:lnSpc>
                <a:spcPct val="90000"/>
              </a:lnSpc>
            </a:pPr>
            <a:r>
              <a:rPr lang="en-US" sz="2200" i="1" dirty="0">
                <a:latin typeface="Lucida Sans Unicode" pitchFamily="34" charset="0"/>
              </a:rPr>
              <a:t>   How would you impeach the expert? </a:t>
            </a:r>
          </a:p>
          <a:p>
            <a:pPr marL="365125" indent="-255588" eaLnBrk="0" hangingPunct="0">
              <a:lnSpc>
                <a:spcPct val="90000"/>
              </a:lnSpc>
            </a:pPr>
            <a:endParaRPr lang="en-US" sz="2200" i="1" dirty="0">
              <a:latin typeface="Lucida Sans Unicode" pitchFamily="34" charset="0"/>
            </a:endParaRPr>
          </a:p>
          <a:p>
            <a:pPr marL="365125" indent="-255588" eaLnBrk="0" hangingPunct="0">
              <a:lnSpc>
                <a:spcPct val="90000"/>
              </a:lnSpc>
            </a:pPr>
            <a:r>
              <a:rPr lang="en-US" sz="2200" i="1" dirty="0">
                <a:latin typeface="Lucida Sans Unicode" pitchFamily="34" charset="0"/>
              </a:rPr>
              <a:t>	    </a:t>
            </a:r>
            <a:r>
              <a:rPr lang="en-US" sz="2200" dirty="0">
                <a:latin typeface="Lucida Sans Unicode" pitchFamily="34" charset="0"/>
              </a:rPr>
              <a:t>ANSWER: Use the deposition testimony.</a:t>
            </a:r>
            <a:endParaRPr lang="en-US" sz="2200" i="1" dirty="0">
              <a:latin typeface="Lucida Sans Unicode" pitchFamily="34" charset="0"/>
            </a:endParaRPr>
          </a:p>
        </p:txBody>
      </p:sp>
      <p:sp>
        <p:nvSpPr>
          <p:cNvPr id="25293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1066800" y="1752600"/>
            <a:ext cx="7543800" cy="553998"/>
          </a:xfrm>
          <a:prstGeom prst="rect">
            <a:avLst/>
          </a:prstGeom>
        </p:spPr>
        <p:txBody>
          <a:bodyPr wrap="square">
            <a:spAutoFit/>
          </a:bodyPr>
          <a:lstStyle/>
          <a:p>
            <a:r>
              <a:rPr lang="en-US" sz="3000" dirty="0">
                <a:latin typeface="+mj-lt"/>
              </a:rPr>
              <a:t>Impeachment/Rehabilitation Evidence</a:t>
            </a:r>
          </a:p>
        </p:txBody>
      </p:sp>
    </p:spTree>
    <p:extLst>
      <p:ext uri="{BB962C8B-B14F-4D97-AF65-F5344CB8AC3E}">
        <p14:creationId xmlns:p14="http://schemas.microsoft.com/office/powerpoint/2010/main" val="1298898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Number Placeholder 5"/>
          <p:cNvSpPr>
            <a:spLocks noGrp="1"/>
          </p:cNvSpPr>
          <p:nvPr>
            <p:ph type="sldNum" sz="quarter" idx="12"/>
          </p:nvPr>
        </p:nvSpPr>
        <p:spPr bwMode="auto">
          <a:noFill/>
          <a:ln>
            <a:miter lim="800000"/>
            <a:headEnd/>
            <a:tailEnd/>
          </a:ln>
        </p:spPr>
        <p:txBody>
          <a:bodyPr/>
          <a:lstStyle/>
          <a:p>
            <a:fld id="{F8A60612-69D1-453A-8AF0-4957F08D5CFA}" type="slidenum">
              <a:rPr lang="en-US"/>
              <a:pPr/>
              <a:t>27</a:t>
            </a:fld>
            <a:endParaRPr lang="en-US" dirty="0"/>
          </a:p>
        </p:txBody>
      </p:sp>
      <p:pic>
        <p:nvPicPr>
          <p:cNvPr id="25602"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90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4000" dirty="0">
                <a:solidFill>
                  <a:schemeClr val="bg1"/>
                </a:solidFill>
                <a:ea typeface="+mj-ea"/>
              </a:rPr>
              <a:t>Part 3:  </a:t>
            </a:r>
            <a:br>
              <a:rPr lang="en-US" sz="4000" dirty="0">
                <a:solidFill>
                  <a:schemeClr val="bg1"/>
                </a:solidFill>
                <a:ea typeface="+mj-ea"/>
              </a:rPr>
            </a:br>
            <a:r>
              <a:rPr lang="en-US" sz="4000" dirty="0">
                <a:solidFill>
                  <a:schemeClr val="bg1"/>
                </a:solidFill>
                <a:ea typeface="+mj-ea"/>
              </a:rPr>
              <a:t>Procedural Matters</a:t>
            </a:r>
          </a:p>
        </p:txBody>
      </p:sp>
      <p:pic>
        <p:nvPicPr>
          <p:cNvPr id="25604"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5A0816C-44C1-4DE0-8B81-B1EFEC76F904}" type="slidenum">
              <a:rPr lang="en-US"/>
              <a:pPr/>
              <a:t>270</a:t>
            </a:fld>
            <a:endParaRPr lang="en-US" dirty="0"/>
          </a:p>
        </p:txBody>
      </p:sp>
      <p:pic>
        <p:nvPicPr>
          <p:cNvPr id="2539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395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3958" name="Rectangle 3"/>
          <p:cNvSpPr txBox="1">
            <a:spLocks noChangeArrowheads="1"/>
          </p:cNvSpPr>
          <p:nvPr/>
        </p:nvSpPr>
        <p:spPr bwMode="auto">
          <a:xfrm>
            <a:off x="533400" y="2590800"/>
            <a:ext cx="8229600" cy="2895600"/>
          </a:xfrm>
          <a:prstGeom prst="rect">
            <a:avLst/>
          </a:prstGeom>
          <a:noFill/>
          <a:ln w="9525">
            <a:noFill/>
            <a:miter lim="800000"/>
            <a:headEnd/>
            <a:tailEnd/>
          </a:ln>
        </p:spPr>
        <p:txBody>
          <a:bodyPr/>
          <a:lstStyle/>
          <a:p>
            <a:pPr marL="365125" indent="-255588" eaLnBrk="0" hangingPunct="0">
              <a:lnSpc>
                <a:spcPct val="80000"/>
              </a:lnSpc>
              <a:spcBef>
                <a:spcPts val="600"/>
              </a:spcBef>
              <a:buFont typeface="Wingdings" pitchFamily="2" charset="2"/>
              <a:buNone/>
            </a:pPr>
            <a:r>
              <a:rPr lang="en-US" sz="2000" dirty="0">
                <a:latin typeface="Lucida Sans Unicode" pitchFamily="34" charset="0"/>
              </a:rPr>
              <a:t>Q:  “Do you remember giving your deposition on 1/20/16?”</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A:  “Yes.”</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Q:  “You understand that you were under oath to tell the truth?”</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A:  “Yes.” </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Q:  “You understood that your testimony had the same force and effect as testifying in front of a judge and jury?”</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A:  “Yes.” </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Q:  “Did you tell the truth in that deposition?”</a:t>
            </a:r>
          </a:p>
          <a:p>
            <a:pPr marL="365125" indent="-255588" eaLnBrk="0" hangingPunct="0">
              <a:lnSpc>
                <a:spcPct val="80000"/>
              </a:lnSpc>
              <a:spcBef>
                <a:spcPts val="600"/>
              </a:spcBef>
              <a:buFont typeface="Wingdings" pitchFamily="2" charset="2"/>
              <a:buNone/>
            </a:pPr>
            <a:r>
              <a:rPr lang="en-US" sz="2000" dirty="0">
                <a:latin typeface="Lucida Sans Unicode" pitchFamily="34" charset="0"/>
              </a:rPr>
              <a:t>A:  “Yes”</a:t>
            </a:r>
          </a:p>
        </p:txBody>
      </p:sp>
      <p:sp>
        <p:nvSpPr>
          <p:cNvPr id="25395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76200" y="1600200"/>
            <a:ext cx="9067800" cy="553998"/>
          </a:xfrm>
          <a:prstGeom prst="rect">
            <a:avLst/>
          </a:prstGeom>
        </p:spPr>
        <p:txBody>
          <a:bodyPr wrap="square">
            <a:spAutoFit/>
          </a:bodyPr>
          <a:lstStyle/>
          <a:p>
            <a:pPr algn="ctr"/>
            <a:r>
              <a:rPr lang="en-US" sz="3000" dirty="0">
                <a:latin typeface="+mj-lt"/>
              </a:rPr>
              <a:t>Example of Impeachment Using A Deposition:</a:t>
            </a:r>
          </a:p>
        </p:txBody>
      </p:sp>
      <p:sp>
        <p:nvSpPr>
          <p:cNvPr id="11" name="Rectangle 2"/>
          <p:cNvSpPr txBox="1">
            <a:spLocks noRot="1" noChangeArrowheads="1"/>
          </p:cNvSpPr>
          <p:nvPr/>
        </p:nvSpPr>
        <p:spPr>
          <a:xfrm>
            <a:off x="761999" y="152400"/>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85A0816C-44C1-4DE0-8B81-B1EFEC76F904}" type="slidenum">
              <a:rPr lang="en-US"/>
              <a:pPr/>
              <a:t>271</a:t>
            </a:fld>
            <a:endParaRPr lang="en-US" dirty="0"/>
          </a:p>
        </p:txBody>
      </p:sp>
      <p:pic>
        <p:nvPicPr>
          <p:cNvPr id="25395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395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3958" name="Rectangle 3"/>
          <p:cNvSpPr txBox="1">
            <a:spLocks noChangeArrowheads="1"/>
          </p:cNvSpPr>
          <p:nvPr/>
        </p:nvSpPr>
        <p:spPr bwMode="auto">
          <a:xfrm>
            <a:off x="533400" y="2362200"/>
            <a:ext cx="8305800" cy="3733800"/>
          </a:xfrm>
          <a:prstGeom prst="rect">
            <a:avLst/>
          </a:prstGeom>
          <a:noFill/>
          <a:ln w="9525">
            <a:noFill/>
            <a:miter lim="800000"/>
            <a:headEnd/>
            <a:tailEnd/>
          </a:ln>
        </p:spPr>
        <p:txBody>
          <a:bodyPr/>
          <a:lstStyle/>
          <a:p>
            <a:pPr marL="365125" indent="-255588" eaLnBrk="0" hangingPunct="0">
              <a:spcBef>
                <a:spcPts val="600"/>
              </a:spcBef>
              <a:buFont typeface="Wingdings" pitchFamily="2" charset="2"/>
              <a:buNone/>
            </a:pPr>
            <a:r>
              <a:rPr lang="en-US" sz="2000" dirty="0">
                <a:latin typeface="+mj-lt"/>
              </a:rPr>
              <a:t>Defense Lawyer: “Your Honor, at this time I would like to read from this witness’ deposition at page 20, lines 1-5” (</a:t>
            </a:r>
            <a:r>
              <a:rPr lang="en-US" sz="2000" i="1" dirty="0">
                <a:latin typeface="+mj-lt"/>
              </a:rPr>
              <a:t>provides original transcript to judge, waits for judge and opposing lawyer to read section)</a:t>
            </a:r>
            <a:endParaRPr lang="en-US" sz="2000" dirty="0">
              <a:latin typeface="+mj-lt"/>
            </a:endParaRPr>
          </a:p>
          <a:p>
            <a:pPr marL="365125" indent="-255588" eaLnBrk="0" hangingPunct="0">
              <a:spcBef>
                <a:spcPts val="600"/>
              </a:spcBef>
              <a:buFont typeface="Wingdings" pitchFamily="2" charset="2"/>
              <a:buNone/>
            </a:pPr>
            <a:r>
              <a:rPr lang="en-US" sz="2000" dirty="0">
                <a:latin typeface="+mj-lt"/>
              </a:rPr>
              <a:t>Judge: “Any objections?”</a:t>
            </a:r>
          </a:p>
          <a:p>
            <a:pPr marL="365125" indent="-255588" eaLnBrk="0" hangingPunct="0">
              <a:spcBef>
                <a:spcPts val="600"/>
              </a:spcBef>
              <a:buFont typeface="Wingdings" pitchFamily="2" charset="2"/>
              <a:buNone/>
            </a:pPr>
            <a:r>
              <a:rPr lang="en-US" sz="2000" dirty="0">
                <a:latin typeface="+mj-lt"/>
              </a:rPr>
              <a:t>Plaintiff Lawyer: “Object, improper use of non-party deposition.”</a:t>
            </a:r>
          </a:p>
          <a:p>
            <a:pPr marL="365125" indent="-255588" eaLnBrk="0" hangingPunct="0">
              <a:spcBef>
                <a:spcPts val="600"/>
              </a:spcBef>
              <a:buFont typeface="Wingdings" pitchFamily="2" charset="2"/>
              <a:buNone/>
            </a:pPr>
            <a:r>
              <a:rPr lang="en-US" sz="2000" dirty="0">
                <a:latin typeface="+mj-lt"/>
              </a:rPr>
              <a:t>Judge: “Overruled; proceed, Counsel.”</a:t>
            </a:r>
          </a:p>
          <a:p>
            <a:pPr marL="365125" indent="-255588" eaLnBrk="0" hangingPunct="0">
              <a:spcBef>
                <a:spcPts val="600"/>
              </a:spcBef>
              <a:buFont typeface="Wingdings" pitchFamily="2" charset="2"/>
              <a:buNone/>
            </a:pPr>
            <a:r>
              <a:rPr lang="en-US" sz="2000" dirty="0">
                <a:latin typeface="+mj-lt"/>
              </a:rPr>
              <a:t>Plaintiff Lawyer:  [reads from deposition at 20:1-5]</a:t>
            </a:r>
          </a:p>
          <a:p>
            <a:pPr marL="365125" indent="-255588" eaLnBrk="0" hangingPunct="0">
              <a:spcBef>
                <a:spcPts val="600"/>
              </a:spcBef>
              <a:buFont typeface="Wingdings" pitchFamily="2" charset="2"/>
              <a:buNone/>
            </a:pPr>
            <a:r>
              <a:rPr lang="en-US" sz="2000" i="1" dirty="0">
                <a:latin typeface="+mj-lt"/>
              </a:rPr>
              <a:t>As a result of reading this section of the deposition, the expert is impeached. </a:t>
            </a:r>
          </a:p>
          <a:p>
            <a:pPr marL="365125" indent="-255588" eaLnBrk="0" hangingPunct="0">
              <a:lnSpc>
                <a:spcPct val="80000"/>
              </a:lnSpc>
              <a:spcBef>
                <a:spcPts val="600"/>
              </a:spcBef>
              <a:buFont typeface="Wingdings" pitchFamily="2" charset="2"/>
              <a:buNone/>
            </a:pPr>
            <a:endParaRPr lang="en-US" sz="2000" dirty="0">
              <a:latin typeface="+mj-lt"/>
            </a:endParaRPr>
          </a:p>
        </p:txBody>
      </p:sp>
      <p:sp>
        <p:nvSpPr>
          <p:cNvPr id="25395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3" name="Rectangle 12"/>
          <p:cNvSpPr/>
          <p:nvPr/>
        </p:nvSpPr>
        <p:spPr>
          <a:xfrm>
            <a:off x="76200" y="1600200"/>
            <a:ext cx="9067800" cy="553998"/>
          </a:xfrm>
          <a:prstGeom prst="rect">
            <a:avLst/>
          </a:prstGeom>
        </p:spPr>
        <p:txBody>
          <a:bodyPr wrap="square">
            <a:spAutoFit/>
          </a:bodyPr>
          <a:lstStyle/>
          <a:p>
            <a:pPr algn="ctr"/>
            <a:r>
              <a:rPr lang="en-US" sz="3000" dirty="0">
                <a:latin typeface="+mj-lt"/>
              </a:rPr>
              <a:t>Example of Impeachment Using A Deposition:</a:t>
            </a:r>
          </a:p>
        </p:txBody>
      </p:sp>
      <p:sp>
        <p:nvSpPr>
          <p:cNvPr id="15"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6F5D668-AF57-4215-A929-6CC4B48A0734}" type="slidenum">
              <a:rPr lang="en-US"/>
              <a:pPr/>
              <a:t>272</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497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498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4982" name="Rectangle 3"/>
          <p:cNvSpPr>
            <a:spLocks noGrp="1" noChangeArrowheads="1"/>
          </p:cNvSpPr>
          <p:nvPr>
            <p:ph idx="1"/>
          </p:nvPr>
        </p:nvSpPr>
        <p:spPr>
          <a:xfrm>
            <a:off x="457200" y="1981200"/>
            <a:ext cx="8229600" cy="5181600"/>
          </a:xfrm>
        </p:spPr>
        <p:txBody>
          <a:bodyPr/>
          <a:lstStyle/>
          <a:p>
            <a:pPr>
              <a:buFont typeface="Wingdings 3" pitchFamily="18" charset="2"/>
              <a:buNone/>
            </a:pPr>
            <a:endParaRPr lang="en-US" sz="2400" dirty="0"/>
          </a:p>
          <a:p>
            <a:pPr>
              <a:buFont typeface="Wingdings 3" pitchFamily="18" charset="2"/>
              <a:buNone/>
            </a:pPr>
            <a:r>
              <a:rPr lang="en-US" sz="2400" dirty="0"/>
              <a:t>PAROL EVIDENCE RULE</a:t>
            </a:r>
          </a:p>
          <a:p>
            <a:pPr>
              <a:buFont typeface="Wingdings 3" pitchFamily="18" charset="2"/>
              <a:buNone/>
            </a:pPr>
            <a:endParaRPr lang="en-US" sz="1000" dirty="0"/>
          </a:p>
          <a:p>
            <a:r>
              <a:rPr lang="en-US" sz="2400" dirty="0"/>
              <a:t>A writing which is a final expression of agreement may not be contradicted by any: </a:t>
            </a:r>
          </a:p>
          <a:p>
            <a:r>
              <a:rPr lang="en-US" sz="2400" dirty="0"/>
              <a:t>(1) prior agreement or</a:t>
            </a:r>
          </a:p>
          <a:p>
            <a:r>
              <a:rPr lang="en-US" sz="2400" dirty="0"/>
              <a:t>(2) contemporaneous oral agreement,</a:t>
            </a:r>
          </a:p>
          <a:p>
            <a:r>
              <a:rPr lang="en-US" sz="2400" dirty="0"/>
              <a:t>unless the contract was induced by fraud </a:t>
            </a:r>
            <a:endParaRPr lang="en-US" sz="2200" dirty="0"/>
          </a:p>
        </p:txBody>
      </p:sp>
      <p:sp>
        <p:nvSpPr>
          <p:cNvPr id="8" name="Rectangle 7"/>
          <p:cNvSpPr/>
          <p:nvPr/>
        </p:nvSpPr>
        <p:spPr>
          <a:xfrm>
            <a:off x="2971800" y="1676400"/>
            <a:ext cx="2861681" cy="553998"/>
          </a:xfrm>
          <a:prstGeom prst="rect">
            <a:avLst/>
          </a:prstGeom>
        </p:spPr>
        <p:txBody>
          <a:bodyPr wrap="none">
            <a:spAutoFit/>
          </a:bodyPr>
          <a:lstStyle/>
          <a:p>
            <a:r>
              <a:rPr lang="en-US" sz="3000" dirty="0">
                <a:latin typeface="+mj-lt"/>
              </a:rPr>
              <a:t>Parol Evidence</a:t>
            </a: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ECA5724-AE8A-41BA-A8AA-6AFA381CD5A7}" type="slidenum">
              <a:rPr lang="en-US"/>
              <a:pPr/>
              <a:t>273</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60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600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6006" name="Rectangle 3"/>
          <p:cNvSpPr>
            <a:spLocks noGrp="1" noChangeArrowheads="1"/>
          </p:cNvSpPr>
          <p:nvPr>
            <p:ph idx="1"/>
          </p:nvPr>
        </p:nvSpPr>
        <p:spPr>
          <a:xfrm>
            <a:off x="457200" y="1981200"/>
            <a:ext cx="8229600" cy="5181600"/>
          </a:xfrm>
        </p:spPr>
        <p:txBody>
          <a:bodyPr/>
          <a:lstStyle/>
          <a:p>
            <a:pPr eaLnBrk="1" hangingPunct="1">
              <a:lnSpc>
                <a:spcPct val="80000"/>
              </a:lnSpc>
              <a:buFont typeface="Wingdings" pitchFamily="2" charset="2"/>
              <a:buNone/>
            </a:pPr>
            <a:r>
              <a:rPr lang="en-US" sz="2200" dirty="0"/>
              <a:t>        </a:t>
            </a:r>
          </a:p>
          <a:p>
            <a:pPr eaLnBrk="1" hangingPunct="1">
              <a:lnSpc>
                <a:spcPct val="80000"/>
              </a:lnSpc>
            </a:pPr>
            <a:r>
              <a:rPr lang="en-US" sz="2200" dirty="0"/>
              <a:t>Insurance company obtained a full release from an unrepresented injured Spanish speaking plaintiff to settle a case worth $1,000,000 by signing a release for $10,000 by telling her that </a:t>
            </a:r>
            <a:r>
              <a:rPr lang="en-US" altLang="en-US" sz="2200" dirty="0"/>
              <a:t>“</a:t>
            </a:r>
            <a:r>
              <a:rPr lang="en-US" sz="2200" dirty="0"/>
              <a:t>you will be deported if you get a lawyer</a:t>
            </a:r>
            <a:r>
              <a:rPr lang="en-US" altLang="en-US" sz="2200" dirty="0"/>
              <a:t>”.</a:t>
            </a:r>
            <a:endParaRPr lang="en-US" sz="2200" dirty="0"/>
          </a:p>
          <a:p>
            <a:pPr eaLnBrk="1" hangingPunct="1">
              <a:lnSpc>
                <a:spcPct val="80000"/>
              </a:lnSpc>
              <a:buNone/>
            </a:pPr>
            <a:endParaRPr lang="en-US" sz="2200" dirty="0"/>
          </a:p>
          <a:p>
            <a:pPr eaLnBrk="1" hangingPunct="1">
              <a:lnSpc>
                <a:spcPct val="80000"/>
              </a:lnSpc>
              <a:buNone/>
            </a:pPr>
            <a:r>
              <a:rPr lang="en-US" sz="2200" i="1" dirty="0"/>
              <a:t>Is this statement admissible?</a:t>
            </a:r>
          </a:p>
          <a:p>
            <a:pPr eaLnBrk="1" hangingPunct="1">
              <a:lnSpc>
                <a:spcPct val="80000"/>
              </a:lnSpc>
              <a:buNone/>
            </a:pPr>
            <a:endParaRPr lang="en-US" sz="2200" i="1" dirty="0"/>
          </a:p>
          <a:p>
            <a:pPr eaLnBrk="1" hangingPunct="1">
              <a:lnSpc>
                <a:spcPct val="80000"/>
              </a:lnSpc>
            </a:pPr>
            <a:endParaRPr lang="en-US" sz="2200" dirty="0"/>
          </a:p>
          <a:p>
            <a:pPr eaLnBrk="1" hangingPunct="1">
              <a:lnSpc>
                <a:spcPct val="80000"/>
              </a:lnSpc>
            </a:pPr>
            <a:endParaRPr lang="en-US" sz="2200" dirty="0"/>
          </a:p>
          <a:p>
            <a:pPr eaLnBrk="1" hangingPunct="1">
              <a:lnSpc>
                <a:spcPct val="80000"/>
              </a:lnSpc>
            </a:pPr>
            <a:endParaRPr lang="en-US" sz="2800" dirty="0"/>
          </a:p>
          <a:p>
            <a:pPr eaLnBrk="1" hangingPunct="1">
              <a:lnSpc>
                <a:spcPct val="80000"/>
              </a:lnSpc>
            </a:pPr>
            <a:endParaRPr lang="en-US" sz="2200" dirty="0"/>
          </a:p>
        </p:txBody>
      </p:sp>
      <p:sp>
        <p:nvSpPr>
          <p:cNvPr id="8" name="Rectangle 7"/>
          <p:cNvSpPr/>
          <p:nvPr/>
        </p:nvSpPr>
        <p:spPr>
          <a:xfrm>
            <a:off x="2971800" y="1676400"/>
            <a:ext cx="2861681" cy="553998"/>
          </a:xfrm>
          <a:prstGeom prst="rect">
            <a:avLst/>
          </a:prstGeom>
        </p:spPr>
        <p:txBody>
          <a:bodyPr wrap="none">
            <a:spAutoFit/>
          </a:bodyPr>
          <a:lstStyle/>
          <a:p>
            <a:r>
              <a:rPr lang="en-US" sz="3000" dirty="0">
                <a:latin typeface="+mj-lt"/>
              </a:rPr>
              <a:t>Parol Evidence</a:t>
            </a: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DECA5724-AE8A-41BA-A8AA-6AFA381CD5A7}" type="slidenum">
              <a:rPr lang="en-US"/>
              <a:pPr/>
              <a:t>274</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rPr>
              <a:t>Exclusions and Limitations</a:t>
            </a:r>
            <a:endParaRPr lang="en-US" sz="3500" dirty="0">
              <a:solidFill>
                <a:schemeClr val="bg1"/>
              </a:solidFill>
              <a:ea typeface="+mj-ea"/>
            </a:endParaRPr>
          </a:p>
        </p:txBody>
      </p:sp>
      <p:pic>
        <p:nvPicPr>
          <p:cNvPr id="25600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6005"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6006" name="Rectangle 3"/>
          <p:cNvSpPr>
            <a:spLocks noGrp="1" noChangeArrowheads="1"/>
          </p:cNvSpPr>
          <p:nvPr>
            <p:ph idx="1"/>
          </p:nvPr>
        </p:nvSpPr>
        <p:spPr>
          <a:xfrm>
            <a:off x="457200" y="1981200"/>
            <a:ext cx="8229600" cy="5181600"/>
          </a:xfrm>
        </p:spPr>
        <p:txBody>
          <a:bodyPr/>
          <a:lstStyle/>
          <a:p>
            <a:pPr eaLnBrk="1" hangingPunct="1">
              <a:lnSpc>
                <a:spcPct val="80000"/>
              </a:lnSpc>
              <a:buFont typeface="Wingdings" pitchFamily="2" charset="2"/>
              <a:buNone/>
            </a:pPr>
            <a:r>
              <a:rPr lang="en-US" sz="2200" dirty="0"/>
              <a:t>        </a:t>
            </a:r>
          </a:p>
          <a:p>
            <a:pPr eaLnBrk="1" hangingPunct="1">
              <a:lnSpc>
                <a:spcPct val="80000"/>
              </a:lnSpc>
            </a:pPr>
            <a:r>
              <a:rPr lang="en-US" sz="2200" dirty="0"/>
              <a:t>Insurance company obtained a full release from an unrepresented injured Spanish speaking plaintiff to settle a case worth $1,000,000 by signing a release for $10,000 by telling her that </a:t>
            </a:r>
            <a:r>
              <a:rPr lang="en-US" altLang="en-US" sz="2200" dirty="0"/>
              <a:t>“</a:t>
            </a:r>
            <a:r>
              <a:rPr lang="en-US" sz="2200" dirty="0"/>
              <a:t>you will be deported if you get a lawyer</a:t>
            </a:r>
            <a:r>
              <a:rPr lang="en-US" altLang="en-US" sz="2200" dirty="0"/>
              <a:t>”.</a:t>
            </a:r>
            <a:endParaRPr lang="en-US" sz="2200" dirty="0"/>
          </a:p>
          <a:p>
            <a:pPr eaLnBrk="1" hangingPunct="1">
              <a:lnSpc>
                <a:spcPct val="80000"/>
              </a:lnSpc>
              <a:buNone/>
            </a:pPr>
            <a:endParaRPr lang="en-US" sz="2200" dirty="0"/>
          </a:p>
          <a:p>
            <a:pPr eaLnBrk="1" hangingPunct="1">
              <a:lnSpc>
                <a:spcPct val="80000"/>
              </a:lnSpc>
              <a:buNone/>
            </a:pPr>
            <a:r>
              <a:rPr lang="en-US" sz="2200" i="1" dirty="0"/>
              <a:t>Is this statement admissible?</a:t>
            </a:r>
          </a:p>
          <a:p>
            <a:pPr eaLnBrk="1" hangingPunct="1">
              <a:lnSpc>
                <a:spcPct val="80000"/>
              </a:lnSpc>
              <a:buNone/>
            </a:pPr>
            <a:endParaRPr lang="en-US" sz="2200" i="1" dirty="0"/>
          </a:p>
          <a:p>
            <a:pPr eaLnBrk="1" hangingPunct="1">
              <a:lnSpc>
                <a:spcPct val="80000"/>
              </a:lnSpc>
            </a:pPr>
            <a:r>
              <a:rPr lang="en-US" sz="2000" dirty="0"/>
              <a:t>ANSWER: Yes. </a:t>
            </a:r>
          </a:p>
          <a:p>
            <a:pPr eaLnBrk="1" hangingPunct="1">
              <a:lnSpc>
                <a:spcPct val="80000"/>
              </a:lnSpc>
            </a:pPr>
            <a:endParaRPr lang="en-US" sz="2000" dirty="0"/>
          </a:p>
          <a:p>
            <a:pPr eaLnBrk="1" hangingPunct="1">
              <a:lnSpc>
                <a:spcPct val="80000"/>
              </a:lnSpc>
            </a:pPr>
            <a:r>
              <a:rPr lang="en-US" sz="2000" dirty="0"/>
              <a:t>The statement from the insurance company is admissible because of the fraud and illegality exception to the parol evidence rule.</a:t>
            </a:r>
          </a:p>
          <a:p>
            <a:pPr eaLnBrk="1" hangingPunct="1">
              <a:lnSpc>
                <a:spcPct val="80000"/>
              </a:lnSpc>
              <a:buNone/>
            </a:pPr>
            <a:endParaRPr lang="en-US" sz="2200" i="1" dirty="0"/>
          </a:p>
          <a:p>
            <a:pPr eaLnBrk="1" hangingPunct="1">
              <a:lnSpc>
                <a:spcPct val="80000"/>
              </a:lnSpc>
            </a:pPr>
            <a:endParaRPr lang="en-US" sz="2200" dirty="0"/>
          </a:p>
          <a:p>
            <a:pPr eaLnBrk="1" hangingPunct="1">
              <a:lnSpc>
                <a:spcPct val="80000"/>
              </a:lnSpc>
            </a:pPr>
            <a:endParaRPr lang="en-US" sz="2200" dirty="0"/>
          </a:p>
          <a:p>
            <a:pPr eaLnBrk="1" hangingPunct="1">
              <a:lnSpc>
                <a:spcPct val="80000"/>
              </a:lnSpc>
            </a:pPr>
            <a:endParaRPr lang="en-US" sz="2800" dirty="0"/>
          </a:p>
          <a:p>
            <a:pPr eaLnBrk="1" hangingPunct="1">
              <a:lnSpc>
                <a:spcPct val="80000"/>
              </a:lnSpc>
            </a:pPr>
            <a:endParaRPr lang="en-US" sz="2200" dirty="0"/>
          </a:p>
        </p:txBody>
      </p:sp>
      <p:sp>
        <p:nvSpPr>
          <p:cNvPr id="8" name="Rectangle 7"/>
          <p:cNvSpPr/>
          <p:nvPr/>
        </p:nvSpPr>
        <p:spPr>
          <a:xfrm>
            <a:off x="2971800" y="1676400"/>
            <a:ext cx="2861681" cy="1015663"/>
          </a:xfrm>
          <a:prstGeom prst="rect">
            <a:avLst/>
          </a:prstGeom>
        </p:spPr>
        <p:txBody>
          <a:bodyPr wrap="none">
            <a:spAutoFit/>
          </a:bodyPr>
          <a:lstStyle/>
          <a:p>
            <a:r>
              <a:rPr lang="en-US" sz="3000" dirty="0">
                <a:latin typeface="+mj-lt"/>
              </a:rPr>
              <a:t>Parol Evidence</a:t>
            </a:r>
            <a:endParaRPr lang="ru-RU" sz="3200" dirty="0"/>
          </a:p>
          <a:p>
            <a:endParaRPr lang="en-US" sz="3000" dirty="0">
              <a:latin typeface="+mj-lt"/>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91B22717-F289-4C96-A545-14DC10655C88}" type="slidenum">
              <a:rPr lang="en-US"/>
              <a:pPr/>
              <a:t>275</a:t>
            </a:fld>
            <a:endParaRPr lang="en-US" dirty="0"/>
          </a:p>
        </p:txBody>
      </p:sp>
      <p:pic>
        <p:nvPicPr>
          <p:cNvPr id="258050"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12:  </a:t>
            </a:r>
            <a:br>
              <a:rPr lang="en-US" sz="5000" dirty="0">
                <a:solidFill>
                  <a:schemeClr val="bg1"/>
                </a:solidFill>
                <a:ea typeface="+mj-ea"/>
              </a:rPr>
            </a:br>
            <a:r>
              <a:rPr lang="en-US" sz="5000" dirty="0">
                <a:solidFill>
                  <a:schemeClr val="bg1"/>
                </a:solidFill>
                <a:ea typeface="+mj-ea"/>
              </a:rPr>
              <a:t>FRE 403</a:t>
            </a:r>
          </a:p>
        </p:txBody>
      </p:sp>
      <p:pic>
        <p:nvPicPr>
          <p:cNvPr id="258052"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1E7E8030-F9ED-45F3-A9C1-3FB3C7E03A1E}" type="slidenum">
              <a:rPr lang="en-US"/>
              <a:pPr/>
              <a:t>276</a:t>
            </a:fld>
            <a:endParaRPr lang="en-US" dirty="0"/>
          </a:p>
        </p:txBody>
      </p:sp>
      <p:sp>
        <p:nvSpPr>
          <p:cNvPr id="10" name="Rectangle 2"/>
          <p:cNvSpPr>
            <a:spLocks noGrp="1" noRot="1" noChangeArrowheads="1"/>
          </p:cNvSpPr>
          <p:nvPr>
            <p:ph type="title"/>
          </p:nvPr>
        </p:nvSpPr>
        <p:spPr>
          <a:xfrm>
            <a:off x="761999" y="152400"/>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FRE 403</a:t>
            </a:r>
          </a:p>
        </p:txBody>
      </p:sp>
      <p:pic>
        <p:nvPicPr>
          <p:cNvPr id="25907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9077"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59078" name="Content Placeholder 12"/>
          <p:cNvSpPr>
            <a:spLocks noGrp="1"/>
          </p:cNvSpPr>
          <p:nvPr>
            <p:ph idx="1"/>
          </p:nvPr>
        </p:nvSpPr>
        <p:spPr>
          <a:xfrm>
            <a:off x="457200" y="2286000"/>
            <a:ext cx="8229600" cy="3657600"/>
          </a:xfrm>
        </p:spPr>
        <p:txBody>
          <a:bodyPr/>
          <a:lstStyle/>
          <a:p>
            <a:pPr>
              <a:buNone/>
            </a:pPr>
            <a:r>
              <a:rPr lang="en-US" sz="2400" dirty="0"/>
              <a:t>Rule 403. Exclusion of Relevant Evidence on Grounds of Prejudice, Confusion, or Waste of Time</a:t>
            </a:r>
          </a:p>
          <a:p>
            <a:pPr>
              <a:buNone/>
            </a:pPr>
            <a:r>
              <a:rPr lang="en-US" sz="2400" dirty="0"/>
              <a:t>Although relevant, evidence may be excluded if its probative value is </a:t>
            </a:r>
            <a:r>
              <a:rPr lang="en-US" sz="2400" b="1" dirty="0"/>
              <a:t>substantially</a:t>
            </a:r>
            <a:r>
              <a:rPr lang="en-US" sz="2400" dirty="0"/>
              <a:t> outweighed by:</a:t>
            </a:r>
          </a:p>
          <a:p>
            <a:r>
              <a:rPr lang="en-US" sz="2400" dirty="0"/>
              <a:t>the danger of unfair prejudice </a:t>
            </a:r>
          </a:p>
          <a:p>
            <a:r>
              <a:rPr lang="en-US" sz="2400" dirty="0"/>
              <a:t>confusion of the issues, or </a:t>
            </a:r>
          </a:p>
          <a:p>
            <a:r>
              <a:rPr lang="en-US" sz="2400" dirty="0"/>
              <a:t>misleading the jury, or </a:t>
            </a:r>
          </a:p>
          <a:p>
            <a:r>
              <a:rPr lang="en-US" sz="2400" dirty="0"/>
              <a:t>considerations of undue delay, waste of time, or</a:t>
            </a:r>
          </a:p>
          <a:p>
            <a:r>
              <a:rPr lang="en-US" sz="2400" dirty="0"/>
              <a:t>needless presentation of cumulative evidence.</a:t>
            </a:r>
          </a:p>
        </p:txBody>
      </p:sp>
      <p:sp>
        <p:nvSpPr>
          <p:cNvPr id="8" name="Rectangle 7"/>
          <p:cNvSpPr/>
          <p:nvPr/>
        </p:nvSpPr>
        <p:spPr>
          <a:xfrm>
            <a:off x="1524000" y="1676400"/>
            <a:ext cx="6400800" cy="553998"/>
          </a:xfrm>
          <a:prstGeom prst="rect">
            <a:avLst/>
          </a:prstGeom>
        </p:spPr>
        <p:txBody>
          <a:bodyPr wrap="square">
            <a:spAutoFit/>
          </a:bodyPr>
          <a:lstStyle/>
          <a:p>
            <a:r>
              <a:rPr lang="en-US" sz="3000" dirty="0">
                <a:latin typeface="+mj-lt"/>
              </a:rPr>
              <a:t>Discretionary Exclusion: FRE 403</a:t>
            </a: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D1D9570-EECE-42FF-BC94-D475C53809E2}" type="slidenum">
              <a:rPr lang="en-US"/>
              <a:pPr/>
              <a:t>277</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FRE 403</a:t>
            </a:r>
          </a:p>
        </p:txBody>
      </p:sp>
      <p:pic>
        <p:nvPicPr>
          <p:cNvPr id="260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010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60102" name="Content Placeholder 12"/>
          <p:cNvSpPr>
            <a:spLocks noGrp="1"/>
          </p:cNvSpPr>
          <p:nvPr>
            <p:ph idx="1"/>
          </p:nvPr>
        </p:nvSpPr>
        <p:spPr>
          <a:xfrm>
            <a:off x="609600" y="2667000"/>
            <a:ext cx="8229600" cy="2971800"/>
          </a:xfrm>
        </p:spPr>
        <p:txBody>
          <a:bodyPr/>
          <a:lstStyle/>
          <a:p>
            <a:pPr eaLnBrk="1" hangingPunct="1">
              <a:spcBef>
                <a:spcPts val="1200"/>
              </a:spcBef>
            </a:pPr>
            <a:r>
              <a:rPr lang="en-US" sz="2200" dirty="0"/>
              <a:t>Are these items admissible?</a:t>
            </a:r>
          </a:p>
          <a:p>
            <a:pPr eaLnBrk="1" hangingPunct="1">
              <a:spcBef>
                <a:spcPts val="1200"/>
              </a:spcBef>
            </a:pPr>
            <a:r>
              <a:rPr lang="en-US" sz="2200" dirty="0"/>
              <a:t>20 years ago, plaintiff was convicted of a felony for selling cocaine; plaintiff has not had a criminal problem since. </a:t>
            </a:r>
          </a:p>
        </p:txBody>
      </p:sp>
      <p:sp>
        <p:nvSpPr>
          <p:cNvPr id="9" name="Rectangle 8"/>
          <p:cNvSpPr/>
          <p:nvPr/>
        </p:nvSpPr>
        <p:spPr>
          <a:xfrm>
            <a:off x="1524000" y="1676400"/>
            <a:ext cx="6324600" cy="553998"/>
          </a:xfrm>
          <a:prstGeom prst="rect">
            <a:avLst/>
          </a:prstGeom>
        </p:spPr>
        <p:txBody>
          <a:bodyPr wrap="square">
            <a:spAutoFit/>
          </a:bodyPr>
          <a:lstStyle/>
          <a:p>
            <a:r>
              <a:rPr lang="en-US" sz="3000" dirty="0">
                <a:latin typeface="+mj-lt"/>
              </a:rPr>
              <a:t>Discretionary Exclusion: FRE 403</a:t>
            </a: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FD1D9570-EECE-42FF-BC94-D475C53809E2}" type="slidenum">
              <a:rPr lang="en-US"/>
              <a:pPr/>
              <a:t>278</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FRE 403</a:t>
            </a:r>
          </a:p>
        </p:txBody>
      </p:sp>
      <p:pic>
        <p:nvPicPr>
          <p:cNvPr id="26009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0101"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60102" name="Content Placeholder 12"/>
          <p:cNvSpPr>
            <a:spLocks noGrp="1"/>
          </p:cNvSpPr>
          <p:nvPr>
            <p:ph idx="1"/>
          </p:nvPr>
        </p:nvSpPr>
        <p:spPr>
          <a:xfrm>
            <a:off x="609600" y="2667000"/>
            <a:ext cx="8229600" cy="2971800"/>
          </a:xfrm>
        </p:spPr>
        <p:txBody>
          <a:bodyPr/>
          <a:lstStyle/>
          <a:p>
            <a:pPr eaLnBrk="1" hangingPunct="1">
              <a:spcBef>
                <a:spcPts val="1200"/>
              </a:spcBef>
            </a:pPr>
            <a:r>
              <a:rPr lang="en-US" sz="2200" dirty="0"/>
              <a:t>Are these items admissible?</a:t>
            </a:r>
          </a:p>
          <a:p>
            <a:pPr eaLnBrk="1" hangingPunct="1">
              <a:spcBef>
                <a:spcPts val="1200"/>
              </a:spcBef>
            </a:pPr>
            <a:r>
              <a:rPr lang="en-US" sz="2200" dirty="0"/>
              <a:t>20 years ago, plaintiff was convicted of a felony for selling cocaine; plaintiff has not had a criminal problem since. </a:t>
            </a:r>
          </a:p>
          <a:p>
            <a:pPr eaLnBrk="1" hangingPunct="1">
              <a:spcBef>
                <a:spcPts val="1200"/>
              </a:spcBef>
            </a:pPr>
            <a:r>
              <a:rPr lang="en-US" sz="2200" dirty="0"/>
              <a:t>ANSWER: Likely inadmissible; more prejudicial than probative per FRE 403 because of the passage of time. </a:t>
            </a:r>
          </a:p>
        </p:txBody>
      </p:sp>
      <p:sp>
        <p:nvSpPr>
          <p:cNvPr id="9" name="Rectangle 8"/>
          <p:cNvSpPr/>
          <p:nvPr/>
        </p:nvSpPr>
        <p:spPr>
          <a:xfrm>
            <a:off x="1524000" y="1676400"/>
            <a:ext cx="6324600" cy="553998"/>
          </a:xfrm>
          <a:prstGeom prst="rect">
            <a:avLst/>
          </a:prstGeom>
        </p:spPr>
        <p:txBody>
          <a:bodyPr wrap="square">
            <a:spAutoFit/>
          </a:bodyPr>
          <a:lstStyle/>
          <a:p>
            <a:r>
              <a:rPr lang="en-US" sz="3000" dirty="0">
                <a:latin typeface="+mj-lt"/>
              </a:rPr>
              <a:t>Discretionary Exclusion: FRE 403</a:t>
            </a: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F5EF282-D53F-446A-BDFB-640509F17ADF}" type="slidenum">
              <a:rPr lang="en-US"/>
              <a:pPr/>
              <a:t>279</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FRE 403</a:t>
            </a:r>
          </a:p>
        </p:txBody>
      </p:sp>
      <p:pic>
        <p:nvPicPr>
          <p:cNvPr id="2621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214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62150" name="Content Placeholder 12"/>
          <p:cNvSpPr>
            <a:spLocks noGrp="1"/>
          </p:cNvSpPr>
          <p:nvPr>
            <p:ph idx="1"/>
          </p:nvPr>
        </p:nvSpPr>
        <p:spPr>
          <a:xfrm>
            <a:off x="609600" y="2667000"/>
            <a:ext cx="8229600" cy="2971800"/>
          </a:xfrm>
        </p:spPr>
        <p:txBody>
          <a:bodyPr/>
          <a:lstStyle/>
          <a:p>
            <a:pPr eaLnBrk="1" hangingPunct="1">
              <a:spcBef>
                <a:spcPts val="1200"/>
              </a:spcBef>
            </a:pPr>
            <a:r>
              <a:rPr lang="en-US" sz="2200" dirty="0"/>
              <a:t>Are these items admissible?</a:t>
            </a:r>
            <a:endParaRPr lang="en-US" sz="800" dirty="0"/>
          </a:p>
          <a:p>
            <a:pPr eaLnBrk="1" hangingPunct="1">
              <a:spcBef>
                <a:spcPts val="1200"/>
              </a:spcBef>
            </a:pPr>
            <a:r>
              <a:rPr lang="en-US" sz="2200" dirty="0"/>
              <a:t>Plaintiff has 5 different orthopedists to testify about her foot injury.</a:t>
            </a:r>
          </a:p>
        </p:txBody>
      </p:sp>
      <p:sp>
        <p:nvSpPr>
          <p:cNvPr id="8" name="Rectangle 7"/>
          <p:cNvSpPr/>
          <p:nvPr/>
        </p:nvSpPr>
        <p:spPr>
          <a:xfrm>
            <a:off x="1524000" y="1676400"/>
            <a:ext cx="6324600" cy="553998"/>
          </a:xfrm>
          <a:prstGeom prst="rect">
            <a:avLst/>
          </a:prstGeom>
        </p:spPr>
        <p:txBody>
          <a:bodyPr wrap="square">
            <a:spAutoFit/>
          </a:bodyPr>
          <a:lstStyle/>
          <a:p>
            <a:r>
              <a:rPr lang="en-US" sz="3000" dirty="0">
                <a:latin typeface="+mj-lt"/>
              </a:rPr>
              <a:t>Discretionary Exclusion: FRE 403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Number Placeholder 5"/>
          <p:cNvSpPr>
            <a:spLocks noGrp="1"/>
          </p:cNvSpPr>
          <p:nvPr>
            <p:ph type="sldNum" sz="quarter" idx="12"/>
          </p:nvPr>
        </p:nvSpPr>
        <p:spPr bwMode="auto">
          <a:noFill/>
          <a:ln>
            <a:miter lim="800000"/>
            <a:headEnd/>
            <a:tailEnd/>
          </a:ln>
        </p:spPr>
        <p:txBody>
          <a:bodyPr/>
          <a:lstStyle/>
          <a:p>
            <a:fld id="{531D6CB7-FC59-4ED2-874D-9D32DD622152}" type="slidenum">
              <a:rPr lang="en-US">
                <a:latin typeface="+mj-lt"/>
              </a:rPr>
              <a:pPr/>
              <a:t>28</a:t>
            </a:fld>
            <a:endParaRPr lang="en-US" dirty="0">
              <a:latin typeface="+mj-lt"/>
            </a:endParaRPr>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29699" name="Rectangle 3"/>
          <p:cNvSpPr>
            <a:spLocks noGrp="1" noChangeArrowheads="1"/>
          </p:cNvSpPr>
          <p:nvPr>
            <p:ph idx="1"/>
          </p:nvPr>
        </p:nvSpPr>
        <p:spPr>
          <a:xfrm>
            <a:off x="1143000" y="2895600"/>
            <a:ext cx="7467600" cy="2057400"/>
          </a:xfrm>
        </p:spPr>
        <p:txBody>
          <a:bodyPr/>
          <a:lstStyle/>
          <a:p>
            <a:pPr eaLnBrk="1" hangingPunct="1">
              <a:buNone/>
            </a:pPr>
            <a:r>
              <a:rPr lang="en-US" sz="2200" dirty="0">
                <a:latin typeface="+mj-lt"/>
              </a:rPr>
              <a:t>What Does The </a:t>
            </a:r>
            <a:r>
              <a:rPr lang="en-US" altLang="en-US" sz="2200" dirty="0">
                <a:latin typeface="+mj-lt"/>
              </a:rPr>
              <a:t>“</a:t>
            </a:r>
            <a:r>
              <a:rPr lang="en-US" sz="2200" dirty="0">
                <a:solidFill>
                  <a:srgbClr val="FF0000"/>
                </a:solidFill>
                <a:latin typeface="+mj-lt"/>
              </a:rPr>
              <a:t>PM</a:t>
            </a:r>
            <a:r>
              <a:rPr lang="en-US" altLang="en-US" sz="2200" dirty="0">
                <a:latin typeface="+mj-lt"/>
              </a:rPr>
              <a:t>”</a:t>
            </a:r>
            <a:r>
              <a:rPr lang="en-US" sz="2200" dirty="0">
                <a:latin typeface="+mj-lt"/>
              </a:rPr>
              <a:t> Stand For?</a:t>
            </a:r>
          </a:p>
          <a:p>
            <a:pPr eaLnBrk="1" hangingPunct="1">
              <a:buNone/>
            </a:pPr>
            <a:endParaRPr lang="en-US" sz="2200" dirty="0">
              <a:latin typeface="+mj-lt"/>
            </a:endParaRPr>
          </a:p>
        </p:txBody>
      </p:sp>
      <p:pic>
        <p:nvPicPr>
          <p:cNvPr id="2970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702" name="Rectangle 3"/>
          <p:cNvSpPr txBox="1">
            <a:spLocks noRot="1" noChangeArrowheads="1"/>
          </p:cNvSpPr>
          <p:nvPr/>
        </p:nvSpPr>
        <p:spPr bwMode="auto">
          <a:xfrm>
            <a:off x="762000" y="1828800"/>
            <a:ext cx="7543800" cy="990600"/>
          </a:xfrm>
          <a:prstGeom prst="rect">
            <a:avLst/>
          </a:prstGeom>
          <a:noFill/>
          <a:ln w="9525">
            <a:noFill/>
            <a:miter lim="800000"/>
            <a:headEnd/>
            <a:tailEnd/>
          </a:ln>
        </p:spPr>
        <p:txBody>
          <a:bodyPr/>
          <a:lstStyle/>
          <a:p>
            <a:pPr marL="365125" indent="-255588">
              <a:spcBef>
                <a:spcPts val="400"/>
              </a:spcBef>
              <a:buClr>
                <a:schemeClr val="accent1"/>
              </a:buClr>
              <a:buSzPct val="68000"/>
            </a:pPr>
            <a:r>
              <a:rPr lang="en-US" altLang="en-US" sz="2200" dirty="0">
                <a:latin typeface="+mj-lt"/>
              </a:rPr>
              <a:t>“</a:t>
            </a:r>
            <a:r>
              <a:rPr lang="en-US" sz="2200" dirty="0">
                <a:latin typeface="+mj-lt"/>
              </a:rPr>
              <a:t>Real Friends Have Evidence Lectures at </a:t>
            </a:r>
            <a:br>
              <a:rPr lang="en-US" sz="2200" dirty="0">
                <a:latin typeface="+mj-lt"/>
              </a:rPr>
            </a:br>
            <a:r>
              <a:rPr lang="en-US" sz="2200" dirty="0">
                <a:latin typeface="+mj-lt"/>
              </a:rPr>
              <a:t>4:03 </a:t>
            </a:r>
            <a:r>
              <a:rPr lang="en-US" sz="2200" dirty="0">
                <a:solidFill>
                  <a:srgbClr val="FF0000"/>
                </a:solidFill>
                <a:latin typeface="+mj-lt"/>
              </a:rPr>
              <a:t>PM</a:t>
            </a:r>
            <a:r>
              <a:rPr lang="en-US" sz="2200" dirty="0">
                <a:latin typeface="+mj-lt"/>
              </a:rPr>
              <a:t> Frequently.</a:t>
            </a:r>
            <a:r>
              <a:rPr lang="en-US" altLang="en-US" sz="2200" dirty="0">
                <a:latin typeface="+mj-lt"/>
              </a:rPr>
              <a:t>”</a:t>
            </a:r>
            <a:endParaRPr lang="en-US" sz="2200" dirty="0">
              <a:latin typeface="+mj-lt"/>
            </a:endParaRPr>
          </a:p>
          <a:p>
            <a:pPr marL="365125" indent="-255588">
              <a:spcBef>
                <a:spcPts val="400"/>
              </a:spcBef>
              <a:buClr>
                <a:schemeClr val="accent1"/>
              </a:buClr>
              <a:buSzPct val="68000"/>
            </a:pPr>
            <a:endParaRPr lang="en-US" sz="2700" dirty="0">
              <a:latin typeface="+mj-lt"/>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F5EF282-D53F-446A-BDFB-640509F17ADF}" type="slidenum">
              <a:rPr lang="en-US"/>
              <a:pPr/>
              <a:t>280</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FRE 403</a:t>
            </a:r>
          </a:p>
        </p:txBody>
      </p:sp>
      <p:pic>
        <p:nvPicPr>
          <p:cNvPr id="26214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2149"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62150" name="Content Placeholder 12"/>
          <p:cNvSpPr>
            <a:spLocks noGrp="1"/>
          </p:cNvSpPr>
          <p:nvPr>
            <p:ph idx="1"/>
          </p:nvPr>
        </p:nvSpPr>
        <p:spPr>
          <a:xfrm>
            <a:off x="609600" y="2667000"/>
            <a:ext cx="8229600" cy="2971800"/>
          </a:xfrm>
        </p:spPr>
        <p:txBody>
          <a:bodyPr/>
          <a:lstStyle/>
          <a:p>
            <a:pPr eaLnBrk="1" hangingPunct="1">
              <a:spcBef>
                <a:spcPts val="1200"/>
              </a:spcBef>
            </a:pPr>
            <a:r>
              <a:rPr lang="en-US" sz="2200" dirty="0"/>
              <a:t>Are these items admissible?</a:t>
            </a:r>
          </a:p>
          <a:p>
            <a:pPr eaLnBrk="1" hangingPunct="1">
              <a:spcBef>
                <a:spcPts val="1200"/>
              </a:spcBef>
            </a:pPr>
            <a:r>
              <a:rPr lang="en-US" sz="2200" dirty="0"/>
              <a:t>Plaintiff has 5 different orthopedists to testify about her foot injury.</a:t>
            </a:r>
          </a:p>
          <a:p>
            <a:pPr eaLnBrk="1" hangingPunct="1">
              <a:spcBef>
                <a:spcPts val="1200"/>
              </a:spcBef>
            </a:pPr>
            <a:r>
              <a:rPr lang="en-US" sz="2200" dirty="0"/>
              <a:t>ANSWER: Likely inadmissible, as 5 experts would constitute an undue consumption of time and cumulative per FRE 403.</a:t>
            </a:r>
          </a:p>
        </p:txBody>
      </p:sp>
      <p:sp>
        <p:nvSpPr>
          <p:cNvPr id="8" name="Rectangle 7"/>
          <p:cNvSpPr/>
          <p:nvPr/>
        </p:nvSpPr>
        <p:spPr>
          <a:xfrm>
            <a:off x="1524000" y="1676400"/>
            <a:ext cx="6324600" cy="553998"/>
          </a:xfrm>
          <a:prstGeom prst="rect">
            <a:avLst/>
          </a:prstGeom>
        </p:spPr>
        <p:txBody>
          <a:bodyPr wrap="square">
            <a:spAutoFit/>
          </a:bodyPr>
          <a:lstStyle/>
          <a:p>
            <a:r>
              <a:rPr lang="en-US" sz="3000" dirty="0">
                <a:latin typeface="+mj-lt"/>
              </a:rPr>
              <a:t>Discretionary Exclusion: FRE 403</a:t>
            </a: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FA26663D-642F-4CEE-B03A-D0088B9BFB1C}" type="slidenum">
              <a:rPr lang="en-US"/>
              <a:pPr/>
              <a:t>281</a:t>
            </a:fld>
            <a:endParaRPr lang="en-US" dirty="0"/>
          </a:p>
        </p:txBody>
      </p:sp>
      <p:pic>
        <p:nvPicPr>
          <p:cNvPr id="26419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13:  </a:t>
            </a:r>
            <a:br>
              <a:rPr lang="en-US" sz="5000" dirty="0">
                <a:solidFill>
                  <a:schemeClr val="bg1"/>
                </a:solidFill>
                <a:ea typeface="+mj-ea"/>
              </a:rPr>
            </a:br>
            <a:r>
              <a:rPr lang="en-US" sz="5000" dirty="0">
                <a:solidFill>
                  <a:schemeClr val="bg1"/>
                </a:solidFill>
                <a:ea typeface="+mj-ea"/>
              </a:rPr>
              <a:t>Summary</a:t>
            </a:r>
          </a:p>
        </p:txBody>
      </p:sp>
      <p:pic>
        <p:nvPicPr>
          <p:cNvPr id="26419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54DDAFAF-6297-48DB-8659-6FD708A1E349}" type="slidenum">
              <a:rPr lang="en-US"/>
              <a:pPr/>
              <a:t>282</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Summary</a:t>
            </a:r>
          </a:p>
        </p:txBody>
      </p:sp>
      <p:pic>
        <p:nvPicPr>
          <p:cNvPr id="2652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5221" name="Rectangle 12"/>
          <p:cNvSpPr>
            <a:spLocks noChangeArrowheads="1"/>
          </p:cNvSpPr>
          <p:nvPr/>
        </p:nvSpPr>
        <p:spPr bwMode="auto">
          <a:xfrm>
            <a:off x="1066800" y="2057400"/>
            <a:ext cx="7010400" cy="1549142"/>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en-US" altLang="en-US" sz="2200" dirty="0">
                <a:latin typeface="Lucida Sans Unicode" pitchFamily="34" charset="0"/>
              </a:rPr>
              <a:t>“</a:t>
            </a:r>
            <a:r>
              <a:rPr lang="en-US" sz="2200" dirty="0">
                <a:solidFill>
                  <a:srgbClr val="FF0000"/>
                </a:solidFill>
                <a:latin typeface="Lucida Sans Unicode" pitchFamily="34" charset="0"/>
              </a:rPr>
              <a:t>R</a:t>
            </a:r>
            <a:r>
              <a:rPr lang="en-US" sz="2200" dirty="0">
                <a:latin typeface="Lucida Sans Unicode" pitchFamily="34" charset="0"/>
              </a:rPr>
              <a:t>eal </a:t>
            </a:r>
            <a:r>
              <a:rPr lang="en-US" sz="2200" dirty="0">
                <a:solidFill>
                  <a:srgbClr val="FF0000"/>
                </a:solidFill>
                <a:latin typeface="Lucida Sans Unicode" pitchFamily="34" charset="0"/>
              </a:rPr>
              <a:t>F</a:t>
            </a:r>
            <a:r>
              <a:rPr lang="en-US" sz="2200" dirty="0">
                <a:latin typeface="Lucida Sans Unicode" pitchFamily="34" charset="0"/>
              </a:rPr>
              <a:t>riends </a:t>
            </a:r>
            <a:r>
              <a:rPr lang="en-US" sz="2200" dirty="0">
                <a:solidFill>
                  <a:srgbClr val="FF0000"/>
                </a:solidFill>
                <a:latin typeface="Lucida Sans Unicode" pitchFamily="34" charset="0"/>
              </a:rPr>
              <a:t>H</a:t>
            </a:r>
            <a:r>
              <a:rPr lang="en-US" sz="2200" dirty="0">
                <a:latin typeface="Lucida Sans Unicode" pitchFamily="34" charset="0"/>
              </a:rPr>
              <a:t>ave </a:t>
            </a:r>
            <a:r>
              <a:rPr lang="en-US" sz="2200" dirty="0">
                <a:solidFill>
                  <a:srgbClr val="FF0000"/>
                </a:solidFill>
                <a:latin typeface="Lucida Sans Unicode" pitchFamily="34" charset="0"/>
              </a:rPr>
              <a:t>E</a:t>
            </a:r>
            <a:r>
              <a:rPr lang="en-US" sz="2200" dirty="0">
                <a:latin typeface="Lucida Sans Unicode" pitchFamily="34" charset="0"/>
              </a:rPr>
              <a:t>vidence </a:t>
            </a:r>
            <a:r>
              <a:rPr lang="en-US" sz="2200" dirty="0">
                <a:solidFill>
                  <a:srgbClr val="FF0000"/>
                </a:solidFill>
                <a:latin typeface="Lucida Sans Unicode" pitchFamily="34" charset="0"/>
              </a:rPr>
              <a:t>L</a:t>
            </a:r>
            <a:r>
              <a:rPr lang="en-US" sz="2200" dirty="0">
                <a:latin typeface="Lucida Sans Unicode" pitchFamily="34" charset="0"/>
              </a:rPr>
              <a:t>ectures at </a:t>
            </a:r>
            <a:r>
              <a:rPr lang="en-US" sz="2200" dirty="0">
                <a:solidFill>
                  <a:srgbClr val="FF0000"/>
                </a:solidFill>
                <a:latin typeface="Lucida Sans Unicode" pitchFamily="34" charset="0"/>
              </a:rPr>
              <a:t>4:03</a:t>
            </a:r>
            <a:r>
              <a:rPr lang="en-US" sz="2200" dirty="0">
                <a:latin typeface="Lucida Sans Unicode" pitchFamily="34" charset="0"/>
              </a:rPr>
              <a:t> </a:t>
            </a:r>
            <a:r>
              <a:rPr lang="en-US" sz="2200" dirty="0">
                <a:solidFill>
                  <a:srgbClr val="FF0000"/>
                </a:solidFill>
                <a:latin typeface="Lucida Sans Unicode" pitchFamily="34" charset="0"/>
              </a:rPr>
              <a:t>PM</a:t>
            </a:r>
            <a:r>
              <a:rPr lang="en-US" sz="2200" dirty="0">
                <a:latin typeface="Lucida Sans Unicode" pitchFamily="34" charset="0"/>
              </a:rPr>
              <a:t> </a:t>
            </a:r>
            <a:r>
              <a:rPr lang="en-US" sz="2200" dirty="0">
                <a:solidFill>
                  <a:srgbClr val="FF0000"/>
                </a:solidFill>
                <a:latin typeface="Lucida Sans Unicode" pitchFamily="34" charset="0"/>
              </a:rPr>
              <a:t>F</a:t>
            </a:r>
            <a:r>
              <a:rPr lang="en-US" sz="2200" dirty="0">
                <a:latin typeface="Lucida Sans Unicode" pitchFamily="34" charset="0"/>
              </a:rPr>
              <a:t>requently.</a:t>
            </a:r>
            <a:r>
              <a:rPr lang="en-US" altLang="en-US" sz="2200" dirty="0">
                <a:latin typeface="Lucida Sans Unicode" pitchFamily="34" charset="0"/>
              </a:rPr>
              <a:t>”</a:t>
            </a: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i="1" dirty="0">
                <a:latin typeface="Lucida Sans Unicode" pitchFamily="34" charset="0"/>
              </a:rPr>
              <a:t>What does that mean</a:t>
            </a:r>
            <a:r>
              <a:rPr lang="en-US" sz="2200" dirty="0">
                <a:latin typeface="Lucida Sans Unicode" pitchFamily="34" charset="0"/>
              </a:rPr>
              <a:t>?</a:t>
            </a: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54DDAFAF-6297-48DB-8659-6FD708A1E349}" type="slidenum">
              <a:rPr lang="en-US"/>
              <a:pPr/>
              <a:t>283</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ffectLst>
                  <a:outerShdw blurRad="38100" dist="38100" dir="2700000" algn="tl">
                    <a:srgbClr val="000000">
                      <a:alpha val="43137"/>
                    </a:srgbClr>
                  </a:outerShdw>
                </a:effectLst>
                <a:ea typeface="+mj-ea"/>
              </a:rPr>
              <a:t>Summary</a:t>
            </a:r>
          </a:p>
        </p:txBody>
      </p:sp>
      <p:pic>
        <p:nvPicPr>
          <p:cNvPr id="2652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5221" name="Rectangle 12"/>
          <p:cNvSpPr>
            <a:spLocks noChangeArrowheads="1"/>
          </p:cNvSpPr>
          <p:nvPr/>
        </p:nvSpPr>
        <p:spPr bwMode="auto">
          <a:xfrm>
            <a:off x="1066800" y="2057400"/>
            <a:ext cx="7010400" cy="1549142"/>
          </a:xfrm>
          <a:prstGeom prst="rect">
            <a:avLst/>
          </a:prstGeom>
          <a:noFill/>
          <a:ln w="9525">
            <a:noFill/>
            <a:miter lim="800000"/>
            <a:headEnd/>
            <a:tailEnd/>
          </a:ln>
        </p:spPr>
        <p:txBody>
          <a:bodyPr wrap="square">
            <a:spAutoFit/>
          </a:bodyPr>
          <a:lstStyle/>
          <a:p>
            <a:pPr marL="365125" indent="-255588">
              <a:spcBef>
                <a:spcPts val="400"/>
              </a:spcBef>
              <a:buClr>
                <a:schemeClr val="accent1"/>
              </a:buClr>
              <a:buSzPct val="68000"/>
              <a:buFont typeface="Wingdings 3" pitchFamily="18" charset="2"/>
              <a:buChar char=""/>
            </a:pPr>
            <a:r>
              <a:rPr lang="en-US" altLang="en-US" sz="2200" dirty="0">
                <a:latin typeface="Lucida Sans Unicode" pitchFamily="34" charset="0"/>
              </a:rPr>
              <a:t>“</a:t>
            </a:r>
            <a:r>
              <a:rPr lang="en-US" sz="2200" dirty="0">
                <a:solidFill>
                  <a:srgbClr val="FF0000"/>
                </a:solidFill>
                <a:latin typeface="Lucida Sans Unicode" pitchFamily="34" charset="0"/>
              </a:rPr>
              <a:t>R</a:t>
            </a:r>
            <a:r>
              <a:rPr lang="en-US" sz="2200" dirty="0">
                <a:latin typeface="Lucida Sans Unicode" pitchFamily="34" charset="0"/>
              </a:rPr>
              <a:t>eal </a:t>
            </a:r>
            <a:r>
              <a:rPr lang="en-US" sz="2200" dirty="0">
                <a:solidFill>
                  <a:srgbClr val="FF0000"/>
                </a:solidFill>
                <a:latin typeface="Lucida Sans Unicode" pitchFamily="34" charset="0"/>
              </a:rPr>
              <a:t>F</a:t>
            </a:r>
            <a:r>
              <a:rPr lang="en-US" sz="2200" dirty="0">
                <a:latin typeface="Lucida Sans Unicode" pitchFamily="34" charset="0"/>
              </a:rPr>
              <a:t>riends </a:t>
            </a:r>
            <a:r>
              <a:rPr lang="en-US" sz="2200" dirty="0">
                <a:solidFill>
                  <a:srgbClr val="FF0000"/>
                </a:solidFill>
                <a:latin typeface="Lucida Sans Unicode" pitchFamily="34" charset="0"/>
              </a:rPr>
              <a:t>H</a:t>
            </a:r>
            <a:r>
              <a:rPr lang="en-US" sz="2200" dirty="0">
                <a:latin typeface="Lucida Sans Unicode" pitchFamily="34" charset="0"/>
              </a:rPr>
              <a:t>ave </a:t>
            </a:r>
            <a:r>
              <a:rPr lang="en-US" sz="2200" dirty="0">
                <a:solidFill>
                  <a:srgbClr val="FF0000"/>
                </a:solidFill>
                <a:latin typeface="Lucida Sans Unicode" pitchFamily="34" charset="0"/>
              </a:rPr>
              <a:t>E</a:t>
            </a:r>
            <a:r>
              <a:rPr lang="en-US" sz="2200" dirty="0">
                <a:latin typeface="Lucida Sans Unicode" pitchFamily="34" charset="0"/>
              </a:rPr>
              <a:t>vidence </a:t>
            </a:r>
            <a:r>
              <a:rPr lang="en-US" sz="2200" dirty="0">
                <a:solidFill>
                  <a:srgbClr val="FF0000"/>
                </a:solidFill>
                <a:latin typeface="Lucida Sans Unicode" pitchFamily="34" charset="0"/>
              </a:rPr>
              <a:t>L</a:t>
            </a:r>
            <a:r>
              <a:rPr lang="en-US" sz="2200" dirty="0">
                <a:latin typeface="Lucida Sans Unicode" pitchFamily="34" charset="0"/>
              </a:rPr>
              <a:t>ectures at </a:t>
            </a:r>
            <a:r>
              <a:rPr lang="en-US" sz="2200" dirty="0">
                <a:solidFill>
                  <a:srgbClr val="FF0000"/>
                </a:solidFill>
                <a:latin typeface="Lucida Sans Unicode" pitchFamily="34" charset="0"/>
              </a:rPr>
              <a:t>4:03</a:t>
            </a:r>
            <a:r>
              <a:rPr lang="en-US" sz="2200" dirty="0">
                <a:latin typeface="Lucida Sans Unicode" pitchFamily="34" charset="0"/>
              </a:rPr>
              <a:t> </a:t>
            </a:r>
            <a:r>
              <a:rPr lang="en-US" sz="2200" dirty="0">
                <a:solidFill>
                  <a:srgbClr val="FF0000"/>
                </a:solidFill>
                <a:latin typeface="Lucida Sans Unicode" pitchFamily="34" charset="0"/>
              </a:rPr>
              <a:t>PM</a:t>
            </a:r>
            <a:r>
              <a:rPr lang="en-US" sz="2200" dirty="0">
                <a:latin typeface="Lucida Sans Unicode" pitchFamily="34" charset="0"/>
              </a:rPr>
              <a:t> </a:t>
            </a:r>
            <a:r>
              <a:rPr lang="en-US" sz="2200" dirty="0">
                <a:solidFill>
                  <a:srgbClr val="FF0000"/>
                </a:solidFill>
                <a:latin typeface="Lucida Sans Unicode" pitchFamily="34" charset="0"/>
              </a:rPr>
              <a:t>F</a:t>
            </a:r>
            <a:r>
              <a:rPr lang="en-US" sz="2200" dirty="0">
                <a:latin typeface="Lucida Sans Unicode" pitchFamily="34" charset="0"/>
              </a:rPr>
              <a:t>requently.</a:t>
            </a:r>
            <a:r>
              <a:rPr lang="en-US" altLang="en-US" sz="2200" dirty="0">
                <a:latin typeface="Lucida Sans Unicode" pitchFamily="34" charset="0"/>
              </a:rPr>
              <a:t>”</a:t>
            </a: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i="1" dirty="0">
                <a:latin typeface="Lucida Sans Unicode" pitchFamily="34" charset="0"/>
              </a:rPr>
              <a:t>What does that mean</a:t>
            </a:r>
            <a:r>
              <a:rPr lang="en-US" sz="2200" dirty="0">
                <a:latin typeface="Lucida Sans Unicode" pitchFamily="34" charset="0"/>
              </a:rPr>
              <a:t>?</a:t>
            </a:r>
          </a:p>
        </p:txBody>
      </p:sp>
      <p:sp>
        <p:nvSpPr>
          <p:cNvPr id="7" name="Rectangle 3"/>
          <p:cNvSpPr txBox="1">
            <a:spLocks noRot="1" noChangeArrowheads="1"/>
          </p:cNvSpPr>
          <p:nvPr/>
        </p:nvSpPr>
        <p:spPr bwMode="auto">
          <a:xfrm>
            <a:off x="2209800" y="3733800"/>
            <a:ext cx="5486400" cy="28194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pPr>
            <a:r>
              <a:rPr lang="en-US" sz="2700" dirty="0">
                <a:solidFill>
                  <a:srgbClr val="FF0000"/>
                </a:solidFill>
                <a:latin typeface="Lucida Sans Unicode" pitchFamily="34" charset="0"/>
              </a:rPr>
              <a:t>  	R</a:t>
            </a:r>
            <a:r>
              <a:rPr lang="en-US" dirty="0">
                <a:latin typeface="Lucida Sans Unicode" pitchFamily="34" charset="0"/>
              </a:rPr>
              <a:t>elevance</a:t>
            </a:r>
            <a:br>
              <a:rPr lang="en-US" dirty="0">
                <a:latin typeface="Lucida Sans Unicode" pitchFamily="34" charset="0"/>
              </a:rPr>
            </a:br>
            <a:r>
              <a:rPr lang="en-US" sz="2700" dirty="0">
                <a:solidFill>
                  <a:srgbClr val="FF0000"/>
                </a:solidFill>
                <a:latin typeface="Lucida Sans Unicode" pitchFamily="34" charset="0"/>
              </a:rPr>
              <a:t>F</a:t>
            </a:r>
            <a:r>
              <a:rPr lang="en-US" dirty="0">
                <a:latin typeface="Lucida Sans Unicode" pitchFamily="34" charset="0"/>
              </a:rPr>
              <a:t>oundation </a:t>
            </a:r>
            <a:br>
              <a:rPr lang="en-US" dirty="0">
                <a:latin typeface="Lucida Sans Unicode" pitchFamily="34" charset="0"/>
              </a:rPr>
            </a:br>
            <a:r>
              <a:rPr lang="en-US" sz="2700" dirty="0">
                <a:solidFill>
                  <a:srgbClr val="FF0000"/>
                </a:solidFill>
                <a:latin typeface="Lucida Sans Unicode" pitchFamily="34" charset="0"/>
              </a:rPr>
              <a:t>H</a:t>
            </a:r>
            <a:r>
              <a:rPr lang="en-US" dirty="0">
                <a:latin typeface="Lucida Sans Unicode" pitchFamily="34" charset="0"/>
              </a:rPr>
              <a:t>earsay </a:t>
            </a:r>
            <a:br>
              <a:rPr lang="en-US" dirty="0">
                <a:latin typeface="Lucida Sans Unicode" pitchFamily="34" charset="0"/>
              </a:rPr>
            </a:br>
            <a:r>
              <a:rPr lang="en-US" sz="2700" dirty="0">
                <a:solidFill>
                  <a:srgbClr val="FF0000"/>
                </a:solidFill>
                <a:latin typeface="Lucida Sans Unicode" pitchFamily="34" charset="0"/>
              </a:rPr>
              <a:t>E</a:t>
            </a:r>
            <a:r>
              <a:rPr lang="en-US" dirty="0">
                <a:latin typeface="Lucida Sans Unicode" pitchFamily="34" charset="0"/>
              </a:rPr>
              <a:t>xclusions and </a:t>
            </a:r>
            <a:r>
              <a:rPr lang="en-US" sz="2700" dirty="0">
                <a:solidFill>
                  <a:srgbClr val="FF0000"/>
                </a:solidFill>
                <a:latin typeface="Lucida Sans Unicode" pitchFamily="34" charset="0"/>
              </a:rPr>
              <a:t>L</a:t>
            </a:r>
            <a:r>
              <a:rPr lang="en-US" dirty="0">
                <a:latin typeface="Lucida Sans Unicode" pitchFamily="34" charset="0"/>
              </a:rPr>
              <a:t>imitations</a:t>
            </a:r>
            <a:br>
              <a:rPr lang="en-US" dirty="0">
                <a:latin typeface="Lucida Sans Unicode" pitchFamily="34" charset="0"/>
              </a:rPr>
            </a:br>
            <a:r>
              <a:rPr lang="en-US" dirty="0">
                <a:latin typeface="Lucida Sans Unicode" pitchFamily="34" charset="0"/>
              </a:rPr>
              <a:t>FRE </a:t>
            </a:r>
            <a:r>
              <a:rPr lang="en-US" sz="2700" dirty="0">
                <a:solidFill>
                  <a:srgbClr val="FF0000"/>
                </a:solidFill>
                <a:latin typeface="Lucida Sans Unicode" pitchFamily="34" charset="0"/>
              </a:rPr>
              <a:t>403</a:t>
            </a:r>
            <a:br>
              <a:rPr lang="en-US" dirty="0">
                <a:latin typeface="Lucida Sans Unicode" pitchFamily="34" charset="0"/>
              </a:rPr>
            </a:br>
            <a:r>
              <a:rPr lang="en-US" sz="2700" dirty="0">
                <a:solidFill>
                  <a:srgbClr val="FF0000"/>
                </a:solidFill>
                <a:latin typeface="Lucida Sans Unicode" pitchFamily="34" charset="0"/>
              </a:rPr>
              <a:t>P</a:t>
            </a:r>
            <a:r>
              <a:rPr lang="en-US" dirty="0">
                <a:latin typeface="Lucida Sans Unicode" pitchFamily="34" charset="0"/>
              </a:rPr>
              <a:t>rocedural </a:t>
            </a:r>
            <a:r>
              <a:rPr lang="en-US" sz="2700" dirty="0">
                <a:solidFill>
                  <a:srgbClr val="FF0000"/>
                </a:solidFill>
                <a:latin typeface="Lucida Sans Unicode" pitchFamily="34" charset="0"/>
              </a:rPr>
              <a:t>M</a:t>
            </a:r>
            <a:r>
              <a:rPr lang="en-US" dirty="0">
                <a:latin typeface="Lucida Sans Unicode" pitchFamily="34" charset="0"/>
              </a:rPr>
              <a:t>atters</a:t>
            </a:r>
            <a:br>
              <a:rPr lang="en-US" dirty="0">
                <a:latin typeface="Lucida Sans Unicode" pitchFamily="34" charset="0"/>
              </a:rPr>
            </a:br>
            <a:r>
              <a:rPr lang="en-US" dirty="0">
                <a:latin typeface="Lucida Sans Unicode" pitchFamily="34" charset="0"/>
              </a:rPr>
              <a:t>Objections to </a:t>
            </a:r>
            <a:r>
              <a:rPr lang="en-US" b="1" dirty="0">
                <a:solidFill>
                  <a:srgbClr val="FF0000"/>
                </a:solidFill>
                <a:latin typeface="Lucida Sans Unicode" pitchFamily="34" charset="0"/>
              </a:rPr>
              <a:t>F</a:t>
            </a:r>
            <a:r>
              <a:rPr lang="en-US" dirty="0">
                <a:latin typeface="Lucida Sans Unicode" pitchFamily="34" charset="0"/>
              </a:rPr>
              <a:t>orm</a:t>
            </a:r>
            <a:r>
              <a:rPr lang="en-US" sz="1700" dirty="0">
                <a:latin typeface="Lucida Sans Unicode" pitchFamily="34" charset="0"/>
              </a:rPr>
              <a:t> </a:t>
            </a:r>
            <a:r>
              <a:rPr lang="en-US" dirty="0">
                <a:latin typeface="Lucida Sans Unicode" pitchFamily="34" charset="0"/>
              </a:rPr>
              <a:t>of the Question </a:t>
            </a: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22B13750-74AB-4455-9E41-F9620119E235}" type="slidenum">
              <a:rPr lang="en-US"/>
              <a:pPr/>
              <a:t>284</a:t>
            </a:fld>
            <a:endParaRPr lang="en-US" dirty="0"/>
          </a:p>
        </p:txBody>
      </p:sp>
      <p:sp>
        <p:nvSpPr>
          <p:cNvPr id="267266" name="Rectangle 3"/>
          <p:cNvSpPr txBox="1">
            <a:spLocks noRot="1" noChangeArrowheads="1"/>
          </p:cNvSpPr>
          <p:nvPr/>
        </p:nvSpPr>
        <p:spPr bwMode="auto">
          <a:xfrm>
            <a:off x="2209800" y="3124200"/>
            <a:ext cx="5486400" cy="2819400"/>
          </a:xfrm>
          <a:prstGeom prst="rect">
            <a:avLst/>
          </a:prstGeom>
          <a:noFill/>
          <a:ln w="9525">
            <a:noFill/>
            <a:miter lim="800000"/>
            <a:headEnd/>
            <a:tailEnd/>
          </a:ln>
        </p:spPr>
        <p:txBody>
          <a:bodyPr/>
          <a:lstStyle/>
          <a:p>
            <a:pPr marL="365125" indent="-255588">
              <a:spcBef>
                <a:spcPts val="400"/>
              </a:spcBef>
              <a:buClr>
                <a:schemeClr val="accent1"/>
              </a:buClr>
              <a:buSzPct val="68000"/>
            </a:pPr>
            <a:endParaRPr lang="en-US" sz="2800" dirty="0">
              <a:latin typeface="Lucida Sans Unicode" pitchFamily="34" charset="0"/>
            </a:endParaRPr>
          </a:p>
        </p:txBody>
      </p:sp>
      <p:sp>
        <p:nvSpPr>
          <p:cNvPr id="10"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ffectLst>
                  <a:outerShdw blurRad="38100" dist="38100" dir="2700000" algn="tl">
                    <a:srgbClr val="000000">
                      <a:alpha val="43137"/>
                    </a:srgbClr>
                  </a:outerShdw>
                </a:effectLst>
                <a:ea typeface="+mj-ea"/>
              </a:rPr>
              <a:t>Summary</a:t>
            </a:r>
          </a:p>
        </p:txBody>
      </p:sp>
      <p:pic>
        <p:nvPicPr>
          <p:cNvPr id="26726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 y="1828800"/>
            <a:ext cx="7772400" cy="1015663"/>
          </a:xfrm>
          <a:prstGeom prst="rect">
            <a:avLst/>
          </a:prstGeom>
        </p:spPr>
        <p:txBody>
          <a:bodyPr wrap="square">
            <a:spAutoFit/>
          </a:bodyPr>
          <a:lstStyle/>
          <a:p>
            <a:r>
              <a:rPr lang="en-US" sz="3000" dirty="0">
                <a:latin typeface="+mj-lt"/>
              </a:rPr>
              <a:t>What Are The 7 Questions To Determine   </a:t>
            </a:r>
            <a:br>
              <a:rPr lang="en-US" sz="3000" dirty="0">
                <a:latin typeface="+mj-lt"/>
              </a:rPr>
            </a:br>
            <a:r>
              <a:rPr lang="en-US" sz="3000" dirty="0">
                <a:latin typeface="+mj-lt"/>
              </a:rPr>
              <a:t>           If Evidence Is Admissible?</a:t>
            </a:r>
          </a:p>
        </p:txBody>
      </p:sp>
      <p:sp>
        <p:nvSpPr>
          <p:cNvPr id="8" name="Rectangle 8"/>
          <p:cNvSpPr>
            <a:spLocks noChangeArrowheads="1"/>
          </p:cNvSpPr>
          <p:nvPr/>
        </p:nvSpPr>
        <p:spPr bwMode="auto">
          <a:xfrm>
            <a:off x="533400" y="3124200"/>
            <a:ext cx="8153400" cy="3170099"/>
          </a:xfrm>
          <a:prstGeom prst="rect">
            <a:avLst/>
          </a:prstGeom>
          <a:noFill/>
          <a:ln w="9525">
            <a:noFill/>
            <a:miter lim="800000"/>
            <a:headEnd/>
            <a:tailEnd/>
          </a:ln>
        </p:spPr>
        <p:txBody>
          <a:bodyPr>
            <a:spAutoFit/>
          </a:bodyPr>
          <a:lstStyle/>
          <a:p>
            <a:pPr eaLnBrk="0" hangingPunct="0"/>
            <a:r>
              <a:rPr lang="en-US" sz="2000" dirty="0">
                <a:latin typeface="+mj-lt"/>
              </a:rPr>
              <a:t>(1) Is it Logically </a:t>
            </a:r>
            <a:r>
              <a:rPr lang="en-US" sz="2000" dirty="0">
                <a:solidFill>
                  <a:srgbClr val="FF0000"/>
                </a:solidFill>
                <a:latin typeface="+mj-lt"/>
              </a:rPr>
              <a:t>R</a:t>
            </a:r>
            <a:r>
              <a:rPr lang="en-US" sz="2000" dirty="0">
                <a:latin typeface="+mj-lt"/>
              </a:rPr>
              <a:t>elevant? </a:t>
            </a:r>
          </a:p>
          <a:p>
            <a:pPr eaLnBrk="0" hangingPunct="0"/>
            <a:r>
              <a:rPr lang="en-US" sz="2000" dirty="0">
                <a:latin typeface="+mj-lt"/>
              </a:rPr>
              <a:t>(2) Can a proper </a:t>
            </a:r>
            <a:r>
              <a:rPr lang="en-US" sz="2000" dirty="0">
                <a:solidFill>
                  <a:srgbClr val="FF0000"/>
                </a:solidFill>
                <a:latin typeface="+mj-lt"/>
              </a:rPr>
              <a:t>F</a:t>
            </a:r>
            <a:r>
              <a:rPr lang="en-US" sz="2000" dirty="0">
                <a:latin typeface="+mj-lt"/>
              </a:rPr>
              <a:t>oundation be laid? </a:t>
            </a:r>
          </a:p>
          <a:p>
            <a:pPr eaLnBrk="0" hangingPunct="0"/>
            <a:r>
              <a:rPr lang="en-US" sz="2000" dirty="0">
                <a:latin typeface="+mj-lt"/>
              </a:rPr>
              <a:t>(3) If it is </a:t>
            </a:r>
            <a:r>
              <a:rPr lang="en-US" sz="2000" dirty="0">
                <a:solidFill>
                  <a:srgbClr val="FF0000"/>
                </a:solidFill>
                <a:latin typeface="+mj-lt"/>
              </a:rPr>
              <a:t>H</a:t>
            </a:r>
            <a:r>
              <a:rPr lang="en-US" sz="2000" dirty="0">
                <a:latin typeface="+mj-lt"/>
              </a:rPr>
              <a:t>earsay, is there an exception to The Hearsay Rule to make it admissible? </a:t>
            </a:r>
          </a:p>
          <a:p>
            <a:pPr eaLnBrk="0" hangingPunct="0"/>
            <a:r>
              <a:rPr lang="en-US" sz="2000" dirty="0">
                <a:latin typeface="+mj-lt"/>
              </a:rPr>
              <a:t>(4) Can it get beyond any </a:t>
            </a:r>
            <a:r>
              <a:rPr lang="en-US" sz="2000" dirty="0">
                <a:solidFill>
                  <a:srgbClr val="FF0000"/>
                </a:solidFill>
                <a:latin typeface="+mj-lt"/>
              </a:rPr>
              <a:t>E</a:t>
            </a:r>
            <a:r>
              <a:rPr lang="en-US" sz="2000" dirty="0">
                <a:latin typeface="+mj-lt"/>
              </a:rPr>
              <a:t>xclusion or </a:t>
            </a:r>
            <a:r>
              <a:rPr lang="en-US" sz="2000" dirty="0">
                <a:solidFill>
                  <a:srgbClr val="FF0000"/>
                </a:solidFill>
                <a:latin typeface="+mj-lt"/>
              </a:rPr>
              <a:t>L</a:t>
            </a:r>
            <a:r>
              <a:rPr lang="en-US" sz="2000" dirty="0">
                <a:latin typeface="+mj-lt"/>
              </a:rPr>
              <a:t>imitation that would otherwise keep the evidence out? </a:t>
            </a:r>
          </a:p>
          <a:p>
            <a:pPr eaLnBrk="0" hangingPunct="0"/>
            <a:endParaRPr lang="en-US" sz="2000" dirty="0">
              <a:latin typeface="+mj-lt"/>
            </a:endParaRPr>
          </a:p>
          <a:p>
            <a:pPr eaLnBrk="0" hangingPunct="0"/>
            <a:endParaRPr lang="en-US" sz="2000" dirty="0">
              <a:latin typeface="+mj-lt"/>
            </a:endParaRPr>
          </a:p>
          <a:p>
            <a:pPr eaLnBrk="0" hangingPunct="0"/>
            <a:endParaRPr lang="en-US" sz="2000" dirty="0">
              <a:latin typeface="+mj-lt"/>
            </a:endParaRPr>
          </a:p>
          <a:p>
            <a:pPr eaLnBrk="0" hangingPunct="0"/>
            <a:r>
              <a:rPr lang="en-US" sz="2000" dirty="0">
                <a:latin typeface="+mj-lt"/>
              </a:rPr>
              <a:t>						(continued)</a:t>
            </a: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Number Placeholder 5"/>
          <p:cNvSpPr>
            <a:spLocks noGrp="1"/>
          </p:cNvSpPr>
          <p:nvPr>
            <p:ph type="sldNum" sz="quarter" idx="12"/>
          </p:nvPr>
        </p:nvSpPr>
        <p:spPr bwMode="auto">
          <a:xfrm>
            <a:off x="8534400" y="6408738"/>
            <a:ext cx="479425" cy="365125"/>
          </a:xfrm>
          <a:noFill/>
          <a:ln>
            <a:miter lim="800000"/>
            <a:headEnd/>
            <a:tailEnd/>
          </a:ln>
        </p:spPr>
        <p:txBody>
          <a:bodyPr/>
          <a:lstStyle/>
          <a:p>
            <a:fld id="{54DDAFAF-6297-48DB-8659-6FD708A1E349}" type="slidenum">
              <a:rPr lang="en-US"/>
              <a:pPr/>
              <a:t>285</a:t>
            </a:fld>
            <a:endParaRPr lang="en-US" dirty="0"/>
          </a:p>
        </p:txBody>
      </p:sp>
      <p:sp>
        <p:nvSpPr>
          <p:cNvPr id="10"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Summary</a:t>
            </a:r>
          </a:p>
        </p:txBody>
      </p:sp>
      <p:pic>
        <p:nvPicPr>
          <p:cNvPr id="26521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09600" y="2971800"/>
            <a:ext cx="7772400" cy="2554545"/>
          </a:xfrm>
          <a:prstGeom prst="rect">
            <a:avLst/>
          </a:prstGeom>
        </p:spPr>
        <p:txBody>
          <a:bodyPr wrap="square">
            <a:spAutoFit/>
          </a:bodyPr>
          <a:lstStyle/>
          <a:p>
            <a:pPr eaLnBrk="0" hangingPunct="0"/>
            <a:r>
              <a:rPr lang="en-US" sz="2000" dirty="0">
                <a:latin typeface="+mj-lt"/>
              </a:rPr>
              <a:t>(5) Can it get beyond discretionary exclusion? [FRE </a:t>
            </a:r>
            <a:r>
              <a:rPr lang="en-US" sz="2000" dirty="0">
                <a:solidFill>
                  <a:srgbClr val="FF0000"/>
                </a:solidFill>
                <a:latin typeface="+mj-lt"/>
              </a:rPr>
              <a:t>403</a:t>
            </a:r>
            <a:r>
              <a:rPr lang="en-US" sz="2000" dirty="0">
                <a:latin typeface="+mj-lt"/>
              </a:rPr>
              <a:t> Legal Relevance. I.e.: The evidence is not more prejudicial than probative, confusing, cumulative, or a waste of time.] </a:t>
            </a:r>
          </a:p>
          <a:p>
            <a:pPr eaLnBrk="0" hangingPunct="0"/>
            <a:r>
              <a:rPr lang="en-US" sz="2000" dirty="0">
                <a:latin typeface="+mj-lt"/>
              </a:rPr>
              <a:t>(6) Does it conform to </a:t>
            </a:r>
            <a:r>
              <a:rPr lang="en-US" sz="2000" dirty="0">
                <a:solidFill>
                  <a:srgbClr val="FF0000"/>
                </a:solidFill>
                <a:latin typeface="+mj-lt"/>
              </a:rPr>
              <a:t>P</a:t>
            </a:r>
            <a:r>
              <a:rPr lang="en-US" sz="2000" dirty="0">
                <a:latin typeface="+mj-lt"/>
              </a:rPr>
              <a:t>rocedural </a:t>
            </a:r>
            <a:r>
              <a:rPr lang="en-US" sz="2000" dirty="0">
                <a:solidFill>
                  <a:srgbClr val="FF0000"/>
                </a:solidFill>
                <a:latin typeface="+mj-lt"/>
              </a:rPr>
              <a:t>M</a:t>
            </a:r>
            <a:r>
              <a:rPr lang="en-US" sz="2000" dirty="0">
                <a:latin typeface="+mj-lt"/>
              </a:rPr>
              <a:t>atters? </a:t>
            </a:r>
          </a:p>
          <a:p>
            <a:pPr eaLnBrk="0" hangingPunct="0"/>
            <a:r>
              <a:rPr lang="en-US" sz="2000" dirty="0">
                <a:latin typeface="+mj-lt"/>
              </a:rPr>
              <a:t>(7) Is the </a:t>
            </a:r>
            <a:r>
              <a:rPr lang="en-US" sz="2000" dirty="0">
                <a:solidFill>
                  <a:srgbClr val="FF0000"/>
                </a:solidFill>
                <a:latin typeface="+mj-lt"/>
              </a:rPr>
              <a:t>F</a:t>
            </a:r>
            <a:r>
              <a:rPr lang="en-US" sz="2000" dirty="0">
                <a:latin typeface="+mj-lt"/>
              </a:rPr>
              <a:t>orm of the question proper? </a:t>
            </a:r>
          </a:p>
          <a:p>
            <a:pPr eaLnBrk="0" hangingPunct="0"/>
            <a:endParaRPr lang="en-US" sz="2000" dirty="0">
              <a:latin typeface="+mj-lt"/>
            </a:endParaRPr>
          </a:p>
          <a:p>
            <a:pPr eaLnBrk="0" hangingPunct="0"/>
            <a:r>
              <a:rPr lang="en-US" sz="2000" dirty="0">
                <a:latin typeface="+mj-lt"/>
              </a:rPr>
              <a:t>Then: If the answer is yes to all of the above, the evidence is admissible </a:t>
            </a:r>
          </a:p>
        </p:txBody>
      </p:sp>
      <p:sp>
        <p:nvSpPr>
          <p:cNvPr id="11" name="Rectangle 10"/>
          <p:cNvSpPr/>
          <p:nvPr/>
        </p:nvSpPr>
        <p:spPr>
          <a:xfrm>
            <a:off x="762000" y="1828800"/>
            <a:ext cx="7772400" cy="1015663"/>
          </a:xfrm>
          <a:prstGeom prst="rect">
            <a:avLst/>
          </a:prstGeom>
        </p:spPr>
        <p:txBody>
          <a:bodyPr wrap="square">
            <a:spAutoFit/>
          </a:bodyPr>
          <a:lstStyle/>
          <a:p>
            <a:r>
              <a:rPr lang="en-US" sz="3000" dirty="0">
                <a:latin typeface="+mj-lt"/>
              </a:rPr>
              <a:t>What Are The 7 Questions To Determine   </a:t>
            </a:r>
            <a:br>
              <a:rPr lang="en-US" sz="3000" dirty="0">
                <a:latin typeface="+mj-lt"/>
              </a:rPr>
            </a:br>
            <a:r>
              <a:rPr lang="en-US" sz="3000" dirty="0">
                <a:latin typeface="+mj-lt"/>
              </a:rPr>
              <a:t>           If Evidence Is Admissible?</a:t>
            </a: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23279614-B085-4AFE-B0AF-AB7DB28931D0}" type="slidenum">
              <a:rPr lang="en-US"/>
              <a:pPr/>
              <a:t>286</a:t>
            </a:fld>
            <a:endParaRPr lang="en-US" dirty="0"/>
          </a:p>
        </p:txBody>
      </p:sp>
      <p:pic>
        <p:nvPicPr>
          <p:cNvPr id="269314"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14:  </a:t>
            </a:r>
            <a:br>
              <a:rPr lang="en-US" sz="5000" dirty="0">
                <a:solidFill>
                  <a:schemeClr val="bg1"/>
                </a:solidFill>
                <a:ea typeface="+mj-ea"/>
              </a:rPr>
            </a:br>
            <a:r>
              <a:rPr lang="en-US" sz="5000" dirty="0">
                <a:solidFill>
                  <a:schemeClr val="bg1"/>
                </a:solidFill>
                <a:ea typeface="+mj-ea"/>
              </a:rPr>
              <a:t>Inherent Powers Of The Court</a:t>
            </a:r>
          </a:p>
        </p:txBody>
      </p:sp>
      <p:pic>
        <p:nvPicPr>
          <p:cNvPr id="269316"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7F2874B-32C2-4F09-BD0C-A4F285BC461A}" type="slidenum">
              <a:rPr lang="en-US"/>
              <a:pPr/>
              <a:t>287</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Inherent Power Of The Court</a:t>
            </a:r>
            <a:endParaRPr lang="en-US" sz="3500" dirty="0">
              <a:solidFill>
                <a:schemeClr val="bg1"/>
              </a:solidFill>
              <a:ea typeface="+mj-ea"/>
            </a:endParaRPr>
          </a:p>
        </p:txBody>
      </p:sp>
      <p:pic>
        <p:nvPicPr>
          <p:cNvPr id="27033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0341" name="Rectangle 12"/>
          <p:cNvSpPr>
            <a:spLocks noChangeArrowheads="1"/>
          </p:cNvSpPr>
          <p:nvPr/>
        </p:nvSpPr>
        <p:spPr bwMode="auto">
          <a:xfrm>
            <a:off x="228600" y="2002810"/>
            <a:ext cx="8458200" cy="3108543"/>
          </a:xfrm>
          <a:prstGeom prst="rect">
            <a:avLst/>
          </a:prstGeom>
          <a:noFill/>
          <a:ln w="9525">
            <a:noFill/>
            <a:miter lim="800000"/>
            <a:headEnd/>
            <a:tailEnd/>
          </a:ln>
        </p:spPr>
        <p:txBody>
          <a:bodyPr wrap="square">
            <a:spAutoFit/>
          </a:bodyPr>
          <a:lstStyle/>
          <a:p>
            <a:r>
              <a:rPr lang="en-US" sz="2000" b="1" dirty="0">
                <a:latin typeface="+mn-lt"/>
              </a:rPr>
              <a:t>FRE Rule 611. Mode and Order of Interrogation and Presentation</a:t>
            </a:r>
          </a:p>
          <a:p>
            <a:r>
              <a:rPr lang="en-US" sz="2000" dirty="0">
                <a:latin typeface="+mn-lt"/>
              </a:rPr>
              <a:t>Control by court. The court shall exercise reasonable control over the mode and order of interrogating witnesses and presenting evidence so as to: </a:t>
            </a:r>
          </a:p>
          <a:p>
            <a:r>
              <a:rPr lang="en-US" sz="2000" dirty="0">
                <a:latin typeface="+mn-lt"/>
              </a:rPr>
              <a:t>	(1) make the interrogation and presentation effective for 	the ascertainment of the truth, </a:t>
            </a:r>
          </a:p>
          <a:p>
            <a:r>
              <a:rPr lang="en-US" sz="2000" dirty="0">
                <a:latin typeface="+mn-lt"/>
              </a:rPr>
              <a:t>	(2) avoid needless consumption of time, and </a:t>
            </a:r>
          </a:p>
          <a:p>
            <a:r>
              <a:rPr lang="en-US" sz="2000" dirty="0">
                <a:latin typeface="+mn-lt"/>
              </a:rPr>
              <a:t>	(3) protect witnesses from harassment or undue 	embarrassment.</a:t>
            </a:r>
          </a:p>
          <a:p>
            <a:endParaRPr lang="en-US" sz="1600" dirty="0">
              <a:latin typeface="+mn-lt"/>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808ADDB-13B1-4619-9B37-BCEF36FEABF2}" type="slidenum">
              <a:rPr lang="en-US"/>
              <a:pPr/>
              <a:t>288</a:t>
            </a:fld>
            <a:endParaRPr lang="en-US" dirty="0"/>
          </a:p>
        </p:txBody>
      </p:sp>
      <p:sp>
        <p:nvSpPr>
          <p:cNvPr id="10"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Inherent Power Of The Court</a:t>
            </a:r>
            <a:endParaRPr lang="en-US" sz="3500" dirty="0">
              <a:solidFill>
                <a:schemeClr val="bg1"/>
              </a:solidFill>
              <a:ea typeface="+mj-ea"/>
            </a:endParaRPr>
          </a:p>
        </p:txBody>
      </p:sp>
      <p:pic>
        <p:nvPicPr>
          <p:cNvPr id="27136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1365" name="Rectangle 12"/>
          <p:cNvSpPr>
            <a:spLocks noChangeArrowheads="1"/>
          </p:cNvSpPr>
          <p:nvPr/>
        </p:nvSpPr>
        <p:spPr bwMode="auto">
          <a:xfrm>
            <a:off x="685800" y="2286000"/>
            <a:ext cx="7696200" cy="2226250"/>
          </a:xfrm>
          <a:prstGeom prst="rect">
            <a:avLst/>
          </a:prstGeom>
          <a:noFill/>
          <a:ln w="9525">
            <a:noFill/>
            <a:miter lim="800000"/>
            <a:headEnd/>
            <a:tailEnd/>
          </a:ln>
        </p:spPr>
        <p:txBody>
          <a:bodyPr>
            <a:spAutoFit/>
          </a:bodyPr>
          <a:lstStyle/>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Thus, the trial judge can </a:t>
            </a:r>
            <a:r>
              <a:rPr lang="en-US" altLang="en-US" sz="2200" dirty="0">
                <a:latin typeface="Lucida Sans Unicode" pitchFamily="34" charset="0"/>
              </a:rPr>
              <a:t>“</a:t>
            </a:r>
            <a:r>
              <a:rPr lang="en-US" sz="2200" dirty="0">
                <a:latin typeface="Lucida Sans Unicode" pitchFamily="34" charset="0"/>
              </a:rPr>
              <a:t>bend</a:t>
            </a:r>
            <a:r>
              <a:rPr lang="en-US" altLang="en-US" sz="2200" dirty="0">
                <a:latin typeface="Lucida Sans Unicode" pitchFamily="34" charset="0"/>
              </a:rPr>
              <a:t>”</a:t>
            </a:r>
            <a:r>
              <a:rPr lang="en-US" sz="2200" dirty="0">
                <a:latin typeface="Lucida Sans Unicode" pitchFamily="34" charset="0"/>
              </a:rPr>
              <a:t> the rules when necessary to serve justice.</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365125" indent="-255588">
              <a:spcBef>
                <a:spcPts val="400"/>
              </a:spcBef>
              <a:buClr>
                <a:schemeClr val="accent1"/>
              </a:buClr>
              <a:buSzPct val="68000"/>
              <a:buFont typeface="Wingdings 3" pitchFamily="18" charset="2"/>
              <a:buChar char=""/>
            </a:pPr>
            <a:r>
              <a:rPr lang="en-US" sz="2200" dirty="0">
                <a:latin typeface="Lucida Sans Unicode" pitchFamily="34" charset="0"/>
              </a:rPr>
              <a:t>Remind the court of this inherent power when it is needed to control an opponent or to help your client.</a:t>
            </a: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Number Placeholder 5"/>
          <p:cNvSpPr>
            <a:spLocks noGrp="1"/>
          </p:cNvSpPr>
          <p:nvPr>
            <p:ph type="sldNum" sz="quarter" idx="12"/>
          </p:nvPr>
        </p:nvSpPr>
        <p:spPr bwMode="auto">
          <a:xfrm>
            <a:off x="8382000" y="6408738"/>
            <a:ext cx="631825" cy="365125"/>
          </a:xfrm>
          <a:noFill/>
          <a:ln>
            <a:miter lim="800000"/>
            <a:headEnd/>
            <a:tailEnd/>
          </a:ln>
        </p:spPr>
        <p:txBody>
          <a:bodyPr/>
          <a:lstStyle/>
          <a:p>
            <a:fld id="{14959626-1270-4B3D-ADFF-A2228A55536C}" type="slidenum">
              <a:rPr lang="en-US"/>
              <a:pPr/>
              <a:t>289</a:t>
            </a:fld>
            <a:endParaRPr lang="en-US" dirty="0"/>
          </a:p>
        </p:txBody>
      </p:sp>
      <p:pic>
        <p:nvPicPr>
          <p:cNvPr id="272386"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89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5000" dirty="0">
                <a:solidFill>
                  <a:schemeClr val="bg1"/>
                </a:solidFill>
                <a:ea typeface="+mj-ea"/>
              </a:rPr>
              <a:t>Part 15:  </a:t>
            </a:r>
            <a:br>
              <a:rPr lang="en-US" sz="5000" dirty="0">
                <a:solidFill>
                  <a:schemeClr val="bg1"/>
                </a:solidFill>
                <a:ea typeface="+mj-ea"/>
              </a:rPr>
            </a:br>
            <a:r>
              <a:rPr lang="en-US" sz="5000" dirty="0">
                <a:solidFill>
                  <a:schemeClr val="bg1"/>
                </a:solidFill>
                <a:ea typeface="+mj-ea"/>
              </a:rPr>
              <a:t>Examination Of </a:t>
            </a:r>
            <a:br>
              <a:rPr lang="en-US" sz="5000" dirty="0">
                <a:solidFill>
                  <a:schemeClr val="bg1"/>
                </a:solidFill>
                <a:ea typeface="+mj-ea"/>
              </a:rPr>
            </a:br>
            <a:r>
              <a:rPr lang="en-US" sz="5000" dirty="0">
                <a:solidFill>
                  <a:schemeClr val="bg1"/>
                </a:solidFill>
                <a:ea typeface="+mj-ea"/>
              </a:rPr>
              <a:t>Witnesses </a:t>
            </a:r>
          </a:p>
        </p:txBody>
      </p:sp>
      <p:pic>
        <p:nvPicPr>
          <p:cNvPr id="272388"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Number Placeholder 5"/>
          <p:cNvSpPr>
            <a:spLocks noGrp="1"/>
          </p:cNvSpPr>
          <p:nvPr>
            <p:ph type="sldNum" sz="quarter" idx="12"/>
          </p:nvPr>
        </p:nvSpPr>
        <p:spPr bwMode="auto">
          <a:noFill/>
          <a:ln>
            <a:miter lim="800000"/>
            <a:headEnd/>
            <a:tailEnd/>
          </a:ln>
        </p:spPr>
        <p:txBody>
          <a:bodyPr/>
          <a:lstStyle/>
          <a:p>
            <a:fld id="{531D6CB7-FC59-4ED2-874D-9D32DD622152}" type="slidenum">
              <a:rPr lang="en-US">
                <a:latin typeface="+mj-lt"/>
              </a:rPr>
              <a:pPr/>
              <a:t>29</a:t>
            </a:fld>
            <a:endParaRPr lang="en-US" dirty="0">
              <a:latin typeface="+mj-lt"/>
            </a:endParaRPr>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29699" name="Rectangle 3"/>
          <p:cNvSpPr>
            <a:spLocks noGrp="1" noChangeArrowheads="1"/>
          </p:cNvSpPr>
          <p:nvPr>
            <p:ph idx="1"/>
          </p:nvPr>
        </p:nvSpPr>
        <p:spPr>
          <a:xfrm>
            <a:off x="1143000" y="2895600"/>
            <a:ext cx="7467600" cy="2057400"/>
          </a:xfrm>
        </p:spPr>
        <p:txBody>
          <a:bodyPr/>
          <a:lstStyle/>
          <a:p>
            <a:pPr eaLnBrk="1" hangingPunct="1">
              <a:buNone/>
            </a:pPr>
            <a:r>
              <a:rPr lang="en-US" sz="2200" dirty="0"/>
              <a:t>What Does The </a:t>
            </a:r>
            <a:r>
              <a:rPr lang="en-US" altLang="en-US" sz="2200" dirty="0"/>
              <a:t>“</a:t>
            </a:r>
            <a:r>
              <a:rPr lang="en-US" sz="2200" dirty="0">
                <a:solidFill>
                  <a:srgbClr val="FF0000"/>
                </a:solidFill>
              </a:rPr>
              <a:t>PM</a:t>
            </a:r>
            <a:r>
              <a:rPr lang="en-US" altLang="en-US" sz="2200" dirty="0"/>
              <a:t>”</a:t>
            </a:r>
            <a:r>
              <a:rPr lang="en-US" sz="2200" dirty="0"/>
              <a:t> Stand For?</a:t>
            </a:r>
          </a:p>
          <a:p>
            <a:pPr eaLnBrk="1" hangingPunct="1"/>
            <a:endParaRPr lang="en-US" sz="2200" dirty="0">
              <a:latin typeface="+mj-lt"/>
            </a:endParaRPr>
          </a:p>
          <a:p>
            <a:pPr eaLnBrk="1" hangingPunct="1"/>
            <a:r>
              <a:rPr lang="en-US" altLang="en-US" sz="2200" dirty="0">
                <a:latin typeface="+mj-lt"/>
              </a:rPr>
              <a:t>“</a:t>
            </a:r>
            <a:r>
              <a:rPr lang="en-US" sz="2200" dirty="0">
                <a:solidFill>
                  <a:srgbClr val="FF0000"/>
                </a:solidFill>
                <a:latin typeface="+mj-lt"/>
              </a:rPr>
              <a:t>P</a:t>
            </a:r>
            <a:r>
              <a:rPr lang="en-US" sz="2200" dirty="0">
                <a:latin typeface="+mj-lt"/>
              </a:rPr>
              <a:t>ROCEDURAL </a:t>
            </a:r>
            <a:r>
              <a:rPr lang="en-US" sz="2200" dirty="0">
                <a:solidFill>
                  <a:srgbClr val="FF0000"/>
                </a:solidFill>
                <a:latin typeface="+mj-lt"/>
              </a:rPr>
              <a:t>M</a:t>
            </a:r>
            <a:r>
              <a:rPr lang="en-US" sz="2200" dirty="0">
                <a:latin typeface="+mj-lt"/>
              </a:rPr>
              <a:t>ATTERS</a:t>
            </a:r>
            <a:r>
              <a:rPr lang="en-US" altLang="en-US" sz="2200" dirty="0">
                <a:latin typeface="+mj-lt"/>
              </a:rPr>
              <a:t>”</a:t>
            </a:r>
            <a:endParaRPr lang="en-US" sz="2200" dirty="0">
              <a:latin typeface="+mj-lt"/>
            </a:endParaRPr>
          </a:p>
        </p:txBody>
      </p:sp>
      <p:pic>
        <p:nvPicPr>
          <p:cNvPr id="2970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702" name="Rectangle 3"/>
          <p:cNvSpPr txBox="1">
            <a:spLocks noRot="1" noChangeArrowheads="1"/>
          </p:cNvSpPr>
          <p:nvPr/>
        </p:nvSpPr>
        <p:spPr bwMode="auto">
          <a:xfrm>
            <a:off x="762000" y="1828800"/>
            <a:ext cx="7543800" cy="990600"/>
          </a:xfrm>
          <a:prstGeom prst="rect">
            <a:avLst/>
          </a:prstGeom>
          <a:noFill/>
          <a:ln w="9525">
            <a:noFill/>
            <a:miter lim="800000"/>
            <a:headEnd/>
            <a:tailEnd/>
          </a:ln>
        </p:spPr>
        <p:txBody>
          <a:bodyPr/>
          <a:lstStyle/>
          <a:p>
            <a:pPr marL="365125" indent="-255588">
              <a:spcBef>
                <a:spcPts val="400"/>
              </a:spcBef>
              <a:buClr>
                <a:schemeClr val="accent1"/>
              </a:buClr>
              <a:buSzPct val="68000"/>
            </a:pPr>
            <a:r>
              <a:rPr lang="en-US" altLang="en-US" sz="2200" dirty="0">
                <a:latin typeface="+mj-lt"/>
              </a:rPr>
              <a:t>“</a:t>
            </a:r>
            <a:r>
              <a:rPr lang="en-US" sz="2200" dirty="0">
                <a:latin typeface="+mj-lt"/>
              </a:rPr>
              <a:t>Real Friends Have Evidence Lectures at </a:t>
            </a:r>
            <a:br>
              <a:rPr lang="en-US" sz="2200" dirty="0">
                <a:latin typeface="+mj-lt"/>
              </a:rPr>
            </a:br>
            <a:r>
              <a:rPr lang="en-US" sz="2200" dirty="0">
                <a:latin typeface="+mj-lt"/>
              </a:rPr>
              <a:t>4:03 </a:t>
            </a:r>
            <a:r>
              <a:rPr lang="en-US" sz="2200" dirty="0">
                <a:solidFill>
                  <a:srgbClr val="FF0000"/>
                </a:solidFill>
                <a:latin typeface="+mj-lt"/>
              </a:rPr>
              <a:t>PM</a:t>
            </a:r>
            <a:r>
              <a:rPr lang="en-US" sz="2200" dirty="0">
                <a:latin typeface="+mj-lt"/>
              </a:rPr>
              <a:t> Frequently.</a:t>
            </a:r>
            <a:r>
              <a:rPr lang="en-US" altLang="en-US" sz="2200" dirty="0">
                <a:latin typeface="+mj-lt"/>
              </a:rPr>
              <a:t>”</a:t>
            </a:r>
            <a:endParaRPr lang="en-US" sz="2200" dirty="0">
              <a:latin typeface="+mj-lt"/>
            </a:endParaRPr>
          </a:p>
          <a:p>
            <a:pPr marL="365125" indent="-255588">
              <a:spcBef>
                <a:spcPts val="400"/>
              </a:spcBef>
              <a:buClr>
                <a:schemeClr val="accent1"/>
              </a:buClr>
              <a:buSzPct val="68000"/>
            </a:pPr>
            <a:endParaRPr lang="en-US" sz="2700" dirty="0">
              <a:latin typeface="+mj-lt"/>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290</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332037"/>
            <a:ext cx="8229600" cy="4525963"/>
          </a:xfrm>
        </p:spPr>
        <p:txBody>
          <a:bodyPr/>
          <a:lstStyle/>
          <a:p>
            <a:pPr eaLnBrk="1" hangingPunct="1">
              <a:spcBef>
                <a:spcPts val="1200"/>
              </a:spcBef>
            </a:pPr>
            <a:endParaRPr lang="en-US" sz="200" dirty="0"/>
          </a:p>
          <a:p>
            <a:pPr>
              <a:buNone/>
            </a:pPr>
            <a:r>
              <a:rPr lang="en-US" sz="2000" dirty="0">
                <a:latin typeface="+mj-lt"/>
              </a:rPr>
              <a:t>1. UNDERSTAND THE PURPOSE OF DIRECT EXAM—To prove your case-in-chief</a:t>
            </a:r>
          </a:p>
          <a:p>
            <a:pPr>
              <a:buNone/>
            </a:pPr>
            <a:r>
              <a:rPr lang="en-US" sz="2000" dirty="0">
                <a:latin typeface="+mj-lt"/>
              </a:rPr>
              <a:t>2. NEVER ASK LEADING QUESTIONS </a:t>
            </a:r>
          </a:p>
          <a:p>
            <a:pPr>
              <a:buNone/>
            </a:pPr>
            <a:r>
              <a:rPr lang="en-US" sz="2000" dirty="0">
                <a:latin typeface="+mj-lt"/>
              </a:rPr>
              <a:t>3. MAKE SURE THAT QUESTIONS ARE ONLY ASKED ABOUT ADMISSIBLE EVIDENCE</a:t>
            </a:r>
            <a:endParaRPr lang="en-US" sz="2000" i="1" dirty="0">
              <a:latin typeface="+mj-lt"/>
            </a:endParaRPr>
          </a:p>
          <a:p>
            <a:pPr>
              <a:buNone/>
            </a:pPr>
            <a:r>
              <a:rPr lang="en-US" sz="2000" dirty="0">
                <a:latin typeface="+mj-lt"/>
              </a:rPr>
              <a:t>4. USE SHORT, OPEN-ENDED QUESTIONS </a:t>
            </a:r>
          </a:p>
          <a:p>
            <a:pPr>
              <a:buNone/>
            </a:pPr>
            <a:r>
              <a:rPr lang="en-US" sz="2000" dirty="0">
                <a:latin typeface="+mj-lt"/>
              </a:rPr>
              <a:t>5. HAVE ALL EXHIBITS ORGANIZED THAT WILL BE USED DURING DIRECT EXAM </a:t>
            </a:r>
          </a:p>
          <a:p>
            <a:pPr eaLnBrk="1" hangingPunct="1">
              <a:spcBef>
                <a:spcPts val="1200"/>
              </a:spcBef>
            </a:pPr>
            <a:endParaRPr lang="en-US" sz="2200" dirty="0"/>
          </a:p>
          <a:p>
            <a:pPr eaLnBrk="1" hangingPunct="1">
              <a:spcBef>
                <a:spcPts val="1200"/>
              </a:spcBef>
            </a:pPr>
            <a:endParaRPr lang="en-US" sz="2000" dirty="0"/>
          </a:p>
          <a:p>
            <a:pPr eaLnBrk="1" hangingPunct="1"/>
            <a:endParaRPr lang="en-US" dirty="0"/>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Direct 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291</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332037"/>
            <a:ext cx="8229600" cy="4525963"/>
          </a:xfrm>
        </p:spPr>
        <p:txBody>
          <a:bodyPr/>
          <a:lstStyle/>
          <a:p>
            <a:pPr>
              <a:buNone/>
            </a:pPr>
            <a:r>
              <a:rPr lang="en-US" sz="2000" dirty="0"/>
              <a:t>6. KEEP THE TRUTH OF THE CASE ON YOUR SIDE—Get bad facts out early and never spin facts </a:t>
            </a:r>
          </a:p>
          <a:p>
            <a:pPr>
              <a:buNone/>
            </a:pPr>
            <a:r>
              <a:rPr lang="en-US" sz="2000" dirty="0"/>
              <a:t>7. PREPARE THE WITNESS—so that he/she will not be impeached</a:t>
            </a:r>
          </a:p>
          <a:p>
            <a:pPr>
              <a:buNone/>
            </a:pPr>
            <a:r>
              <a:rPr lang="en-US" sz="2000" dirty="0"/>
              <a:t>8. LIABILITY WITNESSES—Call as many adverse witnesses as possible under FRE 611(c) at the start of case-in-chief</a:t>
            </a:r>
          </a:p>
          <a:p>
            <a:pPr>
              <a:buNone/>
            </a:pPr>
            <a:r>
              <a:rPr lang="en-US" sz="2000" dirty="0"/>
              <a:t>9. DAMAGE WITNESSES—Call lay and expert damage witnesses before calling plaintiff</a:t>
            </a:r>
          </a:p>
          <a:p>
            <a:pPr>
              <a:buNone/>
            </a:pPr>
            <a:r>
              <a:rPr lang="en-US" sz="2000" dirty="0"/>
              <a:t>10. START AND END POWERFULLY</a:t>
            </a:r>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Direct 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292</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438400"/>
            <a:ext cx="8229600" cy="4525963"/>
          </a:xfrm>
        </p:spPr>
        <p:txBody>
          <a:bodyPr/>
          <a:lstStyle/>
          <a:p>
            <a:pPr>
              <a:buNone/>
            </a:pPr>
            <a:r>
              <a:rPr lang="en-US" sz="2000" dirty="0"/>
              <a:t>1. KNOW WHAT CROSS-EXAMINATION IS FOR—(1) To impeach; (2) To elicit favorable evidence. </a:t>
            </a:r>
          </a:p>
          <a:p>
            <a:pPr>
              <a:buNone/>
            </a:pPr>
            <a:r>
              <a:rPr lang="en-US" sz="2000" dirty="0"/>
              <a:t>2. THE COURT SHOULD GIVE WIDE LATITUDE TO CROSS-EXAMINATION</a:t>
            </a:r>
          </a:p>
          <a:p>
            <a:pPr>
              <a:buNone/>
            </a:pPr>
            <a:r>
              <a:rPr lang="en-US" sz="2000" dirty="0"/>
              <a:t>3. CONTROL THE WITNESS—Only ask leading questions which elicit a </a:t>
            </a:r>
            <a:r>
              <a:rPr lang="en-US" altLang="en-US" sz="2000" dirty="0"/>
              <a:t>“</a:t>
            </a:r>
            <a:r>
              <a:rPr lang="en-US" sz="2000" dirty="0"/>
              <a:t>yes</a:t>
            </a:r>
            <a:r>
              <a:rPr lang="en-US" altLang="en-US" sz="2000" dirty="0"/>
              <a:t>”</a:t>
            </a:r>
            <a:r>
              <a:rPr lang="en-US" sz="2000" dirty="0"/>
              <a:t> or </a:t>
            </a:r>
            <a:r>
              <a:rPr lang="en-US" altLang="en-US" sz="2000" dirty="0"/>
              <a:t>“</a:t>
            </a:r>
            <a:r>
              <a:rPr lang="en-US" sz="2000" dirty="0"/>
              <a:t>no</a:t>
            </a:r>
            <a:r>
              <a:rPr lang="en-US" altLang="en-US" sz="2000" dirty="0"/>
              <a:t>”</a:t>
            </a:r>
            <a:r>
              <a:rPr lang="en-US" sz="2000" dirty="0"/>
              <a:t> answer. </a:t>
            </a:r>
          </a:p>
          <a:p>
            <a:pPr>
              <a:buNone/>
            </a:pPr>
            <a:r>
              <a:rPr lang="en-US" sz="2000" dirty="0"/>
              <a:t>4. ONLY ASK CLOSED ENDED QUESTIONS—Never ask an open ended question. </a:t>
            </a:r>
          </a:p>
          <a:p>
            <a:pPr>
              <a:buNone/>
            </a:pPr>
            <a:r>
              <a:rPr lang="en-US" sz="2000" dirty="0"/>
              <a:t>5. NEVER ASK A QUESTION FOR WHICH YOU DO NOT KNOW THE ANSWER </a:t>
            </a:r>
          </a:p>
          <a:p>
            <a:pPr eaLnBrk="1" hangingPunct="1">
              <a:spcBef>
                <a:spcPts val="1200"/>
              </a:spcBef>
            </a:pPr>
            <a:endParaRPr lang="en-US" sz="2000" dirty="0"/>
          </a:p>
          <a:p>
            <a:pPr eaLnBrk="1" hangingPunct="1"/>
            <a:endParaRPr lang="en-US" sz="2000" dirty="0"/>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Cross-Examination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293</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514600"/>
            <a:ext cx="8229600" cy="4525963"/>
          </a:xfrm>
        </p:spPr>
        <p:txBody>
          <a:bodyPr/>
          <a:lstStyle/>
          <a:p>
            <a:pPr>
              <a:buNone/>
            </a:pPr>
            <a:r>
              <a:rPr lang="en-US" sz="2000" dirty="0"/>
              <a:t>6. ONLY ATTACK IF YOU HAVE THE AMMUNITION TO DO SO</a:t>
            </a:r>
          </a:p>
          <a:p>
            <a:pPr>
              <a:buNone/>
            </a:pPr>
            <a:r>
              <a:rPr lang="en-US" sz="2000" dirty="0"/>
              <a:t>7. DO NOT CROSS-EXAMINE WITNESSES WHO HAVE NOT HURT YOUR CASE—unless they can help. </a:t>
            </a:r>
          </a:p>
          <a:p>
            <a:pPr>
              <a:buNone/>
            </a:pPr>
            <a:r>
              <a:rPr lang="en-US" sz="2000" dirty="0"/>
              <a:t>8. EMOTE PROPERLY—but rarely stray from a calm demeanor. </a:t>
            </a:r>
          </a:p>
          <a:p>
            <a:pPr>
              <a:buNone/>
            </a:pPr>
            <a:r>
              <a:rPr lang="en-US" sz="2000" dirty="0"/>
              <a:t>9. START AND END POWERFULLY—Keep the cross as short as possible. </a:t>
            </a:r>
          </a:p>
          <a:p>
            <a:pPr>
              <a:buNone/>
            </a:pPr>
            <a:r>
              <a:rPr lang="en-US" sz="2000" dirty="0"/>
              <a:t>10. DO NOT OPEN THE DOOR FOR NEW AREAS IN RE-DIRECT</a:t>
            </a:r>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Cross-Examination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294</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332037"/>
            <a:ext cx="8229600" cy="4525963"/>
          </a:xfrm>
        </p:spPr>
        <p:txBody>
          <a:bodyPr/>
          <a:lstStyle/>
          <a:p>
            <a:pPr>
              <a:buNone/>
            </a:pPr>
            <a:r>
              <a:rPr lang="en-US" sz="2000" dirty="0"/>
              <a:t>1. EXPERTS MUST BE ABLE TO COMPLY WITH THE 15 SECOND RULE</a:t>
            </a:r>
          </a:p>
          <a:p>
            <a:pPr>
              <a:buNone/>
            </a:pPr>
            <a:r>
              <a:rPr lang="en-US" sz="2000" dirty="0"/>
              <a:t>2. NEVER LET YOUR EXPERT GET IMPEACHED</a:t>
            </a:r>
          </a:p>
          <a:p>
            <a:pPr>
              <a:buNone/>
            </a:pPr>
            <a:r>
              <a:rPr lang="en-US" sz="2000" dirty="0"/>
              <a:t>3. BRING THE EXPERT</a:t>
            </a:r>
            <a:r>
              <a:rPr lang="en-US" altLang="en-US" sz="2000" dirty="0"/>
              <a:t>’</a:t>
            </a:r>
            <a:r>
              <a:rPr lang="en-US" sz="2000" dirty="0"/>
              <a:t>S TRAINING AND EXPERIENCE TO LIFE </a:t>
            </a:r>
          </a:p>
          <a:p>
            <a:pPr>
              <a:buNone/>
            </a:pPr>
            <a:r>
              <a:rPr lang="en-US" sz="2000" dirty="0"/>
              <a:t>4. BEYOND THE SCOPE OF DEPOSITION—Experts are precluded from testifying about any issue not discussed during their deposition. </a:t>
            </a:r>
          </a:p>
          <a:p>
            <a:pPr>
              <a:buNone/>
            </a:pPr>
            <a:r>
              <a:rPr lang="en-US" sz="2000" dirty="0"/>
              <a:t>5. UNDERSTAND THAT EXPERTS CAN RELY ON INADMISSIBLE MATERIALS—but the experts can only mention the title of the material and not the text on direct.</a:t>
            </a:r>
          </a:p>
          <a:p>
            <a:pPr eaLnBrk="1" hangingPunct="1"/>
            <a:endParaRPr lang="en-US" sz="2000" dirty="0"/>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Expert 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Number Placeholder 5"/>
          <p:cNvSpPr>
            <a:spLocks noGrp="1"/>
          </p:cNvSpPr>
          <p:nvPr>
            <p:ph type="sldNum" sz="quarter" idx="12"/>
          </p:nvPr>
        </p:nvSpPr>
        <p:spPr bwMode="auto">
          <a:xfrm>
            <a:off x="8458200" y="6408738"/>
            <a:ext cx="555625" cy="365125"/>
          </a:xfrm>
          <a:noFill/>
          <a:ln>
            <a:miter lim="800000"/>
            <a:headEnd/>
            <a:tailEnd/>
          </a:ln>
        </p:spPr>
        <p:txBody>
          <a:bodyPr/>
          <a:lstStyle/>
          <a:p>
            <a:fld id="{00083387-4C88-4910-9457-A4AAF73489DA}" type="slidenum">
              <a:rPr lang="en-US"/>
              <a:pPr/>
              <a:t>295</a:t>
            </a:fld>
            <a:endParaRPr lang="en-US" dirty="0"/>
          </a:p>
        </p:txBody>
      </p:sp>
      <p:sp>
        <p:nvSpPr>
          <p:cNvPr id="10" name="Rectangle 2"/>
          <p:cNvSpPr>
            <a:spLocks noGrp="1" noRot="1" noChangeArrowheads="1"/>
          </p:cNvSpPr>
          <p:nvPr>
            <p:ph type="title"/>
          </p:nvPr>
        </p:nvSpPr>
        <p:spPr>
          <a:xfrm>
            <a:off x="761999" y="152400"/>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dirty="0">
                <a:solidFill>
                  <a:schemeClr val="bg1"/>
                </a:solidFill>
                <a:ea typeface="+mj-ea"/>
              </a:rPr>
              <a:t>Examination of Witnesses</a:t>
            </a:r>
          </a:p>
        </p:txBody>
      </p:sp>
      <p:pic>
        <p:nvPicPr>
          <p:cNvPr id="27341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3413" name="Rectangle 3"/>
          <p:cNvSpPr txBox="1">
            <a:spLocks noChangeArrowheads="1"/>
          </p:cNvSpPr>
          <p:nvPr/>
        </p:nvSpPr>
        <p:spPr bwMode="auto">
          <a:xfrm>
            <a:off x="457200" y="1295400"/>
            <a:ext cx="8686800" cy="5562600"/>
          </a:xfrm>
          <a:prstGeom prst="rect">
            <a:avLst/>
          </a:prstGeom>
          <a:noFill/>
          <a:ln w="9525">
            <a:noFill/>
            <a:miter lim="800000"/>
            <a:headEnd/>
            <a:tailEnd/>
          </a:ln>
        </p:spPr>
        <p:txBody>
          <a:bodyPr/>
          <a:lstStyle/>
          <a:p>
            <a:pPr marL="365125" indent="-255588">
              <a:lnSpc>
                <a:spcPct val="80000"/>
              </a:lnSpc>
              <a:spcBef>
                <a:spcPts val="400"/>
              </a:spcBef>
              <a:buClr>
                <a:schemeClr val="accent1"/>
              </a:buClr>
              <a:buSzPct val="68000"/>
              <a:buFont typeface="Wingdings" pitchFamily="2" charset="2"/>
              <a:buNone/>
            </a:pPr>
            <a:endParaRPr lang="en-US" sz="1800" dirty="0">
              <a:latin typeface="Lucida Sans Unicode" pitchFamily="34" charset="0"/>
            </a:endParaRPr>
          </a:p>
        </p:txBody>
      </p:sp>
      <p:sp>
        <p:nvSpPr>
          <p:cNvPr id="273414" name="Content Placeholder 12"/>
          <p:cNvSpPr>
            <a:spLocks noGrp="1"/>
          </p:cNvSpPr>
          <p:nvPr>
            <p:ph idx="1"/>
          </p:nvPr>
        </p:nvSpPr>
        <p:spPr>
          <a:xfrm>
            <a:off x="457200" y="2332037"/>
            <a:ext cx="8458200" cy="4525963"/>
          </a:xfrm>
        </p:spPr>
        <p:txBody>
          <a:bodyPr/>
          <a:lstStyle/>
          <a:p>
            <a:pPr>
              <a:buNone/>
            </a:pPr>
            <a:r>
              <a:rPr lang="en-US" sz="2000" dirty="0"/>
              <a:t>6. OBJECT—During opponent</a:t>
            </a:r>
            <a:r>
              <a:rPr lang="en-US" altLang="en-US" sz="2000" dirty="0"/>
              <a:t>’</a:t>
            </a:r>
            <a:r>
              <a:rPr lang="en-US" sz="2000" dirty="0"/>
              <a:t>s direct exam of an opposing expert, object to any reference to inadmissible material beyond title. </a:t>
            </a:r>
          </a:p>
          <a:p>
            <a:pPr>
              <a:buNone/>
            </a:pPr>
            <a:r>
              <a:rPr lang="en-US" sz="2000" dirty="0"/>
              <a:t>7. DURING CROSS, INADMISSIBLE MATERIALS CAN BE DISCUSSED -be careful, it can open the door to full discussion on re-direct</a:t>
            </a:r>
          </a:p>
          <a:p>
            <a:pPr>
              <a:buNone/>
            </a:pPr>
            <a:r>
              <a:rPr lang="en-US" sz="2000" dirty="0"/>
              <a:t>8. INSTRUCT YOUR EXPERT TO TEACH TO THE JURY— </a:t>
            </a:r>
          </a:p>
          <a:p>
            <a:pPr>
              <a:buNone/>
            </a:pPr>
            <a:r>
              <a:rPr lang="en-US" sz="2000" dirty="0"/>
              <a:t>9. REQUEST AN FRE 104 PRELIMINARY HEARING—if expert testimony is inadmissible</a:t>
            </a:r>
          </a:p>
          <a:p>
            <a:pPr>
              <a:buNone/>
            </a:pPr>
            <a:r>
              <a:rPr lang="en-US" sz="2000" dirty="0"/>
              <a:t>10. FOLLOW THE TOP 10 CANONS OF DIRECT AND CROSS-EXAMINATION</a:t>
            </a:r>
          </a:p>
        </p:txBody>
      </p:sp>
      <p:sp>
        <p:nvSpPr>
          <p:cNvPr id="8" name="Rectangle 7"/>
          <p:cNvSpPr/>
          <p:nvPr/>
        </p:nvSpPr>
        <p:spPr>
          <a:xfrm>
            <a:off x="1066800" y="1676400"/>
            <a:ext cx="7467600" cy="553998"/>
          </a:xfrm>
          <a:prstGeom prst="rect">
            <a:avLst/>
          </a:prstGeom>
        </p:spPr>
        <p:txBody>
          <a:bodyPr wrap="square">
            <a:spAutoFit/>
          </a:bodyPr>
          <a:lstStyle/>
          <a:p>
            <a:r>
              <a:rPr lang="en-US" sz="3000" dirty="0">
                <a:latin typeface="+mj-lt"/>
              </a:rPr>
              <a:t>Top 10 Canons of Expert Examination </a:t>
            </a:r>
          </a:p>
        </p:txBody>
      </p:sp>
      <p:sp>
        <p:nvSpPr>
          <p:cNvPr id="9" name="Rectangle 2"/>
          <p:cNvSpPr txBox="1">
            <a:spLocks noRot="1" noChangeArrowheads="1"/>
          </p:cNvSpPr>
          <p:nvPr/>
        </p:nvSpPr>
        <p:spPr>
          <a:xfrm>
            <a:off x="761999" y="168275"/>
            <a:ext cx="7620001" cy="1279525"/>
          </a:xfrm>
          <a:prstGeom prst="rect">
            <a:avLst/>
          </a:prstGeom>
          <a:solidFill>
            <a:schemeClr val="accent1"/>
          </a:solidFill>
        </p:spPr>
        <p:txBody>
          <a:bodyPr vert="horz" wrap="square" lIns="91440" tIns="45720" rIns="91440" bIns="45720" numCol="1" rtlCol="0" anchor="ctr" anchorCtr="0" compatLnSpc="1">
            <a:prstTxWarp prst="textNoShape">
              <a:avLst/>
            </a:prstTxWarp>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128"/>
                <a:cs typeface="+mj-cs"/>
              </a:defRPr>
            </a:lvl1pPr>
            <a:lvl2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2pPr>
            <a:lvl3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3pPr>
            <a:lvl4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4pPr>
            <a:lvl5pPr algn="l" rtl="0" eaLnBrk="0" fontAlgn="base" hangingPunct="0">
              <a:spcBef>
                <a:spcPct val="0"/>
              </a:spcBef>
              <a:spcAft>
                <a:spcPct val="0"/>
              </a:spcAft>
              <a:defRPr sz="4100" b="1">
                <a:solidFill>
                  <a:schemeClr val="tx2"/>
                </a:solidFill>
                <a:latin typeface="Lucida Sans Unicode" pitchFamily="34" charset="0"/>
                <a:ea typeface="ＭＳ Ｐゴシック" charset="-128"/>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lstStyle>
          <a:p>
            <a:pPr algn="ctr" eaLnBrk="1" fontAlgn="auto" hangingPunct="1">
              <a:spcAft>
                <a:spcPts val="0"/>
              </a:spcAft>
              <a:defRPr/>
            </a:pPr>
            <a:r>
              <a:rPr lang="en-US" sz="3500" dirty="0">
                <a:solidFill>
                  <a:schemeClr val="bg1"/>
                </a:solidFill>
              </a:rPr>
              <a:t>Examination of Witnesses</a:t>
            </a:r>
            <a:endParaRPr lang="en-US" sz="3500" dirty="0">
              <a:solidFill>
                <a:schemeClr val="bg1"/>
              </a:solidFill>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3"/>
          <p:cNvSpPr>
            <a:spLocks noGrp="1" noChangeArrowheads="1"/>
          </p:cNvSpPr>
          <p:nvPr>
            <p:ph idx="1"/>
          </p:nvPr>
        </p:nvSpPr>
        <p:spPr>
          <a:xfrm>
            <a:off x="609600" y="1676400"/>
            <a:ext cx="8001000" cy="4038600"/>
          </a:xfrm>
        </p:spPr>
        <p:txBody>
          <a:bodyPr/>
          <a:lstStyle/>
          <a:p>
            <a:pPr eaLnBrk="1" hangingPunct="1">
              <a:buFont typeface="Wingdings" pitchFamily="2" charset="2"/>
              <a:buNone/>
            </a:pPr>
            <a:r>
              <a:rPr lang="en-US" sz="2400" dirty="0"/>
              <a:t>Background </a:t>
            </a:r>
            <a:r>
              <a:rPr lang="mr-IN" sz="2400" dirty="0"/>
              <a:t>–</a:t>
            </a:r>
            <a:r>
              <a:rPr lang="en-US" sz="2400" dirty="0"/>
              <a:t> The Evidence &amp; Trial Wheel..............5</a:t>
            </a:r>
          </a:p>
          <a:p>
            <a:pPr eaLnBrk="1" hangingPunct="1">
              <a:buFont typeface="Wingdings" pitchFamily="2" charset="2"/>
              <a:buNone/>
            </a:pPr>
            <a:r>
              <a:rPr lang="en-US" sz="2400" dirty="0"/>
              <a:t>Introduction – How to Use These Flash Cards</a:t>
            </a:r>
            <a:r>
              <a:rPr lang="en-US" sz="600" dirty="0"/>
              <a:t> </a:t>
            </a:r>
            <a:r>
              <a:rPr lang="en-US" sz="2400" dirty="0"/>
              <a:t>......10</a:t>
            </a:r>
          </a:p>
          <a:p>
            <a:pPr eaLnBrk="1" hangingPunct="1">
              <a:buFont typeface="Wingdings" pitchFamily="2" charset="2"/>
              <a:buNone/>
            </a:pPr>
            <a:r>
              <a:rPr lang="en-US" sz="2400" dirty="0"/>
              <a:t>Part 1  Trial Aids:  Always Bring to Trial...............16 </a:t>
            </a:r>
          </a:p>
          <a:p>
            <a:pPr eaLnBrk="1" hangingPunct="1">
              <a:buFont typeface="Wingdings" pitchFamily="2" charset="2"/>
              <a:buNone/>
            </a:pPr>
            <a:r>
              <a:rPr lang="en-US" sz="2400" dirty="0"/>
              <a:t>Part 2  Real Friends:  The Systematic Approach </a:t>
            </a:r>
            <a:br>
              <a:rPr lang="en-US" sz="2400" dirty="0"/>
            </a:br>
            <a:r>
              <a:rPr lang="en-US" sz="2400" dirty="0"/>
              <a:t>        To Evidence..............................................20</a:t>
            </a:r>
          </a:p>
          <a:p>
            <a:pPr eaLnBrk="1" hangingPunct="1">
              <a:buFont typeface="Wingdings" pitchFamily="2" charset="2"/>
              <a:buNone/>
            </a:pPr>
            <a:r>
              <a:rPr lang="en-US" sz="2400" dirty="0"/>
              <a:t>Part 3  Procedural Matters...................................27 </a:t>
            </a:r>
          </a:p>
          <a:p>
            <a:pPr eaLnBrk="1" hangingPunct="1">
              <a:buFont typeface="Wingdings" pitchFamily="2" charset="2"/>
              <a:buNone/>
            </a:pPr>
            <a:r>
              <a:rPr lang="en-US" sz="2400" dirty="0"/>
              <a:t>Part 4  Category of Objections</a:t>
            </a:r>
            <a:r>
              <a:rPr lang="en-US" sz="1200" dirty="0"/>
              <a:t> </a:t>
            </a:r>
            <a:r>
              <a:rPr lang="en-US" sz="2400" dirty="0"/>
              <a:t>............................77</a:t>
            </a:r>
          </a:p>
          <a:p>
            <a:pPr eaLnBrk="1" hangingPunct="1">
              <a:buFont typeface="Wingdings" pitchFamily="2" charset="2"/>
              <a:buNone/>
            </a:pPr>
            <a:r>
              <a:rPr lang="en-US" sz="2400" dirty="0"/>
              <a:t>Part 5  Objections to the Form of the </a:t>
            </a:r>
            <a:br>
              <a:rPr lang="en-US" sz="2400" dirty="0"/>
            </a:br>
            <a:r>
              <a:rPr lang="en-US" sz="2400" dirty="0"/>
              <a:t>        Question  ................................................82 </a:t>
            </a:r>
          </a:p>
          <a:p>
            <a:pPr eaLnBrk="1" hangingPunct="1">
              <a:buFont typeface="Wingdings" pitchFamily="2" charset="2"/>
              <a:buNone/>
            </a:pPr>
            <a:r>
              <a:rPr lang="en-US" sz="2400" dirty="0"/>
              <a:t>Part 6  Real Friends Summary............................129 </a:t>
            </a:r>
          </a:p>
        </p:txBody>
      </p:sp>
      <p:sp>
        <p:nvSpPr>
          <p:cNvPr id="12290" name="Slide Number Placeholder 5"/>
          <p:cNvSpPr>
            <a:spLocks noGrp="1"/>
          </p:cNvSpPr>
          <p:nvPr>
            <p:ph type="sldNum" sz="quarter" idx="12"/>
          </p:nvPr>
        </p:nvSpPr>
        <p:spPr bwMode="auto">
          <a:noFill/>
          <a:ln>
            <a:miter lim="800000"/>
            <a:headEnd/>
            <a:tailEnd/>
          </a:ln>
        </p:spPr>
        <p:txBody>
          <a:bodyPr/>
          <a:lstStyle/>
          <a:p>
            <a:fld id="{6A5BBA6E-7F52-4707-83C8-707DFB2EC1C6}" type="slidenum">
              <a:rPr lang="en-US"/>
              <a:pPr/>
              <a:t>3</a:t>
            </a:fld>
            <a:endParaRPr lang="en-US" dirty="0"/>
          </a:p>
        </p:txBody>
      </p:sp>
      <p:sp>
        <p:nvSpPr>
          <p:cNvPr id="540674" name="Rectangle 2"/>
          <p:cNvSpPr>
            <a:spLocks noGrp="1" noChangeArrowheads="1"/>
          </p:cNvSpPr>
          <p:nvPr>
            <p:ph type="title"/>
          </p:nvPr>
        </p:nvSpPr>
        <p:spPr>
          <a:xfrm>
            <a:off x="762000" y="228600"/>
            <a:ext cx="7848600" cy="1143000"/>
          </a:xfrm>
        </p:spPr>
        <p:txBody>
          <a:bodyPr>
            <a:scene3d>
              <a:camera prst="orthographicFront"/>
              <a:lightRig rig="soft" dir="t"/>
            </a:scene3d>
            <a:sp3d prstMaterial="softEdge">
              <a:bevelT w="25400" h="25400"/>
            </a:sp3d>
          </a:bodyPr>
          <a:lstStyle/>
          <a:p>
            <a:pPr eaLnBrk="1" fontAlgn="auto" hangingPunct="1">
              <a:spcAft>
                <a:spcPts val="0"/>
              </a:spcAft>
              <a:defRPr/>
            </a:pPr>
            <a:r>
              <a:rPr lang="en-US" sz="4000" dirty="0">
                <a:ea typeface="+mj-ea"/>
              </a:rPr>
              <a:t>Index: Evidence Fundamentals</a:t>
            </a:r>
          </a:p>
        </p:txBody>
      </p:sp>
      <p:cxnSp>
        <p:nvCxnSpPr>
          <p:cNvPr id="9" name="Straight Connector 8"/>
          <p:cNvCxnSpPr/>
          <p:nvPr/>
        </p:nvCxnSpPr>
        <p:spPr>
          <a:xfrm>
            <a:off x="762000" y="1371600"/>
            <a:ext cx="7696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229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2" name="Rectangle 1"/>
          <p:cNvSpPr/>
          <p:nvPr/>
        </p:nvSpPr>
        <p:spPr>
          <a:xfrm>
            <a:off x="7670557" y="1371600"/>
            <a:ext cx="813043" cy="323165"/>
          </a:xfrm>
          <a:prstGeom prst="rect">
            <a:avLst/>
          </a:prstGeom>
        </p:spPr>
        <p:txBody>
          <a:bodyPr wrap="none">
            <a:spAutoFit/>
          </a:bodyPr>
          <a:lstStyle/>
          <a:p>
            <a:r>
              <a:rPr lang="en-US" sz="1500" dirty="0">
                <a:latin typeface="+mj-lt"/>
              </a:rPr>
              <a:t>Slide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Number Placeholder 5"/>
          <p:cNvSpPr>
            <a:spLocks noGrp="1"/>
          </p:cNvSpPr>
          <p:nvPr>
            <p:ph type="sldNum" sz="quarter" idx="12"/>
          </p:nvPr>
        </p:nvSpPr>
        <p:spPr bwMode="auto">
          <a:noFill/>
          <a:ln>
            <a:miter lim="800000"/>
            <a:headEnd/>
            <a:tailEnd/>
          </a:ln>
        </p:spPr>
        <p:txBody>
          <a:bodyPr/>
          <a:lstStyle/>
          <a:p>
            <a:fld id="{1B2A773C-77D8-4647-A7FC-C4149216B6EE}" type="slidenum">
              <a:rPr lang="en-US">
                <a:latin typeface="+mj-lt"/>
              </a:rPr>
              <a:pPr/>
              <a:t>30</a:t>
            </a:fld>
            <a:endParaRPr lang="en-US" dirty="0">
              <a:latin typeface="+mj-lt"/>
            </a:endParaRPr>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27651" name="Rectangle 3"/>
          <p:cNvSpPr>
            <a:spLocks noGrp="1" noChangeArrowheads="1"/>
          </p:cNvSpPr>
          <p:nvPr>
            <p:ph idx="1"/>
          </p:nvPr>
        </p:nvSpPr>
        <p:spPr>
          <a:xfrm>
            <a:off x="762000" y="1828800"/>
            <a:ext cx="7772400" cy="2819400"/>
          </a:xfrm>
        </p:spPr>
        <p:txBody>
          <a:bodyPr/>
          <a:lstStyle/>
          <a:p>
            <a:pPr marL="112713" indent="-3175" eaLnBrk="1" hangingPunct="1">
              <a:buNone/>
            </a:pPr>
            <a:r>
              <a:rPr lang="en-US" sz="2200" dirty="0">
                <a:latin typeface="+mj-lt"/>
              </a:rPr>
              <a:t>We Are Going To Study </a:t>
            </a:r>
            <a:r>
              <a:rPr lang="en-US" altLang="en-US" sz="2200" dirty="0">
                <a:latin typeface="+mj-lt"/>
              </a:rPr>
              <a:t>“</a:t>
            </a:r>
            <a:r>
              <a:rPr lang="en-US" sz="2200" dirty="0">
                <a:latin typeface="+mj-lt"/>
              </a:rPr>
              <a:t>PM</a:t>
            </a:r>
            <a:r>
              <a:rPr lang="en-US" altLang="en-US" sz="2200" dirty="0">
                <a:latin typeface="+mj-lt"/>
              </a:rPr>
              <a:t>”</a:t>
            </a:r>
            <a:r>
              <a:rPr lang="en-US" sz="2200" dirty="0">
                <a:latin typeface="+mj-lt"/>
              </a:rPr>
              <a:t> Procedural Matters </a:t>
            </a:r>
            <a:r>
              <a:rPr lang="en-US" sz="2200" i="1" dirty="0">
                <a:latin typeface="+mj-lt"/>
              </a:rPr>
              <a:t>First</a:t>
            </a:r>
            <a:r>
              <a:rPr lang="en-US" sz="2200" dirty="0">
                <a:latin typeface="+mj-lt"/>
              </a:rPr>
              <a:t> Because What Happens If Procedural Matters Are Not Followed?</a:t>
            </a:r>
          </a:p>
        </p:txBody>
      </p:sp>
      <p:pic>
        <p:nvPicPr>
          <p:cNvPr id="2765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Number Placeholder 5"/>
          <p:cNvSpPr>
            <a:spLocks noGrp="1"/>
          </p:cNvSpPr>
          <p:nvPr>
            <p:ph type="sldNum" sz="quarter" idx="12"/>
          </p:nvPr>
        </p:nvSpPr>
        <p:spPr bwMode="auto">
          <a:noFill/>
          <a:ln>
            <a:miter lim="800000"/>
            <a:headEnd/>
            <a:tailEnd/>
          </a:ln>
        </p:spPr>
        <p:txBody>
          <a:bodyPr/>
          <a:lstStyle/>
          <a:p>
            <a:fld id="{1B2A773C-77D8-4647-A7FC-C4149216B6EE}" type="slidenum">
              <a:rPr lang="en-US">
                <a:latin typeface="+mj-lt"/>
              </a:rPr>
              <a:pPr/>
              <a:t>31</a:t>
            </a:fld>
            <a:endParaRPr lang="en-US" dirty="0">
              <a:latin typeface="+mj-lt"/>
            </a:endParaRPr>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27651" name="Rectangle 3"/>
          <p:cNvSpPr>
            <a:spLocks noGrp="1" noChangeArrowheads="1"/>
          </p:cNvSpPr>
          <p:nvPr>
            <p:ph idx="1"/>
          </p:nvPr>
        </p:nvSpPr>
        <p:spPr>
          <a:xfrm>
            <a:off x="762000" y="1828800"/>
            <a:ext cx="7772400" cy="2819400"/>
          </a:xfrm>
        </p:spPr>
        <p:txBody>
          <a:bodyPr/>
          <a:lstStyle/>
          <a:p>
            <a:pPr marL="112713" indent="-3175" eaLnBrk="1" hangingPunct="1">
              <a:buNone/>
            </a:pPr>
            <a:r>
              <a:rPr lang="en-US" sz="2200" dirty="0"/>
              <a:t>We Are Going To Study </a:t>
            </a:r>
            <a:r>
              <a:rPr lang="en-US" altLang="en-US" sz="2200" dirty="0"/>
              <a:t>“</a:t>
            </a:r>
            <a:r>
              <a:rPr lang="en-US" sz="2200" dirty="0"/>
              <a:t>PM</a:t>
            </a:r>
            <a:r>
              <a:rPr lang="en-US" altLang="en-US" sz="2200" dirty="0"/>
              <a:t>”</a:t>
            </a:r>
            <a:r>
              <a:rPr lang="en-US" sz="2200" dirty="0"/>
              <a:t> Procedural Matters </a:t>
            </a:r>
            <a:r>
              <a:rPr lang="en-US" sz="2200" i="1" dirty="0"/>
              <a:t>First</a:t>
            </a:r>
            <a:r>
              <a:rPr lang="en-US" sz="2200" dirty="0"/>
              <a:t> Because What Happens If Procedural Matters Are Not Followed?</a:t>
            </a:r>
          </a:p>
          <a:p>
            <a:pPr eaLnBrk="1" hangingPunct="1"/>
            <a:endParaRPr lang="en-US" sz="2200" dirty="0">
              <a:latin typeface="+mj-lt"/>
            </a:endParaRPr>
          </a:p>
          <a:p>
            <a:pPr eaLnBrk="1" hangingPunct="1"/>
            <a:r>
              <a:rPr lang="en-US" sz="2200" dirty="0">
                <a:latin typeface="+mj-lt"/>
              </a:rPr>
              <a:t>Answer: </a:t>
            </a:r>
          </a:p>
          <a:p>
            <a:pPr lvl="1" eaLnBrk="1" hangingPunct="1"/>
            <a:r>
              <a:rPr lang="en-US" sz="2200" dirty="0">
                <a:latin typeface="+mj-lt"/>
                <a:ea typeface="ＭＳ Ｐゴシック" charset="-128"/>
              </a:rPr>
              <a:t>Inadmissible evidence will be admitted into evidence</a:t>
            </a:r>
          </a:p>
          <a:p>
            <a:pPr lvl="1" eaLnBrk="1" hangingPunct="1"/>
            <a:r>
              <a:rPr lang="en-US" sz="2200" dirty="0">
                <a:latin typeface="+mj-lt"/>
                <a:ea typeface="ＭＳ Ｐゴシック" charset="-128"/>
              </a:rPr>
              <a:t>Properly admissible evidence can be excluded</a:t>
            </a:r>
          </a:p>
        </p:txBody>
      </p:sp>
      <p:pic>
        <p:nvPicPr>
          <p:cNvPr id="2765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5"/>
          <p:cNvSpPr>
            <a:spLocks noGrp="1"/>
          </p:cNvSpPr>
          <p:nvPr>
            <p:ph type="sldNum" sz="quarter" idx="12"/>
          </p:nvPr>
        </p:nvSpPr>
        <p:spPr bwMode="auto">
          <a:noFill/>
          <a:ln>
            <a:miter lim="800000"/>
            <a:headEnd/>
            <a:tailEnd/>
          </a:ln>
        </p:spPr>
        <p:txBody>
          <a:bodyPr/>
          <a:lstStyle/>
          <a:p>
            <a:fld id="{B8010D5C-824F-4B38-8DAB-B486760E14FF}" type="slidenum">
              <a:rPr lang="en-US"/>
              <a:pPr/>
              <a:t>32</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2771" name="Rectangle 3"/>
          <p:cNvSpPr>
            <a:spLocks noGrp="1" noChangeArrowheads="1"/>
          </p:cNvSpPr>
          <p:nvPr>
            <p:ph idx="1"/>
          </p:nvPr>
        </p:nvSpPr>
        <p:spPr>
          <a:xfrm>
            <a:off x="838200" y="1752600"/>
            <a:ext cx="7467600" cy="4953000"/>
          </a:xfrm>
        </p:spPr>
        <p:txBody>
          <a:bodyPr/>
          <a:lstStyle/>
          <a:p>
            <a:pPr marL="112713" indent="-3175" eaLnBrk="1" hangingPunct="1">
              <a:buNone/>
            </a:pPr>
            <a:r>
              <a:rPr lang="en-US" sz="2200" dirty="0"/>
              <a:t>We Know What “Real Friends” Do; What Is The Sentence To Remember All Procedural Matters?</a:t>
            </a:r>
          </a:p>
          <a:p>
            <a:pPr eaLnBrk="1" hangingPunct="1">
              <a:buFont typeface="Wingdings 3" pitchFamily="18" charset="2"/>
              <a:buNone/>
            </a:pPr>
            <a:endParaRPr lang="en-US" sz="2200" dirty="0"/>
          </a:p>
        </p:txBody>
      </p:sp>
      <p:pic>
        <p:nvPicPr>
          <p:cNvPr id="3277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5"/>
          <p:cNvSpPr>
            <a:spLocks noGrp="1"/>
          </p:cNvSpPr>
          <p:nvPr>
            <p:ph type="sldNum" sz="quarter" idx="12"/>
          </p:nvPr>
        </p:nvSpPr>
        <p:spPr bwMode="auto">
          <a:noFill/>
          <a:ln>
            <a:miter lim="800000"/>
            <a:headEnd/>
            <a:tailEnd/>
          </a:ln>
        </p:spPr>
        <p:txBody>
          <a:bodyPr/>
          <a:lstStyle/>
          <a:p>
            <a:fld id="{B8010D5C-824F-4B38-8DAB-B486760E14FF}" type="slidenum">
              <a:rPr lang="en-US"/>
              <a:pPr/>
              <a:t>33</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2771" name="Rectangle 3"/>
          <p:cNvSpPr>
            <a:spLocks noGrp="1" noChangeArrowheads="1"/>
          </p:cNvSpPr>
          <p:nvPr>
            <p:ph idx="1"/>
          </p:nvPr>
        </p:nvSpPr>
        <p:spPr>
          <a:xfrm>
            <a:off x="838200" y="1752600"/>
            <a:ext cx="7467600" cy="4953000"/>
          </a:xfrm>
        </p:spPr>
        <p:txBody>
          <a:bodyPr/>
          <a:lstStyle/>
          <a:p>
            <a:pPr marL="112713" indent="-3175" eaLnBrk="1" hangingPunct="1">
              <a:buNone/>
            </a:pPr>
            <a:r>
              <a:rPr lang="en-US" sz="2200" dirty="0"/>
              <a:t>We Know What “Real Friends” Do; What Is The Sentence To Remember All Procedural Matters?</a:t>
            </a:r>
          </a:p>
          <a:p>
            <a:pPr eaLnBrk="1" hangingPunct="1">
              <a:buNone/>
            </a:pPr>
            <a:endParaRPr lang="en-US" sz="2200" dirty="0"/>
          </a:p>
          <a:p>
            <a:pPr eaLnBrk="1" hangingPunct="1"/>
            <a:r>
              <a:rPr lang="en-US" altLang="en-US" sz="2200" dirty="0"/>
              <a:t>“</a:t>
            </a:r>
            <a:r>
              <a:rPr lang="en-US" sz="2200" dirty="0"/>
              <a:t>LOS 104 LMOR</a:t>
            </a:r>
            <a:r>
              <a:rPr lang="en-US" altLang="en-US" sz="2200" dirty="0"/>
              <a:t>”</a:t>
            </a:r>
            <a:endParaRPr lang="en-US" sz="2200" dirty="0"/>
          </a:p>
          <a:p>
            <a:pPr eaLnBrk="1" hangingPunct="1">
              <a:buNone/>
            </a:pPr>
            <a:endParaRPr lang="en-US" sz="2200" dirty="0"/>
          </a:p>
          <a:p>
            <a:pPr eaLnBrk="1" hangingPunct="1">
              <a:buFont typeface="Wingdings 3" pitchFamily="18" charset="2"/>
              <a:buNone/>
            </a:pPr>
            <a:endParaRPr lang="en-US" sz="2200" dirty="0"/>
          </a:p>
        </p:txBody>
      </p:sp>
      <p:pic>
        <p:nvPicPr>
          <p:cNvPr id="3277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5"/>
          <p:cNvSpPr>
            <a:spLocks noGrp="1"/>
          </p:cNvSpPr>
          <p:nvPr>
            <p:ph type="sldNum" sz="quarter" idx="12"/>
          </p:nvPr>
        </p:nvSpPr>
        <p:spPr bwMode="auto">
          <a:noFill/>
          <a:ln>
            <a:miter lim="800000"/>
            <a:headEnd/>
            <a:tailEnd/>
          </a:ln>
        </p:spPr>
        <p:txBody>
          <a:bodyPr/>
          <a:lstStyle/>
          <a:p>
            <a:fld id="{B8010D5C-824F-4B38-8DAB-B486760E14FF}" type="slidenum">
              <a:rPr lang="en-US"/>
              <a:pPr/>
              <a:t>34</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2771" name="Rectangle 3"/>
          <p:cNvSpPr>
            <a:spLocks noGrp="1" noChangeArrowheads="1"/>
          </p:cNvSpPr>
          <p:nvPr>
            <p:ph idx="1"/>
          </p:nvPr>
        </p:nvSpPr>
        <p:spPr>
          <a:xfrm>
            <a:off x="838200" y="1752600"/>
            <a:ext cx="7467600" cy="4953000"/>
          </a:xfrm>
        </p:spPr>
        <p:txBody>
          <a:bodyPr/>
          <a:lstStyle/>
          <a:p>
            <a:pPr marL="112713" indent="-3175" eaLnBrk="1" hangingPunct="1">
              <a:buNone/>
            </a:pPr>
            <a:r>
              <a:rPr lang="en-US" sz="2200" dirty="0"/>
              <a:t>We Know What “Real Friends” Do; What Is The Sentence To Remember All Procedural Matters?</a:t>
            </a:r>
          </a:p>
          <a:p>
            <a:pPr eaLnBrk="1" hangingPunct="1">
              <a:buNone/>
            </a:pPr>
            <a:endParaRPr lang="en-US" sz="2200" dirty="0"/>
          </a:p>
          <a:p>
            <a:pPr eaLnBrk="1" hangingPunct="1"/>
            <a:r>
              <a:rPr lang="en-US" altLang="en-US" sz="2200" dirty="0"/>
              <a:t>“</a:t>
            </a:r>
            <a:r>
              <a:rPr lang="en-US" sz="2200" dirty="0"/>
              <a:t>LOS 104 LMOR</a:t>
            </a:r>
            <a:r>
              <a:rPr lang="en-US" altLang="en-US" sz="2200" dirty="0"/>
              <a:t>”</a:t>
            </a:r>
            <a:endParaRPr lang="en-US" sz="2200" dirty="0"/>
          </a:p>
          <a:p>
            <a:pPr eaLnBrk="1" hangingPunct="1">
              <a:buNone/>
            </a:pPr>
            <a:endParaRPr lang="en-US" sz="2200" dirty="0"/>
          </a:p>
          <a:p>
            <a:pPr eaLnBrk="1" hangingPunct="1">
              <a:buNone/>
            </a:pPr>
            <a:r>
              <a:rPr lang="en-US" sz="2200" i="1" dirty="0"/>
              <a:t>What Does It Mean?</a:t>
            </a:r>
          </a:p>
          <a:p>
            <a:pPr eaLnBrk="1" hangingPunct="1">
              <a:buFont typeface="Wingdings 3" pitchFamily="18" charset="2"/>
              <a:buNone/>
            </a:pPr>
            <a:endParaRPr lang="en-US" sz="2200" dirty="0"/>
          </a:p>
        </p:txBody>
      </p:sp>
      <p:pic>
        <p:nvPicPr>
          <p:cNvPr id="3277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Number Placeholder 5"/>
          <p:cNvSpPr>
            <a:spLocks noGrp="1"/>
          </p:cNvSpPr>
          <p:nvPr>
            <p:ph type="sldNum" sz="quarter" idx="12"/>
          </p:nvPr>
        </p:nvSpPr>
        <p:spPr bwMode="auto">
          <a:noFill/>
          <a:ln>
            <a:miter lim="800000"/>
            <a:headEnd/>
            <a:tailEnd/>
          </a:ln>
        </p:spPr>
        <p:txBody>
          <a:bodyPr/>
          <a:lstStyle/>
          <a:p>
            <a:fld id="{B8010D5C-824F-4B38-8DAB-B486760E14FF}" type="slidenum">
              <a:rPr lang="en-US"/>
              <a:pPr/>
              <a:t>35</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2771" name="Rectangle 3"/>
          <p:cNvSpPr>
            <a:spLocks noGrp="1" noChangeArrowheads="1"/>
          </p:cNvSpPr>
          <p:nvPr>
            <p:ph idx="1"/>
          </p:nvPr>
        </p:nvSpPr>
        <p:spPr>
          <a:xfrm>
            <a:off x="838200" y="1752600"/>
            <a:ext cx="7467600" cy="4953000"/>
          </a:xfrm>
        </p:spPr>
        <p:txBody>
          <a:bodyPr/>
          <a:lstStyle/>
          <a:p>
            <a:pPr marL="112713" indent="-3175" eaLnBrk="1" hangingPunct="1">
              <a:buNone/>
            </a:pPr>
            <a:r>
              <a:rPr lang="en-US" sz="2200" dirty="0"/>
              <a:t>We Know What “Real Friends” Do; What Is The Sentence To Remember All Procedural Matters?</a:t>
            </a:r>
          </a:p>
          <a:p>
            <a:pPr eaLnBrk="1" hangingPunct="1">
              <a:buNone/>
            </a:pPr>
            <a:endParaRPr lang="en-US" sz="2200" dirty="0"/>
          </a:p>
          <a:p>
            <a:pPr eaLnBrk="1" hangingPunct="1"/>
            <a:r>
              <a:rPr lang="en-US" altLang="en-US" sz="2200" dirty="0"/>
              <a:t>“</a:t>
            </a:r>
            <a:r>
              <a:rPr lang="en-US" sz="2200" dirty="0"/>
              <a:t>LOS 104 LMOR</a:t>
            </a:r>
            <a:r>
              <a:rPr lang="en-US" altLang="en-US" sz="2200" dirty="0"/>
              <a:t>”</a:t>
            </a:r>
          </a:p>
          <a:p>
            <a:pPr eaLnBrk="1" hangingPunct="1"/>
            <a:r>
              <a:rPr lang="en-US" sz="2200" dirty="0"/>
              <a:t>Answer: </a:t>
            </a:r>
          </a:p>
          <a:p>
            <a:pPr lvl="1" eaLnBrk="1" hangingPunct="1"/>
            <a:r>
              <a:rPr lang="en-US" sz="1800" dirty="0">
                <a:ea typeface="ＭＳ Ｐゴシック" charset="-128"/>
              </a:rPr>
              <a:t>Motions in </a:t>
            </a:r>
            <a:r>
              <a:rPr lang="en-US" sz="1800" b="1" dirty="0">
                <a:solidFill>
                  <a:srgbClr val="FF0000"/>
                </a:solidFill>
                <a:ea typeface="ＭＳ Ｐゴシック" charset="-128"/>
              </a:rPr>
              <a:t>L</a:t>
            </a:r>
            <a:r>
              <a:rPr lang="en-US" sz="1800" dirty="0">
                <a:ea typeface="ＭＳ Ｐゴシック" charset="-128"/>
              </a:rPr>
              <a:t>imine</a:t>
            </a:r>
          </a:p>
          <a:p>
            <a:pPr lvl="1" eaLnBrk="1" hangingPunct="1"/>
            <a:r>
              <a:rPr lang="en-US" sz="1800" b="1" dirty="0">
                <a:solidFill>
                  <a:srgbClr val="FF0000"/>
                </a:solidFill>
                <a:ea typeface="ＭＳ Ｐゴシック" charset="-128"/>
              </a:rPr>
              <a:t>O</a:t>
            </a:r>
            <a:r>
              <a:rPr lang="en-US" sz="1800" dirty="0">
                <a:ea typeface="ＭＳ Ｐゴシック" charset="-128"/>
              </a:rPr>
              <a:t>bjections </a:t>
            </a:r>
          </a:p>
          <a:p>
            <a:pPr lvl="1" eaLnBrk="1" hangingPunct="1"/>
            <a:r>
              <a:rPr lang="en-US" sz="1800" dirty="0">
                <a:ea typeface="ＭＳ Ｐゴシック" charset="-128"/>
              </a:rPr>
              <a:t>Motion to </a:t>
            </a:r>
            <a:r>
              <a:rPr lang="en-US" sz="1800" b="1" dirty="0">
                <a:solidFill>
                  <a:srgbClr val="FF0000"/>
                </a:solidFill>
                <a:ea typeface="ＭＳ Ｐゴシック" charset="-128"/>
              </a:rPr>
              <a:t>S</a:t>
            </a:r>
            <a:r>
              <a:rPr lang="en-US" sz="1800" dirty="0">
                <a:ea typeface="ＭＳ Ｐゴシック" charset="-128"/>
              </a:rPr>
              <a:t>trike and Admonish the Jury to Disregard</a:t>
            </a:r>
          </a:p>
          <a:p>
            <a:pPr lvl="1" eaLnBrk="1" hangingPunct="1"/>
            <a:r>
              <a:rPr lang="en-US" sz="1800" dirty="0">
                <a:ea typeface="ＭＳ Ｐゴシック" charset="-128"/>
              </a:rPr>
              <a:t>FRE </a:t>
            </a:r>
            <a:r>
              <a:rPr lang="en-US" sz="1800" b="1" dirty="0">
                <a:solidFill>
                  <a:srgbClr val="FF0000"/>
                </a:solidFill>
                <a:ea typeface="ＭＳ Ｐゴシック" charset="-128"/>
              </a:rPr>
              <a:t>104 </a:t>
            </a:r>
            <a:r>
              <a:rPr lang="en-US" sz="1800" dirty="0">
                <a:ea typeface="ＭＳ Ｐゴシック" charset="-128"/>
              </a:rPr>
              <a:t>Preliminary Fact Hearing</a:t>
            </a:r>
          </a:p>
          <a:p>
            <a:pPr lvl="1" eaLnBrk="1" hangingPunct="1"/>
            <a:r>
              <a:rPr lang="en-US" sz="1800" b="1" dirty="0">
                <a:solidFill>
                  <a:srgbClr val="FF0000"/>
                </a:solidFill>
                <a:ea typeface="ＭＳ Ｐゴシック" charset="-128"/>
              </a:rPr>
              <a:t>L</a:t>
            </a:r>
            <a:r>
              <a:rPr lang="en-US" sz="1800" dirty="0">
                <a:ea typeface="ＭＳ Ｐゴシック" charset="-128"/>
              </a:rPr>
              <a:t>imited Admissibility</a:t>
            </a:r>
          </a:p>
          <a:p>
            <a:pPr lvl="1" eaLnBrk="1" hangingPunct="1"/>
            <a:r>
              <a:rPr lang="en-US" sz="1800" dirty="0">
                <a:ea typeface="ＭＳ Ｐゴシック" charset="-128"/>
              </a:rPr>
              <a:t>Citation for </a:t>
            </a:r>
            <a:r>
              <a:rPr lang="en-US" sz="1800" b="1" dirty="0">
                <a:solidFill>
                  <a:srgbClr val="FF0000"/>
                </a:solidFill>
                <a:ea typeface="ＭＳ Ｐゴシック" charset="-128"/>
              </a:rPr>
              <a:t>M</a:t>
            </a:r>
            <a:r>
              <a:rPr lang="en-US" sz="1800" dirty="0">
                <a:ea typeface="ＭＳ Ｐゴシック" charset="-128"/>
              </a:rPr>
              <a:t>isconduct</a:t>
            </a:r>
          </a:p>
          <a:p>
            <a:pPr lvl="1" eaLnBrk="1" hangingPunct="1"/>
            <a:r>
              <a:rPr lang="en-US" sz="1800" b="1" dirty="0">
                <a:solidFill>
                  <a:srgbClr val="FF0000"/>
                </a:solidFill>
                <a:ea typeface="ＭＳ Ｐゴシック" charset="-128"/>
              </a:rPr>
              <a:t>O</a:t>
            </a:r>
            <a:r>
              <a:rPr lang="en-US" sz="1800" dirty="0">
                <a:ea typeface="ＭＳ Ｐゴシック" charset="-128"/>
              </a:rPr>
              <a:t>ffer of Proof </a:t>
            </a:r>
          </a:p>
          <a:p>
            <a:pPr lvl="1" eaLnBrk="1" hangingPunct="1"/>
            <a:r>
              <a:rPr lang="en-US" sz="1800" dirty="0">
                <a:ea typeface="ＭＳ Ｐゴシック" charset="-128"/>
              </a:rPr>
              <a:t>Make a </a:t>
            </a:r>
            <a:r>
              <a:rPr lang="en-US" sz="1800" b="1" dirty="0">
                <a:solidFill>
                  <a:srgbClr val="FF0000"/>
                </a:solidFill>
                <a:ea typeface="ＭＳ Ｐゴシック" charset="-128"/>
              </a:rPr>
              <a:t>R</a:t>
            </a:r>
            <a:r>
              <a:rPr lang="en-US" sz="1800" dirty="0">
                <a:ea typeface="ＭＳ Ｐゴシック" charset="-128"/>
              </a:rPr>
              <a:t>ecord </a:t>
            </a:r>
          </a:p>
          <a:p>
            <a:pPr eaLnBrk="1" hangingPunct="1"/>
            <a:endParaRPr lang="en-US" sz="2200" dirty="0"/>
          </a:p>
          <a:p>
            <a:pPr eaLnBrk="1" hangingPunct="1">
              <a:buNone/>
            </a:pPr>
            <a:endParaRPr lang="en-US" sz="2200" dirty="0"/>
          </a:p>
          <a:p>
            <a:pPr eaLnBrk="1" hangingPunct="1">
              <a:buFont typeface="Wingdings 3" pitchFamily="18" charset="2"/>
              <a:buNone/>
            </a:pPr>
            <a:endParaRPr lang="en-US" sz="2200" dirty="0"/>
          </a:p>
        </p:txBody>
      </p:sp>
      <p:pic>
        <p:nvPicPr>
          <p:cNvPr id="3277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9" name="Straight Connector 8"/>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Number Placeholder 5"/>
          <p:cNvSpPr>
            <a:spLocks noGrp="1"/>
          </p:cNvSpPr>
          <p:nvPr>
            <p:ph type="sldNum" sz="quarter" idx="12"/>
          </p:nvPr>
        </p:nvSpPr>
        <p:spPr bwMode="auto">
          <a:noFill/>
          <a:ln>
            <a:miter lim="800000"/>
            <a:headEnd/>
            <a:tailEnd/>
          </a:ln>
        </p:spPr>
        <p:txBody>
          <a:bodyPr/>
          <a:lstStyle/>
          <a:p>
            <a:fld id="{7F9BBFFF-BD66-4E17-9362-F36F56494B2A}" type="slidenum">
              <a:rPr lang="en-US"/>
              <a:pPr/>
              <a:t>36</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358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5845" name="Rectangle 8"/>
          <p:cNvSpPr>
            <a:spLocks noChangeArrowheads="1"/>
          </p:cNvSpPr>
          <p:nvPr/>
        </p:nvSpPr>
        <p:spPr bwMode="auto">
          <a:xfrm>
            <a:off x="1828800" y="2133600"/>
            <a:ext cx="5410200" cy="553998"/>
          </a:xfrm>
          <a:prstGeom prst="rect">
            <a:avLst/>
          </a:prstGeom>
          <a:noFill/>
          <a:ln w="9525">
            <a:noFill/>
            <a:miter lim="800000"/>
            <a:headEnd/>
            <a:tailEnd/>
          </a:ln>
        </p:spPr>
        <p:txBody>
          <a:bodyPr wrap="square">
            <a:spAutoFit/>
          </a:bodyPr>
          <a:lstStyle/>
          <a:p>
            <a:pPr eaLnBrk="0" hangingPunct="0"/>
            <a:r>
              <a:rPr lang="en-US" sz="3000" dirty="0">
                <a:latin typeface="+mj-lt"/>
              </a:rPr>
              <a:t>What are Motions In Limine?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Number Placeholder 5"/>
          <p:cNvSpPr>
            <a:spLocks noGrp="1"/>
          </p:cNvSpPr>
          <p:nvPr>
            <p:ph type="sldNum" sz="quarter" idx="12"/>
          </p:nvPr>
        </p:nvSpPr>
        <p:spPr bwMode="auto">
          <a:noFill/>
          <a:ln>
            <a:miter lim="800000"/>
            <a:headEnd/>
            <a:tailEnd/>
          </a:ln>
        </p:spPr>
        <p:txBody>
          <a:bodyPr/>
          <a:lstStyle/>
          <a:p>
            <a:fld id="{7F9BBFFF-BD66-4E17-9362-F36F56494B2A}" type="slidenum">
              <a:rPr lang="en-US"/>
              <a:pPr/>
              <a:t>37</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5843" name="Rectangle 3"/>
          <p:cNvSpPr>
            <a:spLocks noGrp="1" noChangeArrowheads="1"/>
          </p:cNvSpPr>
          <p:nvPr>
            <p:ph idx="1"/>
          </p:nvPr>
        </p:nvSpPr>
        <p:spPr>
          <a:xfrm>
            <a:off x="762000" y="3048000"/>
            <a:ext cx="7467600" cy="3505200"/>
          </a:xfrm>
        </p:spPr>
        <p:txBody>
          <a:bodyPr/>
          <a:lstStyle/>
          <a:p>
            <a:pPr marL="109537" indent="0" eaLnBrk="1" hangingPunct="1">
              <a:buNone/>
            </a:pPr>
            <a:r>
              <a:rPr lang="en-US" sz="2200" dirty="0"/>
              <a:t>A Motion in </a:t>
            </a:r>
            <a:r>
              <a:rPr lang="en-US" sz="2200" b="1" dirty="0">
                <a:solidFill>
                  <a:srgbClr val="FF0000"/>
                </a:solidFill>
              </a:rPr>
              <a:t>L</a:t>
            </a:r>
            <a:r>
              <a:rPr lang="en-US" sz="2200" dirty="0"/>
              <a:t>imine is a pretrial motion used to obtain evidentiary rulings from the judge to:</a:t>
            </a:r>
          </a:p>
          <a:p>
            <a:pPr lvl="1" eaLnBrk="1" hangingPunct="1"/>
            <a:r>
              <a:rPr lang="en-US" sz="2000" dirty="0">
                <a:ea typeface="ＭＳ Ｐゴシック" charset="-128"/>
              </a:rPr>
              <a:t>1) keep certain evidence out (i.e., not be referred to at all)</a:t>
            </a:r>
          </a:p>
          <a:p>
            <a:pPr lvl="2" eaLnBrk="1" hangingPunct="1"/>
            <a:r>
              <a:rPr lang="en-US" sz="1800" dirty="0">
                <a:ea typeface="ＭＳ Ｐゴシック" charset="-128"/>
              </a:rPr>
              <a:t>(Note: Violations of Motions </a:t>
            </a:r>
            <a:r>
              <a:rPr lang="en-US" sz="1800" i="1" dirty="0">
                <a:ea typeface="ＭＳ Ｐゴシック" charset="-128"/>
              </a:rPr>
              <a:t>in Limine</a:t>
            </a:r>
            <a:r>
              <a:rPr lang="en-US" sz="1800" dirty="0">
                <a:ea typeface="ＭＳ Ｐゴシック" charset="-128"/>
              </a:rPr>
              <a:t> may lead to a mistrial or citation for misconduct.)	</a:t>
            </a:r>
          </a:p>
          <a:p>
            <a:pPr lvl="1" eaLnBrk="1" hangingPunct="1"/>
            <a:r>
              <a:rPr lang="en-US" sz="2000" dirty="0">
                <a:ea typeface="ＭＳ Ｐゴシック" charset="-128"/>
              </a:rPr>
              <a:t>2) convince the judge that evidence should be admitted, when admissibility issues are complex.</a:t>
            </a:r>
          </a:p>
        </p:txBody>
      </p:sp>
      <p:pic>
        <p:nvPicPr>
          <p:cNvPr id="3584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8"/>
          <p:cNvSpPr>
            <a:spLocks noChangeArrowheads="1"/>
          </p:cNvSpPr>
          <p:nvPr/>
        </p:nvSpPr>
        <p:spPr bwMode="auto">
          <a:xfrm>
            <a:off x="1828800" y="2133600"/>
            <a:ext cx="5410200" cy="553998"/>
          </a:xfrm>
          <a:prstGeom prst="rect">
            <a:avLst/>
          </a:prstGeom>
          <a:noFill/>
          <a:ln w="9525">
            <a:noFill/>
            <a:miter lim="800000"/>
            <a:headEnd/>
            <a:tailEnd/>
          </a:ln>
        </p:spPr>
        <p:txBody>
          <a:bodyPr wrap="square">
            <a:spAutoFit/>
          </a:bodyPr>
          <a:lstStyle/>
          <a:p>
            <a:pPr eaLnBrk="0" hangingPunct="0"/>
            <a:r>
              <a:rPr lang="en-US" sz="3000" dirty="0">
                <a:latin typeface="+mj-lt"/>
              </a:rPr>
              <a:t>What are Motions In Limine?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Number Placeholder 5"/>
          <p:cNvSpPr>
            <a:spLocks noGrp="1"/>
          </p:cNvSpPr>
          <p:nvPr>
            <p:ph type="sldNum" sz="quarter" idx="12"/>
          </p:nvPr>
        </p:nvSpPr>
        <p:spPr bwMode="auto">
          <a:noFill/>
          <a:ln>
            <a:miter lim="800000"/>
            <a:headEnd/>
            <a:tailEnd/>
          </a:ln>
        </p:spPr>
        <p:txBody>
          <a:bodyPr/>
          <a:lstStyle/>
          <a:p>
            <a:fld id="{0CE055A4-39BE-478C-A2E4-4B8C4C925D84}" type="slidenum">
              <a:rPr lang="en-US"/>
              <a:pPr/>
              <a:t>38</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378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7893" name="Rectangle 8"/>
          <p:cNvSpPr>
            <a:spLocks noChangeArrowheads="1"/>
          </p:cNvSpPr>
          <p:nvPr/>
        </p:nvSpPr>
        <p:spPr bwMode="auto">
          <a:xfrm>
            <a:off x="2590800" y="1905000"/>
            <a:ext cx="3886200" cy="553998"/>
          </a:xfrm>
          <a:prstGeom prst="rect">
            <a:avLst/>
          </a:prstGeom>
          <a:noFill/>
          <a:ln w="9525">
            <a:noFill/>
            <a:miter lim="800000"/>
            <a:headEnd/>
            <a:tailEnd/>
          </a:ln>
        </p:spPr>
        <p:txBody>
          <a:bodyPr wrap="square">
            <a:spAutoFit/>
          </a:bodyPr>
          <a:lstStyle/>
          <a:p>
            <a:pPr eaLnBrk="0" hangingPunct="0"/>
            <a:r>
              <a:rPr lang="en-US" sz="3000" dirty="0">
                <a:latin typeface="+mj-lt"/>
              </a:rPr>
              <a:t>Explain: Objections</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Number Placeholder 5"/>
          <p:cNvSpPr>
            <a:spLocks noGrp="1"/>
          </p:cNvSpPr>
          <p:nvPr>
            <p:ph type="sldNum" sz="quarter" idx="12"/>
          </p:nvPr>
        </p:nvSpPr>
        <p:spPr bwMode="auto">
          <a:noFill/>
          <a:ln>
            <a:miter lim="800000"/>
            <a:headEnd/>
            <a:tailEnd/>
          </a:ln>
        </p:spPr>
        <p:txBody>
          <a:bodyPr/>
          <a:lstStyle/>
          <a:p>
            <a:fld id="{0CE055A4-39BE-478C-A2E4-4B8C4C925D84}" type="slidenum">
              <a:rPr lang="en-US"/>
              <a:pPr/>
              <a:t>39</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7891" name="Rectangle 3"/>
          <p:cNvSpPr>
            <a:spLocks noGrp="1" noChangeArrowheads="1"/>
          </p:cNvSpPr>
          <p:nvPr>
            <p:ph idx="1"/>
          </p:nvPr>
        </p:nvSpPr>
        <p:spPr>
          <a:xfrm>
            <a:off x="838200" y="2667000"/>
            <a:ext cx="7467600" cy="3505200"/>
          </a:xfrm>
        </p:spPr>
        <p:txBody>
          <a:bodyPr/>
          <a:lstStyle/>
          <a:p>
            <a:pPr eaLnBrk="1" hangingPunct="1"/>
            <a:r>
              <a:rPr lang="en-US" sz="2500" dirty="0">
                <a:solidFill>
                  <a:srgbClr val="FF0000"/>
                </a:solidFill>
              </a:rPr>
              <a:t>O</a:t>
            </a:r>
            <a:r>
              <a:rPr lang="en-US" sz="2500" dirty="0"/>
              <a:t>bjections are made during direct and </a:t>
            </a:r>
            <a:br>
              <a:rPr lang="en-US" sz="2500" dirty="0"/>
            </a:br>
            <a:r>
              <a:rPr lang="en-US" sz="2500" dirty="0"/>
              <a:t>cross-examination.</a:t>
            </a:r>
          </a:p>
          <a:p>
            <a:pPr lvl="1" eaLnBrk="1" hangingPunct="1"/>
            <a:r>
              <a:rPr lang="en-US" sz="2500" dirty="0">
                <a:ea typeface="ＭＳ Ｐゴシック" charset="-128"/>
              </a:rPr>
              <a:t> objections must be:</a:t>
            </a:r>
          </a:p>
          <a:p>
            <a:pPr lvl="2" eaLnBrk="1" hangingPunct="1"/>
            <a:r>
              <a:rPr lang="en-US" sz="2500" dirty="0">
                <a:ea typeface="ＭＳ Ｐゴシック" charset="-128"/>
              </a:rPr>
              <a:t>(1) timely</a:t>
            </a:r>
          </a:p>
          <a:p>
            <a:pPr lvl="2" eaLnBrk="1" hangingPunct="1"/>
            <a:r>
              <a:rPr lang="en-US" sz="2500" dirty="0">
                <a:ea typeface="ＭＳ Ｐゴシック" charset="-128"/>
              </a:rPr>
              <a:t>(2) specific and </a:t>
            </a:r>
          </a:p>
          <a:p>
            <a:pPr lvl="2" eaLnBrk="1" hangingPunct="1"/>
            <a:r>
              <a:rPr lang="en-US" sz="2500" dirty="0">
                <a:ea typeface="ＭＳ Ｐゴシック" charset="-128"/>
              </a:rPr>
              <a:t>(3) on the record</a:t>
            </a:r>
          </a:p>
          <a:p>
            <a:pPr lvl="1" eaLnBrk="1" hangingPunct="1"/>
            <a:r>
              <a:rPr lang="en-US" sz="2500" dirty="0">
                <a:ea typeface="ＭＳ Ｐゴシック" charset="-128"/>
              </a:rPr>
              <a:t>If granted, objections keep the evidence out. </a:t>
            </a:r>
          </a:p>
        </p:txBody>
      </p:sp>
      <p:pic>
        <p:nvPicPr>
          <p:cNvPr id="378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7893" name="Rectangle 8"/>
          <p:cNvSpPr>
            <a:spLocks noChangeArrowheads="1"/>
          </p:cNvSpPr>
          <p:nvPr/>
        </p:nvSpPr>
        <p:spPr bwMode="auto">
          <a:xfrm>
            <a:off x="2590800" y="1905000"/>
            <a:ext cx="3886200" cy="553998"/>
          </a:xfrm>
          <a:prstGeom prst="rect">
            <a:avLst/>
          </a:prstGeom>
          <a:noFill/>
          <a:ln w="9525">
            <a:noFill/>
            <a:miter lim="800000"/>
            <a:headEnd/>
            <a:tailEnd/>
          </a:ln>
        </p:spPr>
        <p:txBody>
          <a:bodyPr wrap="square">
            <a:spAutoFit/>
          </a:bodyPr>
          <a:lstStyle/>
          <a:p>
            <a:pPr eaLnBrk="0" hangingPunct="0"/>
            <a:r>
              <a:rPr lang="en-US" sz="3000" dirty="0">
                <a:latin typeface="+mj-lt"/>
              </a:rPr>
              <a:t>Explain: Objections</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3"/>
          <p:cNvSpPr>
            <a:spLocks noGrp="1" noChangeArrowheads="1"/>
          </p:cNvSpPr>
          <p:nvPr>
            <p:ph idx="1"/>
          </p:nvPr>
        </p:nvSpPr>
        <p:spPr>
          <a:xfrm>
            <a:off x="685800" y="1676400"/>
            <a:ext cx="8001000" cy="4330700"/>
          </a:xfrm>
        </p:spPr>
        <p:txBody>
          <a:bodyPr/>
          <a:lstStyle/>
          <a:p>
            <a:pPr eaLnBrk="1" hangingPunct="1">
              <a:buFont typeface="Wingdings" pitchFamily="2" charset="2"/>
              <a:buNone/>
            </a:pPr>
            <a:r>
              <a:rPr lang="en-US" sz="2400" dirty="0"/>
              <a:t>Part 7    Objections to Exclude Evidence.............136</a:t>
            </a:r>
          </a:p>
          <a:p>
            <a:pPr eaLnBrk="1" hangingPunct="1">
              <a:buFont typeface="Wingdings" pitchFamily="2" charset="2"/>
              <a:buNone/>
            </a:pPr>
            <a:r>
              <a:rPr lang="en-US" sz="2400" dirty="0"/>
              <a:t>Part 8    Relevance</a:t>
            </a:r>
            <a:r>
              <a:rPr lang="en-US" sz="1200" dirty="0"/>
              <a:t> </a:t>
            </a:r>
            <a:r>
              <a:rPr lang="en-US" sz="2400" dirty="0"/>
              <a:t>.............................................139 </a:t>
            </a:r>
          </a:p>
          <a:p>
            <a:pPr eaLnBrk="1" hangingPunct="1">
              <a:buFont typeface="Wingdings" pitchFamily="2" charset="2"/>
              <a:buNone/>
            </a:pPr>
            <a:r>
              <a:rPr lang="en-US" sz="2400" dirty="0"/>
              <a:t>Part 9    Foundation</a:t>
            </a:r>
            <a:r>
              <a:rPr lang="en-US" sz="600" dirty="0"/>
              <a:t> </a:t>
            </a:r>
            <a:r>
              <a:rPr lang="en-US" sz="2400" dirty="0"/>
              <a:t>...........................................145 </a:t>
            </a:r>
          </a:p>
          <a:p>
            <a:pPr eaLnBrk="1" hangingPunct="1">
              <a:buFont typeface="Wingdings" pitchFamily="2" charset="2"/>
              <a:buNone/>
            </a:pPr>
            <a:r>
              <a:rPr lang="en-US" sz="2400" dirty="0"/>
              <a:t>Part 10  Hearsay</a:t>
            </a:r>
            <a:r>
              <a:rPr lang="en-US" sz="600" dirty="0"/>
              <a:t> </a:t>
            </a:r>
            <a:r>
              <a:rPr lang="en-US" sz="2400" dirty="0"/>
              <a:t>................................................178</a:t>
            </a:r>
          </a:p>
          <a:p>
            <a:pPr eaLnBrk="1" hangingPunct="1">
              <a:buFont typeface="Wingdings" pitchFamily="2" charset="2"/>
              <a:buNone/>
            </a:pPr>
            <a:r>
              <a:rPr lang="en-US" sz="2400" dirty="0"/>
              <a:t>Part 11  Exclusions and Limitations</a:t>
            </a:r>
            <a:r>
              <a:rPr lang="en-US" sz="1500" dirty="0"/>
              <a:t> </a:t>
            </a:r>
            <a:r>
              <a:rPr lang="en-US" sz="2400" dirty="0"/>
              <a:t>...................245</a:t>
            </a:r>
          </a:p>
          <a:p>
            <a:pPr eaLnBrk="1" hangingPunct="1">
              <a:buFont typeface="Wingdings" pitchFamily="2" charset="2"/>
              <a:buNone/>
            </a:pPr>
            <a:r>
              <a:rPr lang="en-US" sz="2400" dirty="0"/>
              <a:t>Part 12  FRE</a:t>
            </a:r>
            <a:r>
              <a:rPr lang="en-US" sz="2400" dirty="0">
                <a:cs typeface="Tahoma" pitchFamily="34" charset="0"/>
              </a:rPr>
              <a:t> 403................................................275</a:t>
            </a:r>
          </a:p>
          <a:p>
            <a:pPr eaLnBrk="1" hangingPunct="1">
              <a:buFont typeface="Wingdings" pitchFamily="2" charset="2"/>
              <a:buNone/>
            </a:pPr>
            <a:r>
              <a:rPr lang="en-US" sz="2400" dirty="0"/>
              <a:t>Part 13  Summary</a:t>
            </a:r>
            <a:r>
              <a:rPr lang="en-US" sz="700" dirty="0"/>
              <a:t> </a:t>
            </a:r>
            <a:r>
              <a:rPr lang="en-US" sz="2500" dirty="0"/>
              <a:t>.</a:t>
            </a:r>
            <a:r>
              <a:rPr lang="en-US" sz="2400" dirty="0"/>
              <a:t>.............................................281</a:t>
            </a:r>
          </a:p>
          <a:p>
            <a:pPr eaLnBrk="1" hangingPunct="1">
              <a:buFont typeface="Wingdings" pitchFamily="2" charset="2"/>
              <a:buNone/>
            </a:pPr>
            <a:r>
              <a:rPr lang="en-US" sz="2400" dirty="0"/>
              <a:t>Part 14  Inherent Powers of the Court................286</a:t>
            </a:r>
          </a:p>
          <a:p>
            <a:pPr eaLnBrk="1" hangingPunct="1">
              <a:buFont typeface="Wingdings" pitchFamily="2" charset="2"/>
              <a:buNone/>
            </a:pPr>
            <a:r>
              <a:rPr lang="en-US" sz="2400" dirty="0"/>
              <a:t>Part 15  Examination of Witnesses.....................289 </a:t>
            </a:r>
          </a:p>
        </p:txBody>
      </p:sp>
      <p:sp>
        <p:nvSpPr>
          <p:cNvPr id="13314" name="Slide Number Placeholder 5"/>
          <p:cNvSpPr>
            <a:spLocks noGrp="1"/>
          </p:cNvSpPr>
          <p:nvPr>
            <p:ph type="sldNum" sz="quarter" idx="12"/>
          </p:nvPr>
        </p:nvSpPr>
        <p:spPr bwMode="auto">
          <a:noFill/>
          <a:ln>
            <a:miter lim="800000"/>
            <a:headEnd/>
            <a:tailEnd/>
          </a:ln>
        </p:spPr>
        <p:txBody>
          <a:bodyPr/>
          <a:lstStyle/>
          <a:p>
            <a:fld id="{B3E188E6-82FC-42A8-A9D1-A35D9731AE21}" type="slidenum">
              <a:rPr lang="en-US"/>
              <a:pPr/>
              <a:t>4</a:t>
            </a:fld>
            <a:endParaRPr lang="en-US" dirty="0"/>
          </a:p>
        </p:txBody>
      </p:sp>
      <p:sp>
        <p:nvSpPr>
          <p:cNvPr id="541698" name="Rectangle 2"/>
          <p:cNvSpPr>
            <a:spLocks noGrp="1" noChangeArrowheads="1"/>
          </p:cNvSpPr>
          <p:nvPr>
            <p:ph type="title"/>
          </p:nvPr>
        </p:nvSpPr>
        <p:spPr>
          <a:xfrm>
            <a:off x="762000" y="228600"/>
            <a:ext cx="8001000" cy="1143000"/>
          </a:xfrm>
        </p:spPr>
        <p:txBody>
          <a:bodyPr>
            <a:scene3d>
              <a:camera prst="orthographicFront"/>
              <a:lightRig rig="soft" dir="t"/>
            </a:scene3d>
            <a:sp3d prstMaterial="softEdge">
              <a:bevelT w="25400" h="25400"/>
            </a:sp3d>
          </a:bodyPr>
          <a:lstStyle/>
          <a:p>
            <a:pPr eaLnBrk="1" fontAlgn="auto" hangingPunct="1">
              <a:spcAft>
                <a:spcPts val="0"/>
              </a:spcAft>
              <a:defRPr/>
            </a:pPr>
            <a:r>
              <a:rPr lang="en-US" sz="4000" dirty="0">
                <a:ea typeface="+mj-ea"/>
              </a:rPr>
              <a:t>Index: Evidence Fundamentals</a:t>
            </a:r>
          </a:p>
        </p:txBody>
      </p:sp>
      <p:cxnSp>
        <p:nvCxnSpPr>
          <p:cNvPr id="7" name="Straight Connector 6"/>
          <p:cNvCxnSpPr/>
          <p:nvPr/>
        </p:nvCxnSpPr>
        <p:spPr>
          <a:xfrm>
            <a:off x="762000" y="1371600"/>
            <a:ext cx="73914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331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7467600" y="1351647"/>
            <a:ext cx="813043" cy="323165"/>
          </a:xfrm>
          <a:prstGeom prst="rect">
            <a:avLst/>
          </a:prstGeom>
        </p:spPr>
        <p:txBody>
          <a:bodyPr wrap="none">
            <a:spAutoFit/>
          </a:bodyPr>
          <a:lstStyle/>
          <a:p>
            <a:r>
              <a:rPr lang="en-US" sz="1500" dirty="0">
                <a:latin typeface="+mj-lt"/>
              </a:rPr>
              <a:t>Slide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Number Placeholder 5"/>
          <p:cNvSpPr>
            <a:spLocks noGrp="1"/>
          </p:cNvSpPr>
          <p:nvPr>
            <p:ph type="sldNum" sz="quarter" idx="12"/>
          </p:nvPr>
        </p:nvSpPr>
        <p:spPr bwMode="auto">
          <a:noFill/>
          <a:ln>
            <a:miter lim="800000"/>
            <a:headEnd/>
            <a:tailEnd/>
          </a:ln>
        </p:spPr>
        <p:txBody>
          <a:bodyPr/>
          <a:lstStyle/>
          <a:p>
            <a:fld id="{0CE055A4-39BE-478C-A2E4-4B8C4C925D84}" type="slidenum">
              <a:rPr lang="en-US"/>
              <a:pPr/>
              <a:t>40</a:t>
            </a:fld>
            <a:endParaRPr lang="en-US" dirty="0"/>
          </a:p>
        </p:txBody>
      </p: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7891" name="Rectangle 3"/>
          <p:cNvSpPr>
            <a:spLocks noGrp="1" noChangeArrowheads="1"/>
          </p:cNvSpPr>
          <p:nvPr>
            <p:ph idx="1"/>
          </p:nvPr>
        </p:nvSpPr>
        <p:spPr>
          <a:xfrm>
            <a:off x="838200" y="2819400"/>
            <a:ext cx="7467600" cy="3505200"/>
          </a:xfrm>
        </p:spPr>
        <p:txBody>
          <a:bodyPr/>
          <a:lstStyle/>
          <a:p>
            <a:pPr eaLnBrk="1" hangingPunct="1"/>
            <a:r>
              <a:rPr lang="en-US" sz="2500" dirty="0">
                <a:ea typeface="ＭＳ Ｐゴシック" charset="-128"/>
              </a:rPr>
              <a:t>Determine if question is objectionable</a:t>
            </a:r>
          </a:p>
          <a:p>
            <a:pPr eaLnBrk="1" hangingPunct="1"/>
            <a:r>
              <a:rPr lang="en-US" sz="2500" dirty="0"/>
              <a:t>Formulate an objection</a:t>
            </a:r>
          </a:p>
          <a:p>
            <a:pPr eaLnBrk="1" hangingPunct="1"/>
            <a:r>
              <a:rPr lang="en-US" sz="2500" dirty="0">
                <a:ea typeface="ＭＳ Ｐゴシック" charset="-128"/>
              </a:rPr>
              <a:t>Evaluate if the objection is worth making</a:t>
            </a:r>
          </a:p>
          <a:p>
            <a:pPr eaLnBrk="1" hangingPunct="1"/>
            <a:r>
              <a:rPr lang="en-US" sz="2500" dirty="0"/>
              <a:t>Make a specific objection on the record </a:t>
            </a:r>
          </a:p>
          <a:p>
            <a:pPr lvl="1" eaLnBrk="1" hangingPunct="1"/>
            <a:r>
              <a:rPr lang="en-US" sz="2500" dirty="0"/>
              <a:t>[e.g. “objection, inadmissible subsequent repair per FRE 408.”]</a:t>
            </a:r>
            <a:endParaRPr lang="en-US" sz="2500" dirty="0">
              <a:ea typeface="ＭＳ Ｐゴシック" charset="-128"/>
            </a:endParaRPr>
          </a:p>
        </p:txBody>
      </p:sp>
      <p:pic>
        <p:nvPicPr>
          <p:cNvPr id="378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7893" name="Rectangle 8"/>
          <p:cNvSpPr>
            <a:spLocks noChangeArrowheads="1"/>
          </p:cNvSpPr>
          <p:nvPr/>
        </p:nvSpPr>
        <p:spPr bwMode="auto">
          <a:xfrm>
            <a:off x="2590800" y="1905000"/>
            <a:ext cx="3886200" cy="553998"/>
          </a:xfrm>
          <a:prstGeom prst="rect">
            <a:avLst/>
          </a:prstGeom>
          <a:noFill/>
          <a:ln w="9525">
            <a:noFill/>
            <a:miter lim="800000"/>
            <a:headEnd/>
            <a:tailEnd/>
          </a:ln>
        </p:spPr>
        <p:txBody>
          <a:bodyPr wrap="square">
            <a:spAutoFit/>
          </a:bodyPr>
          <a:lstStyle/>
          <a:p>
            <a:pPr eaLnBrk="0" hangingPunct="0"/>
            <a:r>
              <a:rPr lang="en-US" sz="3000" dirty="0">
                <a:latin typeface="+mj-lt"/>
              </a:rPr>
              <a:t>Objection Example</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Number Placeholder 5"/>
          <p:cNvSpPr>
            <a:spLocks noGrp="1"/>
          </p:cNvSpPr>
          <p:nvPr>
            <p:ph type="sldNum" sz="quarter" idx="12"/>
          </p:nvPr>
        </p:nvSpPr>
        <p:spPr bwMode="auto">
          <a:noFill/>
          <a:ln>
            <a:miter lim="800000"/>
            <a:headEnd/>
            <a:tailEnd/>
          </a:ln>
        </p:spPr>
        <p:txBody>
          <a:bodyPr/>
          <a:lstStyle/>
          <a:p>
            <a:fld id="{D5169CCC-9E7D-466C-9CE9-E7039A58E755}" type="slidenum">
              <a:rPr lang="en-US"/>
              <a:pPr/>
              <a:t>41</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3994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9941" name="Rectangle 8"/>
          <p:cNvSpPr>
            <a:spLocks noChangeArrowheads="1"/>
          </p:cNvSpPr>
          <p:nvPr/>
        </p:nvSpPr>
        <p:spPr bwMode="auto">
          <a:xfrm>
            <a:off x="1981200" y="1981200"/>
            <a:ext cx="5105400" cy="554038"/>
          </a:xfrm>
          <a:prstGeom prst="rect">
            <a:avLst/>
          </a:prstGeom>
          <a:noFill/>
          <a:ln w="9525">
            <a:noFill/>
            <a:miter lim="800000"/>
            <a:headEnd/>
            <a:tailEnd/>
          </a:ln>
        </p:spPr>
        <p:txBody>
          <a:bodyPr>
            <a:spAutoFit/>
          </a:bodyPr>
          <a:lstStyle/>
          <a:p>
            <a:pPr eaLnBrk="0" hangingPunct="0"/>
            <a:r>
              <a:rPr lang="en-US" sz="3000" dirty="0">
                <a:latin typeface="+mj-lt"/>
              </a:rPr>
              <a:t>Explain: Motions To Strike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Number Placeholder 5"/>
          <p:cNvSpPr>
            <a:spLocks noGrp="1"/>
          </p:cNvSpPr>
          <p:nvPr>
            <p:ph type="sldNum" sz="quarter" idx="12"/>
          </p:nvPr>
        </p:nvSpPr>
        <p:spPr bwMode="auto">
          <a:noFill/>
          <a:ln>
            <a:miter lim="800000"/>
            <a:headEnd/>
            <a:tailEnd/>
          </a:ln>
        </p:spPr>
        <p:txBody>
          <a:bodyPr/>
          <a:lstStyle/>
          <a:p>
            <a:fld id="{D5169CCC-9E7D-466C-9CE9-E7039A58E755}" type="slidenum">
              <a:rPr lang="en-US"/>
              <a:pPr/>
              <a:t>42</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9939" name="Rectangle 3"/>
          <p:cNvSpPr>
            <a:spLocks noGrp="1" noChangeArrowheads="1"/>
          </p:cNvSpPr>
          <p:nvPr>
            <p:ph idx="1"/>
          </p:nvPr>
        </p:nvSpPr>
        <p:spPr>
          <a:xfrm>
            <a:off x="838200" y="2971800"/>
            <a:ext cx="7467600" cy="3505200"/>
          </a:xfrm>
        </p:spPr>
        <p:txBody>
          <a:bodyPr/>
          <a:lstStyle/>
          <a:p>
            <a:pPr eaLnBrk="1" hangingPunct="1"/>
            <a:r>
              <a:rPr lang="en-US" sz="2200" dirty="0"/>
              <a:t>Motion to </a:t>
            </a:r>
            <a:r>
              <a:rPr lang="en-US" sz="2200" dirty="0">
                <a:solidFill>
                  <a:srgbClr val="FF0000"/>
                </a:solidFill>
              </a:rPr>
              <a:t>S</a:t>
            </a:r>
            <a:r>
              <a:rPr lang="en-US" sz="2200" dirty="0"/>
              <a:t>trike and request for admonishment </a:t>
            </a:r>
          </a:p>
          <a:p>
            <a:pPr lvl="1" eaLnBrk="1" hangingPunct="1"/>
            <a:r>
              <a:rPr lang="en-US" sz="2200" dirty="0">
                <a:ea typeface="ＭＳ Ｐゴシック" charset="-128"/>
              </a:rPr>
              <a:t> if an improper answer is given, the attorney must: </a:t>
            </a:r>
          </a:p>
          <a:p>
            <a:pPr lvl="2" eaLnBrk="1" hangingPunct="1"/>
            <a:r>
              <a:rPr lang="en-US" sz="2000" dirty="0">
                <a:ea typeface="ＭＳ Ｐゴシック" charset="-128"/>
              </a:rPr>
              <a:t>(1) move to strike the answer from the record and </a:t>
            </a:r>
          </a:p>
          <a:p>
            <a:pPr lvl="2" eaLnBrk="1" hangingPunct="1"/>
            <a:r>
              <a:rPr lang="en-US" sz="2000" dirty="0">
                <a:ea typeface="ＭＳ Ｐゴシック" charset="-128"/>
              </a:rPr>
              <a:t>(2) request the judge to admonish the jury to disregard this improper evidence </a:t>
            </a:r>
          </a:p>
        </p:txBody>
      </p:sp>
      <p:pic>
        <p:nvPicPr>
          <p:cNvPr id="39940"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9941" name="Rectangle 8"/>
          <p:cNvSpPr>
            <a:spLocks noChangeArrowheads="1"/>
          </p:cNvSpPr>
          <p:nvPr/>
        </p:nvSpPr>
        <p:spPr bwMode="auto">
          <a:xfrm>
            <a:off x="1981200" y="1981200"/>
            <a:ext cx="5105400" cy="554038"/>
          </a:xfrm>
          <a:prstGeom prst="rect">
            <a:avLst/>
          </a:prstGeom>
          <a:noFill/>
          <a:ln w="9525">
            <a:noFill/>
            <a:miter lim="800000"/>
            <a:headEnd/>
            <a:tailEnd/>
          </a:ln>
        </p:spPr>
        <p:txBody>
          <a:bodyPr>
            <a:spAutoFit/>
          </a:bodyPr>
          <a:lstStyle/>
          <a:p>
            <a:pPr eaLnBrk="0" hangingPunct="0"/>
            <a:r>
              <a:rPr lang="en-US" sz="3000" dirty="0">
                <a:latin typeface="+mj-lt"/>
              </a:rPr>
              <a:t>Explain: Motions To Strike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Number Placeholder 5"/>
          <p:cNvSpPr>
            <a:spLocks noGrp="1"/>
          </p:cNvSpPr>
          <p:nvPr>
            <p:ph type="sldNum" sz="quarter" idx="12"/>
          </p:nvPr>
        </p:nvSpPr>
        <p:spPr bwMode="auto">
          <a:noFill/>
          <a:ln>
            <a:miter lim="800000"/>
            <a:headEnd/>
            <a:tailEnd/>
          </a:ln>
        </p:spPr>
        <p:txBody>
          <a:bodyPr/>
          <a:lstStyle/>
          <a:p>
            <a:fld id="{0CE055A4-39BE-478C-A2E4-4B8C4C925D84}" type="slidenum">
              <a:rPr lang="en-US"/>
              <a:pPr/>
              <a:t>43</a:t>
            </a:fld>
            <a:endParaRPr lang="en-US" dirty="0"/>
          </a:p>
        </p:txBody>
      </p: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37891" name="Rectangle 3"/>
          <p:cNvSpPr>
            <a:spLocks noGrp="1" noChangeArrowheads="1"/>
          </p:cNvSpPr>
          <p:nvPr>
            <p:ph idx="1"/>
          </p:nvPr>
        </p:nvSpPr>
        <p:spPr>
          <a:xfrm>
            <a:off x="838200" y="2667000"/>
            <a:ext cx="7467600" cy="3505200"/>
          </a:xfrm>
        </p:spPr>
        <p:txBody>
          <a:bodyPr/>
          <a:lstStyle/>
          <a:p>
            <a:pPr eaLnBrk="1" hangingPunct="1">
              <a:lnSpc>
                <a:spcPct val="90000"/>
              </a:lnSpc>
            </a:pPr>
            <a:r>
              <a:rPr lang="en-US" sz="2500" b="1" dirty="0"/>
              <a:t>Examining lawyer</a:t>
            </a:r>
            <a:r>
              <a:rPr lang="en-US" sz="2500" dirty="0"/>
              <a:t>:  </a:t>
            </a:r>
            <a:r>
              <a:rPr lang="en-US" altLang="en-US" sz="2500" dirty="0"/>
              <a:t>“</a:t>
            </a:r>
            <a:r>
              <a:rPr lang="en-US" sz="2500" dirty="0"/>
              <a:t>What is your name?</a:t>
            </a:r>
            <a:r>
              <a:rPr lang="en-US" altLang="en-US" sz="2500" dirty="0"/>
              <a:t>”</a:t>
            </a:r>
            <a:endParaRPr lang="en-US" sz="2500" dirty="0"/>
          </a:p>
          <a:p>
            <a:pPr eaLnBrk="1" hangingPunct="1">
              <a:lnSpc>
                <a:spcPct val="90000"/>
              </a:lnSpc>
            </a:pPr>
            <a:r>
              <a:rPr lang="en-US" sz="2500" b="1" dirty="0"/>
              <a:t>Witness:</a:t>
            </a:r>
            <a:r>
              <a:rPr lang="en-US" sz="2500" dirty="0"/>
              <a:t>  </a:t>
            </a:r>
            <a:r>
              <a:rPr lang="en-US" altLang="en-US" sz="2500" dirty="0"/>
              <a:t>“</a:t>
            </a:r>
            <a:r>
              <a:rPr lang="en-US" sz="2500" dirty="0"/>
              <a:t>Jim Smith – the incident was caused by plaintiff’s reckless conduct.</a:t>
            </a:r>
            <a:r>
              <a:rPr lang="en-US" altLang="en-US" sz="2500" dirty="0"/>
              <a:t>”</a:t>
            </a:r>
            <a:endParaRPr lang="en-US" sz="2500" dirty="0"/>
          </a:p>
          <a:p>
            <a:pPr eaLnBrk="1" hangingPunct="1">
              <a:lnSpc>
                <a:spcPct val="90000"/>
              </a:lnSpc>
            </a:pPr>
            <a:r>
              <a:rPr lang="en-US" sz="2500" b="1" dirty="0"/>
              <a:t>Opposing lawyer</a:t>
            </a:r>
            <a:r>
              <a:rPr lang="en-US" sz="2500" dirty="0"/>
              <a:t>:  </a:t>
            </a:r>
            <a:r>
              <a:rPr lang="en-US" altLang="en-US" sz="2500" dirty="0"/>
              <a:t>“</a:t>
            </a:r>
            <a:r>
              <a:rPr lang="en-US" sz="2500" dirty="0"/>
              <a:t>Your Honor, I object, unresponsive answer.</a:t>
            </a:r>
            <a:r>
              <a:rPr lang="en-US" altLang="en-US" sz="2500" dirty="0"/>
              <a:t>”</a:t>
            </a:r>
            <a:r>
              <a:rPr lang="en-US" sz="2500" dirty="0"/>
              <a:t>  </a:t>
            </a:r>
          </a:p>
          <a:p>
            <a:pPr eaLnBrk="1" hangingPunct="1">
              <a:lnSpc>
                <a:spcPct val="90000"/>
              </a:lnSpc>
            </a:pPr>
            <a:r>
              <a:rPr lang="en-US" sz="2500" b="1" dirty="0"/>
              <a:t>Judge</a:t>
            </a:r>
            <a:r>
              <a:rPr lang="en-US" sz="2500" dirty="0"/>
              <a:t>:  </a:t>
            </a:r>
            <a:r>
              <a:rPr lang="en-US" altLang="en-US" sz="2500" dirty="0"/>
              <a:t>“</a:t>
            </a:r>
            <a:r>
              <a:rPr lang="en-US" sz="2500" dirty="0"/>
              <a:t>Granted.</a:t>
            </a:r>
            <a:r>
              <a:rPr lang="en-US" altLang="en-US" sz="2500" dirty="0"/>
              <a:t>”</a:t>
            </a:r>
            <a:endParaRPr lang="en-US" sz="2500" dirty="0"/>
          </a:p>
          <a:p>
            <a:pPr eaLnBrk="1" hangingPunct="1">
              <a:lnSpc>
                <a:spcPct val="90000"/>
              </a:lnSpc>
            </a:pPr>
            <a:r>
              <a:rPr lang="en-US" sz="2500" b="1" dirty="0"/>
              <a:t>Opposing lawyer</a:t>
            </a:r>
            <a:r>
              <a:rPr lang="en-US" sz="2500" dirty="0"/>
              <a:t>:  “Move to strike and request that the jury be admonished to disregard the statement after </a:t>
            </a:r>
            <a:r>
              <a:rPr lang="en-US" altLang="en-US" sz="2500" dirty="0"/>
              <a:t>‘</a:t>
            </a:r>
            <a:r>
              <a:rPr lang="en-US" sz="2500" dirty="0"/>
              <a:t>Smith’.</a:t>
            </a:r>
            <a:r>
              <a:rPr lang="en-US" altLang="en-US" sz="2500" dirty="0"/>
              <a:t>”</a:t>
            </a:r>
            <a:endParaRPr lang="en-US" sz="2500" dirty="0"/>
          </a:p>
        </p:txBody>
      </p:sp>
      <p:pic>
        <p:nvPicPr>
          <p:cNvPr id="37892"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37893" name="Rectangle 8"/>
          <p:cNvSpPr>
            <a:spLocks noChangeArrowheads="1"/>
          </p:cNvSpPr>
          <p:nvPr/>
        </p:nvSpPr>
        <p:spPr bwMode="auto">
          <a:xfrm>
            <a:off x="1981200" y="1905000"/>
            <a:ext cx="5105400" cy="553998"/>
          </a:xfrm>
          <a:prstGeom prst="rect">
            <a:avLst/>
          </a:prstGeom>
          <a:noFill/>
          <a:ln w="9525">
            <a:noFill/>
            <a:miter lim="800000"/>
            <a:headEnd/>
            <a:tailEnd/>
          </a:ln>
        </p:spPr>
        <p:txBody>
          <a:bodyPr wrap="square">
            <a:spAutoFit/>
          </a:bodyPr>
          <a:lstStyle/>
          <a:p>
            <a:pPr eaLnBrk="0" hangingPunct="0"/>
            <a:r>
              <a:rPr lang="en-US" sz="3000" dirty="0">
                <a:latin typeface="+mj-lt"/>
              </a:rPr>
              <a:t>Motion To Strike Example:</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Number Placeholder 5"/>
          <p:cNvSpPr>
            <a:spLocks noGrp="1"/>
          </p:cNvSpPr>
          <p:nvPr>
            <p:ph type="sldNum" sz="quarter" idx="12"/>
          </p:nvPr>
        </p:nvSpPr>
        <p:spPr bwMode="auto">
          <a:noFill/>
          <a:ln>
            <a:miter lim="800000"/>
            <a:headEnd/>
            <a:tailEnd/>
          </a:ln>
        </p:spPr>
        <p:txBody>
          <a:bodyPr/>
          <a:lstStyle/>
          <a:p>
            <a:fld id="{1E9EDA15-5C21-40A9-B4F0-297E2D50CB16}" type="slidenum">
              <a:rPr lang="en-US"/>
              <a:pPr/>
              <a:t>44</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4198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1989" name="Rectangle 8"/>
          <p:cNvSpPr>
            <a:spLocks noChangeArrowheads="1"/>
          </p:cNvSpPr>
          <p:nvPr/>
        </p:nvSpPr>
        <p:spPr bwMode="auto">
          <a:xfrm>
            <a:off x="609600" y="1960602"/>
            <a:ext cx="8153400" cy="553998"/>
          </a:xfrm>
          <a:prstGeom prst="rect">
            <a:avLst/>
          </a:prstGeom>
          <a:noFill/>
          <a:ln w="9525">
            <a:noFill/>
            <a:miter lim="800000"/>
            <a:headEnd/>
            <a:tailEnd/>
          </a:ln>
        </p:spPr>
        <p:txBody>
          <a:bodyPr wrap="square">
            <a:spAutoFit/>
          </a:bodyPr>
          <a:lstStyle/>
          <a:p>
            <a:pPr eaLnBrk="0" hangingPunct="0"/>
            <a:r>
              <a:rPr lang="en-US" sz="3000" dirty="0">
                <a:latin typeface="+mj-lt"/>
              </a:rPr>
              <a:t>Explain: FRE 104 Preliminary Fact Hearing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Number Placeholder 5"/>
          <p:cNvSpPr>
            <a:spLocks noGrp="1"/>
          </p:cNvSpPr>
          <p:nvPr>
            <p:ph type="sldNum" sz="quarter" idx="12"/>
          </p:nvPr>
        </p:nvSpPr>
        <p:spPr bwMode="auto">
          <a:noFill/>
          <a:ln>
            <a:miter lim="800000"/>
            <a:headEnd/>
            <a:tailEnd/>
          </a:ln>
        </p:spPr>
        <p:txBody>
          <a:bodyPr/>
          <a:lstStyle/>
          <a:p>
            <a:fld id="{1E9EDA15-5C21-40A9-B4F0-297E2D50CB16}" type="slidenum">
              <a:rPr lang="en-US"/>
              <a:pPr/>
              <a:t>45</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1987" name="Rectangle 3"/>
          <p:cNvSpPr>
            <a:spLocks noGrp="1" noChangeArrowheads="1"/>
          </p:cNvSpPr>
          <p:nvPr>
            <p:ph idx="1"/>
          </p:nvPr>
        </p:nvSpPr>
        <p:spPr>
          <a:xfrm>
            <a:off x="838200" y="2971800"/>
            <a:ext cx="7467600" cy="2667000"/>
          </a:xfrm>
        </p:spPr>
        <p:txBody>
          <a:bodyPr/>
          <a:lstStyle/>
          <a:p>
            <a:pPr eaLnBrk="1" hangingPunct="1"/>
            <a:r>
              <a:rPr lang="en-US" sz="2500" dirty="0"/>
              <a:t>FRE </a:t>
            </a:r>
            <a:r>
              <a:rPr lang="en-US" sz="2500" dirty="0">
                <a:solidFill>
                  <a:srgbClr val="FF0000"/>
                </a:solidFill>
              </a:rPr>
              <a:t>104</a:t>
            </a:r>
            <a:r>
              <a:rPr lang="en-US" sz="2500" dirty="0"/>
              <a:t> Preliminary Fact Hearing</a:t>
            </a:r>
          </a:p>
          <a:p>
            <a:pPr lvl="1" eaLnBrk="1" hangingPunct="1"/>
            <a:r>
              <a:rPr lang="en-US" sz="2500" dirty="0">
                <a:ea typeface="ＭＳ Ｐゴシック" charset="-128"/>
              </a:rPr>
              <a:t>Request a Preliminary Fact hearing if a witness does not have the proper foundation (incompetent or lack of knowledge), i.e., the Preliminary Fact of knowledge does not exist.</a:t>
            </a:r>
          </a:p>
        </p:txBody>
      </p:sp>
      <p:pic>
        <p:nvPicPr>
          <p:cNvPr id="41988"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1989" name="Rectangle 8"/>
          <p:cNvSpPr>
            <a:spLocks noChangeArrowheads="1"/>
          </p:cNvSpPr>
          <p:nvPr/>
        </p:nvSpPr>
        <p:spPr bwMode="auto">
          <a:xfrm>
            <a:off x="609600" y="1960602"/>
            <a:ext cx="8153400" cy="553998"/>
          </a:xfrm>
          <a:prstGeom prst="rect">
            <a:avLst/>
          </a:prstGeom>
          <a:noFill/>
          <a:ln w="9525">
            <a:noFill/>
            <a:miter lim="800000"/>
            <a:headEnd/>
            <a:tailEnd/>
          </a:ln>
        </p:spPr>
        <p:txBody>
          <a:bodyPr wrap="square">
            <a:spAutoFit/>
          </a:bodyPr>
          <a:lstStyle/>
          <a:p>
            <a:pPr eaLnBrk="0" hangingPunct="0"/>
            <a:r>
              <a:rPr lang="en-US" sz="3000" dirty="0">
                <a:latin typeface="+mj-lt"/>
              </a:rPr>
              <a:t>Explain: FRE 104 Preliminary Fact Hearing  </a:t>
            </a:r>
          </a:p>
        </p:txBody>
      </p:sp>
      <p:cxnSp>
        <p:nvCxnSpPr>
          <p:cNvPr id="10" name="Straight Connector 9"/>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Number Placeholder 5"/>
          <p:cNvSpPr>
            <a:spLocks noGrp="1"/>
          </p:cNvSpPr>
          <p:nvPr>
            <p:ph type="sldNum" sz="quarter" idx="12"/>
          </p:nvPr>
        </p:nvSpPr>
        <p:spPr bwMode="auto">
          <a:noFill/>
          <a:ln>
            <a:miter lim="800000"/>
            <a:headEnd/>
            <a:tailEnd/>
          </a:ln>
        </p:spPr>
        <p:txBody>
          <a:bodyPr/>
          <a:lstStyle/>
          <a:p>
            <a:fld id="{0B755899-7711-47A7-BB12-035874FA661F}" type="slidenum">
              <a:rPr lang="en-US"/>
              <a:pPr/>
              <a:t>46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66564" name="Rectangle 3"/>
          <p:cNvSpPr>
            <a:spLocks noGrp="1" noChangeArrowheads="1"/>
          </p:cNvSpPr>
          <p:nvPr>
            <p:ph idx="1"/>
          </p:nvPr>
        </p:nvSpPr>
        <p:spPr>
          <a:xfrm>
            <a:off x="762000" y="2590800"/>
            <a:ext cx="7467600" cy="3276600"/>
          </a:xfrm>
        </p:spPr>
        <p:txBody>
          <a:bodyPr/>
          <a:lstStyle/>
          <a:p>
            <a:pPr eaLnBrk="1" hangingPunct="1"/>
            <a:r>
              <a:rPr lang="en-US" sz="2400" dirty="0"/>
              <a:t>Assume your opponent has called a lay witness, Amanda Jones, who does not have personal knowledge of the software development which she is called to testify about</a:t>
            </a:r>
          </a:p>
          <a:p>
            <a:pPr lvl="1" eaLnBrk="1" hangingPunct="1">
              <a:buFont typeface="Wingdings" pitchFamily="2" charset="2"/>
              <a:buNone/>
            </a:pPr>
            <a:endParaRPr lang="en-US" sz="2400" dirty="0">
              <a:ea typeface="ＭＳ Ｐゴシック" charset="-128"/>
            </a:endParaRPr>
          </a:p>
        </p:txBody>
      </p:sp>
      <p:pic>
        <p:nvPicPr>
          <p:cNvPr id="6656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828800" y="1676400"/>
            <a:ext cx="5479385" cy="553998"/>
          </a:xfrm>
          <a:prstGeom prst="rect">
            <a:avLst/>
          </a:prstGeom>
        </p:spPr>
        <p:txBody>
          <a:bodyPr wrap="none">
            <a:spAutoFit/>
          </a:bodyPr>
          <a:lstStyle/>
          <a:p>
            <a:r>
              <a:rPr lang="en-US" sz="3000" dirty="0">
                <a:latin typeface="+mj-lt"/>
              </a:rPr>
              <a:t>Example of FRE 104 Hearing</a:t>
            </a:r>
          </a:p>
        </p:txBody>
      </p:sp>
      <p:sp>
        <p:nvSpPr>
          <p:cNvPr id="9"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Number Placeholder 5"/>
          <p:cNvSpPr>
            <a:spLocks noGrp="1"/>
          </p:cNvSpPr>
          <p:nvPr>
            <p:ph type="sldNum" sz="quarter" idx="12"/>
          </p:nvPr>
        </p:nvSpPr>
        <p:spPr bwMode="auto">
          <a:noFill/>
          <a:ln>
            <a:miter lim="800000"/>
            <a:headEnd/>
            <a:tailEnd/>
          </a:ln>
        </p:spPr>
        <p:txBody>
          <a:bodyPr/>
          <a:lstStyle/>
          <a:p>
            <a:fld id="{5EFF414E-62EE-485B-BD35-E09933908A03}" type="slidenum">
              <a:rPr lang="en-US"/>
              <a:pPr/>
              <a:t>47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67588" name="Rectangle 3"/>
          <p:cNvSpPr>
            <a:spLocks noGrp="1" noChangeArrowheads="1"/>
          </p:cNvSpPr>
          <p:nvPr>
            <p:ph idx="1"/>
          </p:nvPr>
        </p:nvSpPr>
        <p:spPr>
          <a:xfrm>
            <a:off x="762000" y="2286000"/>
            <a:ext cx="7620000" cy="4343400"/>
          </a:xfrm>
        </p:spPr>
        <p:txBody>
          <a:bodyPr/>
          <a:lstStyle/>
          <a:p>
            <a:pPr eaLnBrk="1" hangingPunct="1">
              <a:lnSpc>
                <a:spcPct val="90000"/>
              </a:lnSpc>
              <a:buFont typeface="Wingdings 3" pitchFamily="18" charset="2"/>
              <a:buNone/>
            </a:pPr>
            <a:r>
              <a:rPr lang="en-US" sz="2200" b="1" dirty="0"/>
              <a:t>(Outside presence of the jury) </a:t>
            </a:r>
          </a:p>
          <a:p>
            <a:pPr eaLnBrk="1" hangingPunct="1">
              <a:lnSpc>
                <a:spcPct val="90000"/>
              </a:lnSpc>
              <a:buFont typeface="Wingdings 3" pitchFamily="18" charset="2"/>
              <a:buNone/>
            </a:pPr>
            <a:r>
              <a:rPr lang="en-US" altLang="en-US" sz="2200" dirty="0"/>
              <a:t>“</a:t>
            </a:r>
            <a:r>
              <a:rPr lang="en-US" sz="2200" dirty="0"/>
              <a:t>Your Honor, I would like to </a:t>
            </a:r>
            <a:r>
              <a:rPr lang="en-US" sz="2200" i="1" dirty="0"/>
              <a:t>voir dire</a:t>
            </a:r>
            <a:r>
              <a:rPr lang="en-US" sz="2200" dirty="0"/>
              <a:t> the witness outside the presence of the jury pursuant to FRE 104 and conduct a preliminary fact hearing to determine the personal knowledge of this witness.</a:t>
            </a:r>
            <a:r>
              <a:rPr lang="en-US" altLang="en-US" sz="2200" dirty="0"/>
              <a:t>”</a:t>
            </a:r>
            <a:endParaRPr lang="en-US" sz="2200" dirty="0"/>
          </a:p>
          <a:p>
            <a:pPr eaLnBrk="1" hangingPunct="1">
              <a:lnSpc>
                <a:spcPct val="90000"/>
              </a:lnSpc>
              <a:buFont typeface="Wingdings 3" pitchFamily="18" charset="2"/>
              <a:buNone/>
            </a:pPr>
            <a:endParaRPr lang="en-US" sz="2200" dirty="0"/>
          </a:p>
          <a:p>
            <a:pPr eaLnBrk="1" hangingPunct="1">
              <a:lnSpc>
                <a:spcPct val="90000"/>
              </a:lnSpc>
              <a:buFont typeface="Wingdings 3" pitchFamily="18" charset="2"/>
              <a:buNone/>
            </a:pPr>
            <a:r>
              <a:rPr lang="en-US" sz="2200" dirty="0"/>
              <a:t>Judge:  </a:t>
            </a:r>
            <a:r>
              <a:rPr lang="en-US" altLang="en-US" sz="2200" dirty="0"/>
              <a:t>“</a:t>
            </a:r>
            <a:r>
              <a:rPr lang="en-US" sz="2200" dirty="0"/>
              <a:t>Very well.</a:t>
            </a:r>
            <a:r>
              <a:rPr lang="en-US" altLang="en-US" sz="2200" dirty="0"/>
              <a:t>”</a:t>
            </a:r>
            <a:endParaRPr lang="en-US" sz="2200" dirty="0"/>
          </a:p>
          <a:p>
            <a:pPr eaLnBrk="1" hangingPunct="1">
              <a:lnSpc>
                <a:spcPct val="90000"/>
              </a:lnSpc>
              <a:buFont typeface="Wingdings 3" pitchFamily="18" charset="2"/>
              <a:buNone/>
            </a:pPr>
            <a:endParaRPr lang="en-US" sz="2200" dirty="0"/>
          </a:p>
          <a:p>
            <a:pPr eaLnBrk="1" hangingPunct="1">
              <a:lnSpc>
                <a:spcPct val="90000"/>
              </a:lnSpc>
              <a:buFont typeface="Wingdings" pitchFamily="2" charset="2"/>
              <a:buNone/>
            </a:pPr>
            <a:r>
              <a:rPr lang="en-US" sz="2200" i="1" dirty="0"/>
              <a:t>Now conduct the preliminary fact hearing and show that the witness does not have the knowledge to testify about this subject and move to exclude.</a:t>
            </a:r>
          </a:p>
        </p:txBody>
      </p:sp>
      <p:pic>
        <p:nvPicPr>
          <p:cNvPr id="6758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7590"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8" name="Rectangle 7"/>
          <p:cNvSpPr/>
          <p:nvPr/>
        </p:nvSpPr>
        <p:spPr>
          <a:xfrm>
            <a:off x="1835815" y="1676400"/>
            <a:ext cx="5479385" cy="553998"/>
          </a:xfrm>
          <a:prstGeom prst="rect">
            <a:avLst/>
          </a:prstGeom>
        </p:spPr>
        <p:txBody>
          <a:bodyPr wrap="none">
            <a:spAutoFit/>
          </a:bodyPr>
          <a:lstStyle/>
          <a:p>
            <a:r>
              <a:rPr lang="en-US" sz="3000" dirty="0">
                <a:latin typeface="+mj-lt"/>
              </a:rPr>
              <a:t>Example of FRE 104 Hearing</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5"/>
          <p:cNvSpPr>
            <a:spLocks noGrp="1"/>
          </p:cNvSpPr>
          <p:nvPr>
            <p:ph type="sldNum" sz="quarter" idx="12"/>
          </p:nvPr>
        </p:nvSpPr>
        <p:spPr bwMode="auto">
          <a:noFill/>
          <a:ln>
            <a:miter lim="800000"/>
            <a:headEnd/>
            <a:tailEnd/>
          </a:ln>
        </p:spPr>
        <p:txBody>
          <a:bodyPr/>
          <a:lstStyle/>
          <a:p>
            <a:fld id="{77EF66F2-F5F6-48C9-9133-E4A5EB60C666}" type="slidenum">
              <a:rPr lang="en-US"/>
              <a:pPr/>
              <a:t>48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440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4038" name="Rectangle 9"/>
          <p:cNvSpPr>
            <a:spLocks noChangeArrowheads="1"/>
          </p:cNvSpPr>
          <p:nvPr/>
        </p:nvSpPr>
        <p:spPr bwMode="auto">
          <a:xfrm>
            <a:off x="1752600" y="1884402"/>
            <a:ext cx="5715000" cy="553998"/>
          </a:xfrm>
          <a:prstGeom prst="rect">
            <a:avLst/>
          </a:prstGeom>
          <a:noFill/>
          <a:ln w="9525">
            <a:noFill/>
            <a:miter lim="800000"/>
            <a:headEnd/>
            <a:tailEnd/>
          </a:ln>
        </p:spPr>
        <p:txBody>
          <a:bodyPr wrap="square">
            <a:spAutoFit/>
          </a:bodyPr>
          <a:lstStyle/>
          <a:p>
            <a:pPr eaLnBrk="0" hangingPunct="0"/>
            <a:r>
              <a:rPr lang="en-US" sz="3000" dirty="0">
                <a:latin typeface="+mj-lt"/>
              </a:rPr>
              <a:t>Explain: Limited Admissibility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5"/>
          <p:cNvSpPr>
            <a:spLocks noGrp="1"/>
          </p:cNvSpPr>
          <p:nvPr>
            <p:ph type="sldNum" sz="quarter" idx="12"/>
          </p:nvPr>
        </p:nvSpPr>
        <p:spPr bwMode="auto">
          <a:noFill/>
          <a:ln>
            <a:miter lim="800000"/>
            <a:headEnd/>
            <a:tailEnd/>
          </a:ln>
        </p:spPr>
        <p:txBody>
          <a:bodyPr/>
          <a:lstStyle/>
          <a:p>
            <a:fld id="{77EF66F2-F5F6-48C9-9133-E4A5EB60C666}" type="slidenum">
              <a:rPr lang="en-US"/>
              <a:pPr/>
              <a:t>49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4036" name="Rectangle 3"/>
          <p:cNvSpPr>
            <a:spLocks noGrp="1" noChangeArrowheads="1"/>
          </p:cNvSpPr>
          <p:nvPr>
            <p:ph idx="1"/>
          </p:nvPr>
        </p:nvSpPr>
        <p:spPr>
          <a:xfrm>
            <a:off x="838200" y="2667000"/>
            <a:ext cx="7467600" cy="3200400"/>
          </a:xfrm>
        </p:spPr>
        <p:txBody>
          <a:bodyPr/>
          <a:lstStyle/>
          <a:p>
            <a:pPr eaLnBrk="1" hangingPunct="1">
              <a:lnSpc>
                <a:spcPct val="90000"/>
              </a:lnSpc>
            </a:pPr>
            <a:r>
              <a:rPr lang="en-US" sz="2500" dirty="0">
                <a:solidFill>
                  <a:srgbClr val="FF0000"/>
                </a:solidFill>
              </a:rPr>
              <a:t>L</a:t>
            </a:r>
            <a:r>
              <a:rPr lang="en-US" sz="2500" dirty="0"/>
              <a:t>imited Admissibility [FRE 105]</a:t>
            </a:r>
          </a:p>
          <a:p>
            <a:pPr lvl="1" eaLnBrk="1" hangingPunct="1">
              <a:lnSpc>
                <a:spcPct val="90000"/>
              </a:lnSpc>
            </a:pPr>
            <a:r>
              <a:rPr lang="en-US" sz="2500" dirty="0">
                <a:ea typeface="ＭＳ Ｐゴシック" charset="-128"/>
              </a:rPr>
              <a:t>Evidence may be admitted for a limited purpose. </a:t>
            </a:r>
          </a:p>
          <a:p>
            <a:pPr lvl="1" eaLnBrk="1" hangingPunct="1">
              <a:lnSpc>
                <a:spcPct val="90000"/>
              </a:lnSpc>
            </a:pPr>
            <a:r>
              <a:rPr lang="en-US" sz="2500" dirty="0">
                <a:ea typeface="ＭＳ Ｐゴシック" charset="-128"/>
              </a:rPr>
              <a:t>Then the judge must instruct the jury of this limitation, e.g., evidence of subsequent change comes in to prove party</a:t>
            </a:r>
            <a:r>
              <a:rPr lang="en-US" altLang="en-US" sz="2500" dirty="0">
                <a:ea typeface="ＭＳ Ｐゴシック" charset="-128"/>
              </a:rPr>
              <a:t>’</a:t>
            </a:r>
            <a:r>
              <a:rPr lang="en-US" sz="2500" dirty="0">
                <a:ea typeface="ＭＳ Ｐゴシック" charset="-128"/>
              </a:rPr>
              <a:t>s control of premises but not negligence.</a:t>
            </a:r>
          </a:p>
        </p:txBody>
      </p:sp>
      <p:pic>
        <p:nvPicPr>
          <p:cNvPr id="440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4038" name="Rectangle 9"/>
          <p:cNvSpPr>
            <a:spLocks noChangeArrowheads="1"/>
          </p:cNvSpPr>
          <p:nvPr/>
        </p:nvSpPr>
        <p:spPr bwMode="auto">
          <a:xfrm>
            <a:off x="1752600" y="1884402"/>
            <a:ext cx="5715000" cy="553998"/>
          </a:xfrm>
          <a:prstGeom prst="rect">
            <a:avLst/>
          </a:prstGeom>
          <a:noFill/>
          <a:ln w="9525">
            <a:noFill/>
            <a:miter lim="800000"/>
            <a:headEnd/>
            <a:tailEnd/>
          </a:ln>
        </p:spPr>
        <p:txBody>
          <a:bodyPr wrap="square">
            <a:spAutoFit/>
          </a:bodyPr>
          <a:lstStyle/>
          <a:p>
            <a:pPr eaLnBrk="0" hangingPunct="0"/>
            <a:r>
              <a:rPr lang="en-US" sz="3000" dirty="0">
                <a:latin typeface="+mj-lt"/>
              </a:rPr>
              <a:t>Explain: Limited Admissibility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00000">
              <a:alpha val="89000"/>
            </a:srgbClr>
          </a:solidFill>
        </p:spPr>
        <p:txBody>
          <a:bodyPr>
            <a:noAutofit/>
          </a:bodyPr>
          <a:lstStyle/>
          <a:p>
            <a:pPr algn="ctr" eaLnBrk="1" fontAlgn="auto" hangingPunct="1">
              <a:spcAft>
                <a:spcPts val="0"/>
              </a:spcAft>
              <a:defRPr/>
            </a:pPr>
            <a:r>
              <a:rPr lang="en-US" sz="5000" dirty="0">
                <a:solidFill>
                  <a:schemeClr val="bg1"/>
                </a:solidFill>
                <a:ea typeface="+mj-ea"/>
              </a:rPr>
              <a:t>BACKGROUND:  </a:t>
            </a:r>
            <a:br>
              <a:rPr lang="en-US" sz="5000" dirty="0">
                <a:solidFill>
                  <a:schemeClr val="bg1"/>
                </a:solidFill>
                <a:ea typeface="+mj-ea"/>
              </a:rPr>
            </a:br>
            <a:r>
              <a:rPr lang="en-US" sz="5000" dirty="0">
                <a:solidFill>
                  <a:schemeClr val="bg1"/>
                </a:solidFill>
                <a:ea typeface="+mj-ea"/>
              </a:rPr>
              <a:t>The Evidence &amp; Trial Wheels  </a:t>
            </a:r>
          </a:p>
        </p:txBody>
      </p:sp>
      <p:pic>
        <p:nvPicPr>
          <p:cNvPr id="24581"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2371B9ED-B519-4823-941E-6B66CBD1E6FC}" type="slidenum">
              <a:rPr lang="en-US" smtClean="0"/>
              <a:pPr/>
              <a:t>5</a:t>
            </a:fld>
            <a:endParaRPr lang="en-US" dirty="0"/>
          </a:p>
        </p:txBody>
      </p:sp>
    </p:spTree>
    <p:extLst>
      <p:ext uri="{BB962C8B-B14F-4D97-AF65-F5344CB8AC3E}">
        <p14:creationId xmlns:p14="http://schemas.microsoft.com/office/powerpoint/2010/main" val="13225249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Number Placeholder 5"/>
          <p:cNvSpPr>
            <a:spLocks noGrp="1"/>
          </p:cNvSpPr>
          <p:nvPr>
            <p:ph type="sldNum" sz="quarter" idx="12"/>
          </p:nvPr>
        </p:nvSpPr>
        <p:spPr bwMode="auto">
          <a:noFill/>
          <a:ln>
            <a:miter lim="800000"/>
            <a:headEnd/>
            <a:tailEnd/>
          </a:ln>
        </p:spPr>
        <p:txBody>
          <a:bodyPr/>
          <a:lstStyle/>
          <a:p>
            <a:fld id="{77EF66F2-F5F6-48C9-9133-E4A5EB60C666}" type="slidenum">
              <a:rPr lang="en-US"/>
              <a:pPr/>
              <a:t>50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4036" name="Rectangle 3"/>
          <p:cNvSpPr>
            <a:spLocks noGrp="1" noChangeArrowheads="1"/>
          </p:cNvSpPr>
          <p:nvPr>
            <p:ph idx="1"/>
          </p:nvPr>
        </p:nvSpPr>
        <p:spPr>
          <a:xfrm>
            <a:off x="838200" y="2819400"/>
            <a:ext cx="7467600" cy="2514600"/>
          </a:xfrm>
        </p:spPr>
        <p:txBody>
          <a:bodyPr/>
          <a:lstStyle/>
          <a:p>
            <a:pPr lvl="1" eaLnBrk="1" hangingPunct="1">
              <a:lnSpc>
                <a:spcPct val="90000"/>
              </a:lnSpc>
            </a:pPr>
            <a:r>
              <a:rPr lang="en-US" sz="2400" dirty="0">
                <a:ea typeface="ＭＳ Ｐゴシック" charset="-128"/>
              </a:rPr>
              <a:t>Attorney : </a:t>
            </a:r>
            <a:r>
              <a:rPr lang="en-US" altLang="en-US" sz="2400" dirty="0">
                <a:ea typeface="ＭＳ Ｐゴシック" charset="-128"/>
              </a:rPr>
              <a:t>“</a:t>
            </a:r>
            <a:r>
              <a:rPr lang="en-US" sz="2400" dirty="0">
                <a:ea typeface="ＭＳ Ｐゴシック" charset="-128"/>
              </a:rPr>
              <a:t>Your Honor, would you instruct the jury about the limited admissibility of this evidence?</a:t>
            </a:r>
            <a:r>
              <a:rPr lang="en-US" altLang="en-US" sz="2400" dirty="0">
                <a:ea typeface="ＭＳ Ｐゴシック" charset="-128"/>
              </a:rPr>
              <a:t>”</a:t>
            </a:r>
            <a:endParaRPr lang="en-US" sz="2400" dirty="0">
              <a:ea typeface="ＭＳ Ｐゴシック" charset="-128"/>
            </a:endParaRPr>
          </a:p>
          <a:p>
            <a:pPr lvl="1" eaLnBrk="1" hangingPunct="1">
              <a:lnSpc>
                <a:spcPct val="90000"/>
              </a:lnSpc>
            </a:pPr>
            <a:endParaRPr lang="en-US" sz="2400" dirty="0">
              <a:ea typeface="ＭＳ Ｐゴシック" charset="-128"/>
            </a:endParaRPr>
          </a:p>
          <a:p>
            <a:pPr lvl="1" eaLnBrk="1" hangingPunct="1">
              <a:lnSpc>
                <a:spcPct val="90000"/>
              </a:lnSpc>
            </a:pPr>
            <a:r>
              <a:rPr lang="en-US" sz="2400" dirty="0">
                <a:ea typeface="ＭＳ Ｐゴシック" charset="-128"/>
              </a:rPr>
              <a:t>Judge:  </a:t>
            </a:r>
            <a:r>
              <a:rPr lang="en-US" altLang="en-US" sz="2400" dirty="0">
                <a:ea typeface="ＭＳ Ｐゴシック" charset="-128"/>
              </a:rPr>
              <a:t>“</a:t>
            </a:r>
            <a:r>
              <a:rPr lang="en-US" sz="2400" dirty="0">
                <a:ea typeface="ＭＳ Ｐゴシック" charset="-128"/>
              </a:rPr>
              <a:t>Yes.  Ladies and gentlemen, this evidence comes in only to show control, but not to prove negligence.</a:t>
            </a:r>
            <a:r>
              <a:rPr lang="en-US" altLang="en-US" sz="2400" dirty="0">
                <a:ea typeface="ＭＳ Ｐゴシック" charset="-128"/>
              </a:rPr>
              <a:t>”</a:t>
            </a:r>
            <a:r>
              <a:rPr lang="en-US" sz="2400" dirty="0">
                <a:ea typeface="ＭＳ Ｐゴシック" charset="-128"/>
              </a:rPr>
              <a:t>                       </a:t>
            </a:r>
          </a:p>
        </p:txBody>
      </p:sp>
      <p:pic>
        <p:nvPicPr>
          <p:cNvPr id="440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4038" name="Rectangle 9"/>
          <p:cNvSpPr>
            <a:spLocks noChangeArrowheads="1"/>
          </p:cNvSpPr>
          <p:nvPr/>
        </p:nvSpPr>
        <p:spPr bwMode="auto">
          <a:xfrm>
            <a:off x="1447800" y="1600200"/>
            <a:ext cx="6248400" cy="1015663"/>
          </a:xfrm>
          <a:prstGeom prst="rect">
            <a:avLst/>
          </a:prstGeom>
          <a:noFill/>
          <a:ln w="9525">
            <a:noFill/>
            <a:miter lim="800000"/>
            <a:headEnd/>
            <a:tailEnd/>
          </a:ln>
        </p:spPr>
        <p:txBody>
          <a:bodyPr wrap="square">
            <a:spAutoFit/>
          </a:bodyPr>
          <a:lstStyle/>
          <a:p>
            <a:pPr algn="ctr" eaLnBrk="0" hangingPunct="0"/>
            <a:r>
              <a:rPr lang="en-US" sz="3000" dirty="0">
                <a:latin typeface="+mn-lt"/>
              </a:rPr>
              <a:t>Example Limited Admissibility Dialogue with Judge: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5"/>
          <p:cNvSpPr>
            <a:spLocks noGrp="1"/>
          </p:cNvSpPr>
          <p:nvPr>
            <p:ph type="sldNum" sz="quarter" idx="12"/>
          </p:nvPr>
        </p:nvSpPr>
        <p:spPr bwMode="auto">
          <a:noFill/>
          <a:ln>
            <a:miter lim="800000"/>
            <a:headEnd/>
            <a:tailEnd/>
          </a:ln>
        </p:spPr>
        <p:txBody>
          <a:bodyPr/>
          <a:lstStyle/>
          <a:p>
            <a:fld id="{16778182-E7F3-4A8F-B62A-E3140B3416C6}" type="slidenum">
              <a:rPr lang="en-US"/>
              <a:pPr/>
              <a:t>51</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4608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6085" name="Rectangle 9"/>
          <p:cNvSpPr>
            <a:spLocks noChangeArrowheads="1"/>
          </p:cNvSpPr>
          <p:nvPr/>
        </p:nvSpPr>
        <p:spPr bwMode="auto">
          <a:xfrm>
            <a:off x="1600200" y="1828800"/>
            <a:ext cx="6248400" cy="553998"/>
          </a:xfrm>
          <a:prstGeom prst="rect">
            <a:avLst/>
          </a:prstGeom>
          <a:noFill/>
          <a:ln w="9525">
            <a:noFill/>
            <a:miter lim="800000"/>
            <a:headEnd/>
            <a:tailEnd/>
          </a:ln>
        </p:spPr>
        <p:txBody>
          <a:bodyPr wrap="square">
            <a:spAutoFit/>
          </a:bodyPr>
          <a:lstStyle/>
          <a:p>
            <a:pPr eaLnBrk="0" hangingPunct="0"/>
            <a:r>
              <a:rPr lang="en-US" sz="3000" dirty="0">
                <a:latin typeface="+mj-lt"/>
              </a:rPr>
              <a:t>Explain: Citation For Misconduct </a:t>
            </a:r>
          </a:p>
        </p:txBody>
      </p:sp>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Number Placeholder 5"/>
          <p:cNvSpPr>
            <a:spLocks noGrp="1"/>
          </p:cNvSpPr>
          <p:nvPr>
            <p:ph type="sldNum" sz="quarter" idx="12"/>
          </p:nvPr>
        </p:nvSpPr>
        <p:spPr bwMode="auto">
          <a:noFill/>
          <a:ln>
            <a:miter lim="800000"/>
            <a:headEnd/>
            <a:tailEnd/>
          </a:ln>
        </p:spPr>
        <p:txBody>
          <a:bodyPr/>
          <a:lstStyle/>
          <a:p>
            <a:fld id="{16778182-E7F3-4A8F-B62A-E3140B3416C6}" type="slidenum">
              <a:rPr lang="en-US"/>
              <a:pPr/>
              <a:t>52</a:t>
            </a:fld>
            <a:endParaRPr lang="en-US" dirty="0"/>
          </a:p>
        </p:txBody>
      </p: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6083" name="Rectangle 3"/>
          <p:cNvSpPr>
            <a:spLocks noGrp="1" noChangeArrowheads="1"/>
          </p:cNvSpPr>
          <p:nvPr>
            <p:ph idx="1"/>
          </p:nvPr>
        </p:nvSpPr>
        <p:spPr>
          <a:xfrm>
            <a:off x="762000" y="2590800"/>
            <a:ext cx="7772400" cy="3505200"/>
          </a:xfrm>
        </p:spPr>
        <p:txBody>
          <a:bodyPr/>
          <a:lstStyle/>
          <a:p>
            <a:pPr marL="365125" lvl="1" indent="-255588" eaLnBrk="1" hangingPunct="1">
              <a:lnSpc>
                <a:spcPct val="90000"/>
              </a:lnSpc>
              <a:spcBef>
                <a:spcPts val="400"/>
              </a:spcBef>
              <a:buSzPct val="68000"/>
              <a:buFont typeface="Wingdings 3" pitchFamily="18" charset="2"/>
              <a:buChar char=""/>
            </a:pPr>
            <a:r>
              <a:rPr lang="en-US" sz="2400" dirty="0"/>
              <a:t>Citation for </a:t>
            </a:r>
            <a:r>
              <a:rPr lang="en-US" sz="2400" dirty="0">
                <a:solidFill>
                  <a:srgbClr val="FF0000"/>
                </a:solidFill>
              </a:rPr>
              <a:t>M</a:t>
            </a:r>
            <a:r>
              <a:rPr lang="en-US" sz="2400" dirty="0"/>
              <a:t>isconduct </a:t>
            </a:r>
            <a:r>
              <a:rPr lang="en-US" sz="2400" dirty="0">
                <a:ea typeface="ＭＳ Ｐゴシック" charset="-128"/>
              </a:rPr>
              <a:t>[FRCP 11(c)]</a:t>
            </a:r>
            <a:endParaRPr lang="en-US" sz="2400" dirty="0"/>
          </a:p>
          <a:p>
            <a:pPr lvl="1" eaLnBrk="1" hangingPunct="1">
              <a:lnSpc>
                <a:spcPct val="90000"/>
              </a:lnSpc>
            </a:pPr>
            <a:r>
              <a:rPr lang="en-US" sz="2400" dirty="0">
                <a:ea typeface="ＭＳ Ｐゴシック" charset="-128"/>
              </a:rPr>
              <a:t>If a lawyer continues to violate the rules of evidence after objections are sustained then state outside of the presence of the jury:  </a:t>
            </a:r>
          </a:p>
          <a:p>
            <a:pPr lvl="2" eaLnBrk="1" hangingPunct="1">
              <a:lnSpc>
                <a:spcPct val="90000"/>
              </a:lnSpc>
            </a:pPr>
            <a:r>
              <a:rPr lang="en-US" altLang="en-US" sz="2400" dirty="0">
                <a:ea typeface="ＭＳ Ｐゴシック" charset="-128"/>
              </a:rPr>
              <a:t>“</a:t>
            </a:r>
            <a:r>
              <a:rPr lang="en-US" sz="2400" dirty="0">
                <a:ea typeface="ＭＳ Ｐゴシック" charset="-128"/>
              </a:rPr>
              <a:t>Your Honor, I request that Mr. Jones be cited for misconduct for his continuing violations of law in this case.</a:t>
            </a:r>
            <a:r>
              <a:rPr lang="en-US" altLang="en-US" sz="2400" dirty="0">
                <a:ea typeface="ＭＳ Ｐゴシック" charset="-128"/>
              </a:rPr>
              <a:t>”</a:t>
            </a:r>
            <a:endParaRPr lang="en-US" sz="2400" dirty="0">
              <a:ea typeface="ＭＳ Ｐゴシック" charset="-128"/>
            </a:endParaRPr>
          </a:p>
          <a:p>
            <a:pPr lvl="1" eaLnBrk="1" hangingPunct="1">
              <a:lnSpc>
                <a:spcPct val="90000"/>
              </a:lnSpc>
            </a:pPr>
            <a:r>
              <a:rPr lang="en-US" sz="2400" dirty="0">
                <a:ea typeface="ＭＳ Ｐゴシック" charset="-128"/>
              </a:rPr>
              <a:t>It is very important to make this record for the appellate court.</a:t>
            </a:r>
            <a:endParaRPr lang="en-US" sz="2400" dirty="0"/>
          </a:p>
        </p:txBody>
      </p:sp>
      <p:pic>
        <p:nvPicPr>
          <p:cNvPr id="4608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6085" name="Rectangle 9"/>
          <p:cNvSpPr>
            <a:spLocks noChangeArrowheads="1"/>
          </p:cNvSpPr>
          <p:nvPr/>
        </p:nvSpPr>
        <p:spPr bwMode="auto">
          <a:xfrm>
            <a:off x="1600200" y="1828800"/>
            <a:ext cx="6248400" cy="553998"/>
          </a:xfrm>
          <a:prstGeom prst="rect">
            <a:avLst/>
          </a:prstGeom>
          <a:noFill/>
          <a:ln w="9525">
            <a:noFill/>
            <a:miter lim="800000"/>
            <a:headEnd/>
            <a:tailEnd/>
          </a:ln>
        </p:spPr>
        <p:txBody>
          <a:bodyPr wrap="square">
            <a:spAutoFit/>
          </a:bodyPr>
          <a:lstStyle/>
          <a:p>
            <a:pPr eaLnBrk="0" hangingPunct="0"/>
            <a:r>
              <a:rPr lang="en-US" sz="3000" dirty="0">
                <a:latin typeface="+mj-lt"/>
              </a:rPr>
              <a:t>Explain: Citation For Misconduct </a:t>
            </a:r>
          </a:p>
        </p:txBody>
      </p:sp>
      <p:cxnSp>
        <p:nvCxnSpPr>
          <p:cNvPr id="12" name="Straight Connector 11"/>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a:xfrm>
            <a:off x="457200" y="1752600"/>
            <a:ext cx="8229600" cy="4525963"/>
          </a:xfrm>
        </p:spPr>
        <p:txBody>
          <a:bodyPr/>
          <a:lstStyle/>
          <a:p>
            <a:pPr eaLnBrk="1" hangingPunct="1">
              <a:buFont typeface="Wingdings" pitchFamily="2" charset="2"/>
              <a:buNone/>
            </a:pPr>
            <a:endParaRPr lang="en-US" sz="2400" dirty="0"/>
          </a:p>
          <a:p>
            <a:pPr eaLnBrk="1" hangingPunct="1">
              <a:buFont typeface="Wingdings" pitchFamily="2" charset="2"/>
              <a:buNone/>
            </a:pPr>
            <a:endParaRPr lang="en-US" sz="2400" dirty="0"/>
          </a:p>
          <a:p>
            <a:pPr eaLnBrk="1" hangingPunct="1">
              <a:buFont typeface="Wingdings" pitchFamily="2" charset="2"/>
              <a:buNone/>
            </a:pPr>
            <a:r>
              <a:rPr lang="en-US" sz="2400" dirty="0"/>
              <a:t>If an attorney:</a:t>
            </a:r>
          </a:p>
          <a:p>
            <a:pPr eaLnBrk="1" hangingPunct="1"/>
            <a:r>
              <a:rPr lang="en-US" sz="2400" dirty="0"/>
              <a:t>Violates an evidentiary ruling made concerning a Motion in Limine</a:t>
            </a:r>
            <a:endParaRPr lang="en-US" sz="1000" dirty="0"/>
          </a:p>
          <a:p>
            <a:pPr eaLnBrk="1" hangingPunct="1"/>
            <a:r>
              <a:rPr lang="en-US" sz="2400" dirty="0"/>
              <a:t>Continues to ask the same objectionable questions after objections have been sustained</a:t>
            </a:r>
            <a:endParaRPr lang="en-US" sz="1000" dirty="0"/>
          </a:p>
          <a:p>
            <a:pPr eaLnBrk="1" hangingPunct="1"/>
            <a:r>
              <a:rPr lang="en-US" sz="2400" dirty="0"/>
              <a:t>Violates the law in any way</a:t>
            </a:r>
          </a:p>
          <a:p>
            <a:pPr eaLnBrk="1" hangingPunct="1"/>
            <a:r>
              <a:rPr lang="en-US" sz="2400" dirty="0"/>
              <a:t>Then ask the court (outside the presence of the jury) to cite the attorney for misconduct</a:t>
            </a:r>
          </a:p>
        </p:txBody>
      </p:sp>
      <p:sp>
        <p:nvSpPr>
          <p:cNvPr id="68611" name="Slide Number Placeholder 5"/>
          <p:cNvSpPr>
            <a:spLocks noGrp="1"/>
          </p:cNvSpPr>
          <p:nvPr>
            <p:ph type="sldNum" sz="quarter" idx="12"/>
          </p:nvPr>
        </p:nvSpPr>
        <p:spPr bwMode="auto">
          <a:noFill/>
          <a:ln>
            <a:miter lim="800000"/>
            <a:headEnd/>
            <a:tailEnd/>
          </a:ln>
        </p:spPr>
        <p:txBody>
          <a:bodyPr/>
          <a:lstStyle/>
          <a:p>
            <a:fld id="{2FCABE80-9117-45AA-B114-FBD0ABEEBFCF}" type="slidenum">
              <a:rPr lang="en-US"/>
              <a:pPr/>
              <a:t>53</a:t>
            </a:fld>
            <a:endParaRPr lang="en-US" dirty="0"/>
          </a:p>
        </p:txBody>
      </p: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861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9"/>
          <p:cNvSpPr>
            <a:spLocks noChangeArrowheads="1"/>
          </p:cNvSpPr>
          <p:nvPr/>
        </p:nvSpPr>
        <p:spPr bwMode="auto">
          <a:xfrm>
            <a:off x="1600200" y="1828800"/>
            <a:ext cx="6248400" cy="553998"/>
          </a:xfrm>
          <a:prstGeom prst="rect">
            <a:avLst/>
          </a:prstGeom>
          <a:noFill/>
          <a:ln w="9525">
            <a:noFill/>
            <a:miter lim="800000"/>
            <a:headEnd/>
            <a:tailEnd/>
          </a:ln>
        </p:spPr>
        <p:txBody>
          <a:bodyPr wrap="square">
            <a:spAutoFit/>
          </a:bodyPr>
          <a:lstStyle/>
          <a:p>
            <a:pPr eaLnBrk="0" hangingPunct="0"/>
            <a:r>
              <a:rPr lang="en-US" sz="3000" dirty="0">
                <a:latin typeface="+mj-lt"/>
              </a:rPr>
              <a:t>Citation For Misconduct Review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2514600"/>
            <a:ext cx="8229600" cy="3810000"/>
          </a:xfrm>
        </p:spPr>
        <p:txBody>
          <a:bodyPr/>
          <a:lstStyle/>
          <a:p>
            <a:pPr eaLnBrk="1" hangingPunct="1">
              <a:lnSpc>
                <a:spcPct val="80000"/>
              </a:lnSpc>
              <a:buFont typeface="Wingdings" pitchFamily="2" charset="2"/>
              <a:buNone/>
            </a:pPr>
            <a:r>
              <a:rPr lang="en-US" sz="2400" dirty="0"/>
              <a:t>You are defending a wrongful death case</a:t>
            </a:r>
          </a:p>
          <a:p>
            <a:pPr eaLnBrk="1" hangingPunct="1">
              <a:lnSpc>
                <a:spcPct val="80000"/>
              </a:lnSpc>
            </a:pPr>
            <a:r>
              <a:rPr lang="en-US" sz="2400" dirty="0"/>
              <a:t>There is no recovery for </a:t>
            </a:r>
            <a:r>
              <a:rPr lang="en-US" altLang="en-US" sz="2400" dirty="0"/>
              <a:t>“</a:t>
            </a:r>
            <a:r>
              <a:rPr lang="en-US" sz="2400" dirty="0"/>
              <a:t>grief</a:t>
            </a:r>
            <a:r>
              <a:rPr lang="en-US" altLang="en-US" sz="2400" dirty="0"/>
              <a:t>”</a:t>
            </a:r>
            <a:r>
              <a:rPr lang="en-US" sz="2400" dirty="0"/>
              <a:t> in a wrongful death case </a:t>
            </a:r>
            <a:endParaRPr lang="en-US" sz="1100" dirty="0"/>
          </a:p>
          <a:p>
            <a:pPr eaLnBrk="1" hangingPunct="1">
              <a:lnSpc>
                <a:spcPct val="80000"/>
              </a:lnSpc>
            </a:pPr>
            <a:r>
              <a:rPr lang="en-US" sz="2400" dirty="0"/>
              <a:t>Motion in Limine ruling strictly prohibits any reference to </a:t>
            </a:r>
            <a:r>
              <a:rPr lang="en-US" altLang="en-US" sz="2400" dirty="0"/>
              <a:t>“</a:t>
            </a:r>
            <a:r>
              <a:rPr lang="en-US" sz="2400" dirty="0"/>
              <a:t>grief</a:t>
            </a:r>
            <a:r>
              <a:rPr lang="en-US" altLang="en-US" sz="2400" dirty="0"/>
              <a:t>”</a:t>
            </a:r>
            <a:endParaRPr lang="en-US" sz="1000" dirty="0"/>
          </a:p>
          <a:p>
            <a:pPr eaLnBrk="1" hangingPunct="1">
              <a:lnSpc>
                <a:spcPct val="80000"/>
              </a:lnSpc>
            </a:pPr>
            <a:r>
              <a:rPr lang="en-US" sz="2400" dirty="0"/>
              <a:t>The plaintiff</a:t>
            </a:r>
            <a:r>
              <a:rPr lang="en-US" altLang="en-US" sz="2400" dirty="0"/>
              <a:t>’</a:t>
            </a:r>
            <a:r>
              <a:rPr lang="en-US" sz="2400" dirty="0"/>
              <a:t>s lawyer asked the surviving spouse whether the family is grieving and an objection was sustained</a:t>
            </a:r>
            <a:endParaRPr lang="en-US" sz="1100" dirty="0"/>
          </a:p>
          <a:p>
            <a:pPr eaLnBrk="1" hangingPunct="1">
              <a:lnSpc>
                <a:spcPct val="80000"/>
              </a:lnSpc>
            </a:pPr>
            <a:r>
              <a:rPr lang="en-US" sz="2400" dirty="0"/>
              <a:t>Then the plaintiff's lawyer asked if the surviving spouse is in the state of grief</a:t>
            </a:r>
          </a:p>
          <a:p>
            <a:pPr eaLnBrk="1" hangingPunct="1">
              <a:lnSpc>
                <a:spcPct val="80000"/>
              </a:lnSpc>
            </a:pPr>
            <a:endParaRPr lang="en-US" sz="1000" dirty="0"/>
          </a:p>
        </p:txBody>
      </p:sp>
      <p:sp>
        <p:nvSpPr>
          <p:cNvPr id="69634" name="Slide Number Placeholder 5"/>
          <p:cNvSpPr>
            <a:spLocks noGrp="1"/>
          </p:cNvSpPr>
          <p:nvPr>
            <p:ph type="sldNum" sz="quarter" idx="12"/>
          </p:nvPr>
        </p:nvSpPr>
        <p:spPr bwMode="auto">
          <a:noFill/>
          <a:ln>
            <a:miter lim="800000"/>
            <a:headEnd/>
            <a:tailEnd/>
          </a:ln>
        </p:spPr>
        <p:txBody>
          <a:bodyPr/>
          <a:lstStyle/>
          <a:p>
            <a:fld id="{FD9B3DCE-62C0-49FC-8F98-0A2D58CE48BE}" type="slidenum">
              <a:rPr lang="en-US"/>
              <a:pPr/>
              <a:t>54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6963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9"/>
          <p:cNvSpPr>
            <a:spLocks noChangeArrowheads="1"/>
          </p:cNvSpPr>
          <p:nvPr/>
        </p:nvSpPr>
        <p:spPr bwMode="auto">
          <a:xfrm>
            <a:off x="1447800" y="1828800"/>
            <a:ext cx="6400800" cy="553998"/>
          </a:xfrm>
          <a:prstGeom prst="rect">
            <a:avLst/>
          </a:prstGeom>
          <a:noFill/>
          <a:ln w="9525">
            <a:noFill/>
            <a:miter lim="800000"/>
            <a:headEnd/>
            <a:tailEnd/>
          </a:ln>
        </p:spPr>
        <p:txBody>
          <a:bodyPr wrap="square">
            <a:spAutoFit/>
          </a:bodyPr>
          <a:lstStyle/>
          <a:p>
            <a:pPr eaLnBrk="0" hangingPunct="0"/>
            <a:r>
              <a:rPr lang="en-US" sz="3000" dirty="0">
                <a:latin typeface="+mj-lt"/>
              </a:rPr>
              <a:t>Citation For Misconduct Example: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609600" y="2789237"/>
            <a:ext cx="8229600" cy="3763963"/>
          </a:xfrm>
        </p:spPr>
        <p:txBody>
          <a:bodyPr/>
          <a:lstStyle/>
          <a:p>
            <a:pPr indent="-22225" eaLnBrk="1" hangingPunct="1">
              <a:lnSpc>
                <a:spcPct val="90000"/>
              </a:lnSpc>
              <a:buFont typeface="Wingdings 3" pitchFamily="18" charset="2"/>
              <a:buNone/>
            </a:pPr>
            <a:r>
              <a:rPr lang="en-US" sz="2400" dirty="0"/>
              <a:t>Defense Lawyer:  </a:t>
            </a:r>
            <a:r>
              <a:rPr lang="en-US" altLang="en-US" sz="2400" dirty="0"/>
              <a:t>“</a:t>
            </a:r>
            <a:r>
              <a:rPr lang="en-US" sz="2400" dirty="0"/>
              <a:t>Object, irrelevant.</a:t>
            </a:r>
            <a:r>
              <a:rPr lang="en-US" altLang="en-US" sz="2400" dirty="0"/>
              <a:t>”</a:t>
            </a:r>
            <a:endParaRPr lang="en-US" sz="2400" dirty="0"/>
          </a:p>
          <a:p>
            <a:pPr indent="-22225" eaLnBrk="1" hangingPunct="1">
              <a:lnSpc>
                <a:spcPct val="90000"/>
              </a:lnSpc>
              <a:buFont typeface="Wingdings 3" pitchFamily="18" charset="2"/>
              <a:buNone/>
            </a:pPr>
            <a:endParaRPr lang="en-US" sz="2400" dirty="0"/>
          </a:p>
          <a:p>
            <a:pPr indent="-22225" eaLnBrk="1" hangingPunct="1">
              <a:lnSpc>
                <a:spcPct val="90000"/>
              </a:lnSpc>
              <a:buFont typeface="Wingdings 3" pitchFamily="18" charset="2"/>
              <a:buNone/>
            </a:pPr>
            <a:r>
              <a:rPr lang="en-US" sz="2400" dirty="0"/>
              <a:t>Judge:  </a:t>
            </a:r>
            <a:r>
              <a:rPr lang="en-US" altLang="en-US" sz="2400" dirty="0"/>
              <a:t>“</a:t>
            </a:r>
            <a:r>
              <a:rPr lang="en-US" sz="2400" dirty="0"/>
              <a:t>Sustained.</a:t>
            </a:r>
            <a:r>
              <a:rPr lang="en-US" altLang="en-US" sz="2400" dirty="0"/>
              <a:t>”</a:t>
            </a:r>
            <a:endParaRPr lang="en-US" sz="2400" dirty="0"/>
          </a:p>
          <a:p>
            <a:pPr indent="-22225" eaLnBrk="1" hangingPunct="1">
              <a:lnSpc>
                <a:spcPct val="90000"/>
              </a:lnSpc>
              <a:buFont typeface="Wingdings 3" pitchFamily="18" charset="2"/>
              <a:buNone/>
            </a:pPr>
            <a:endParaRPr lang="en-US" sz="2400" dirty="0"/>
          </a:p>
          <a:p>
            <a:pPr indent="-22225" eaLnBrk="1" hangingPunct="1">
              <a:lnSpc>
                <a:spcPct val="90000"/>
              </a:lnSpc>
              <a:buFont typeface="Wingdings 3" pitchFamily="18" charset="2"/>
              <a:buNone/>
            </a:pPr>
            <a:r>
              <a:rPr lang="en-US" sz="2400" dirty="0"/>
              <a:t>Defense Lawyer:  </a:t>
            </a:r>
            <a:r>
              <a:rPr lang="en-US" altLang="en-US" sz="2400" dirty="0"/>
              <a:t>“</a:t>
            </a:r>
            <a:r>
              <a:rPr lang="en-US" sz="2400" dirty="0"/>
              <a:t>Your Honor, may we approach the bench?</a:t>
            </a:r>
            <a:r>
              <a:rPr lang="en-US" altLang="en-US" sz="2400" dirty="0"/>
              <a:t>”</a:t>
            </a:r>
            <a:endParaRPr lang="en-US" sz="2400" dirty="0"/>
          </a:p>
          <a:p>
            <a:pPr indent="-22225" eaLnBrk="1" hangingPunct="1">
              <a:lnSpc>
                <a:spcPct val="90000"/>
              </a:lnSpc>
              <a:buFont typeface="Wingdings 3" pitchFamily="18" charset="2"/>
              <a:buNone/>
            </a:pPr>
            <a:endParaRPr lang="en-US" sz="2400" dirty="0"/>
          </a:p>
          <a:p>
            <a:pPr indent="-22225" eaLnBrk="1" hangingPunct="1">
              <a:lnSpc>
                <a:spcPct val="90000"/>
              </a:lnSpc>
              <a:buFont typeface="Wingdings 3" pitchFamily="18" charset="2"/>
              <a:buNone/>
            </a:pPr>
            <a:r>
              <a:rPr lang="en-US" sz="2400" dirty="0"/>
              <a:t>Judge:  </a:t>
            </a:r>
            <a:r>
              <a:rPr lang="en-US" altLang="en-US" sz="2400" dirty="0"/>
              <a:t>“</a:t>
            </a:r>
            <a:r>
              <a:rPr lang="en-US" sz="2400" dirty="0"/>
              <a:t>Counsel, please approach the bench.</a:t>
            </a:r>
            <a:r>
              <a:rPr lang="en-US" altLang="en-US" sz="2400" dirty="0"/>
              <a:t>”</a:t>
            </a:r>
            <a:endParaRPr lang="en-US" sz="2400" dirty="0"/>
          </a:p>
        </p:txBody>
      </p:sp>
      <p:sp>
        <p:nvSpPr>
          <p:cNvPr id="70658" name="Slide Number Placeholder 5"/>
          <p:cNvSpPr>
            <a:spLocks noGrp="1"/>
          </p:cNvSpPr>
          <p:nvPr>
            <p:ph type="sldNum" sz="quarter" idx="12"/>
          </p:nvPr>
        </p:nvSpPr>
        <p:spPr bwMode="auto">
          <a:noFill/>
          <a:ln>
            <a:miter lim="800000"/>
            <a:headEnd/>
            <a:tailEnd/>
          </a:ln>
        </p:spPr>
        <p:txBody>
          <a:bodyPr/>
          <a:lstStyle/>
          <a:p>
            <a:fld id="{AB54D032-95EF-4D49-8FA7-FBBCC1411261}" type="slidenum">
              <a:rPr lang="en-US"/>
              <a:pPr/>
              <a:t>55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7066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70662"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9"/>
          <p:cNvSpPr>
            <a:spLocks noChangeArrowheads="1"/>
          </p:cNvSpPr>
          <p:nvPr/>
        </p:nvSpPr>
        <p:spPr bwMode="auto">
          <a:xfrm>
            <a:off x="1447800" y="1828800"/>
            <a:ext cx="6400800" cy="553998"/>
          </a:xfrm>
          <a:prstGeom prst="rect">
            <a:avLst/>
          </a:prstGeom>
          <a:noFill/>
          <a:ln w="9525">
            <a:noFill/>
            <a:miter lim="800000"/>
            <a:headEnd/>
            <a:tailEnd/>
          </a:ln>
        </p:spPr>
        <p:txBody>
          <a:bodyPr wrap="square">
            <a:spAutoFit/>
          </a:bodyPr>
          <a:lstStyle/>
          <a:p>
            <a:pPr eaLnBrk="0" hangingPunct="0"/>
            <a:r>
              <a:rPr lang="en-US" sz="3000" dirty="0">
                <a:latin typeface="+mj-lt"/>
              </a:rPr>
              <a:t>Citation For Misconduct Example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2713037"/>
            <a:ext cx="8229600" cy="3306763"/>
          </a:xfrm>
        </p:spPr>
        <p:txBody>
          <a:bodyPr/>
          <a:lstStyle/>
          <a:p>
            <a:pPr indent="-247650" eaLnBrk="1" hangingPunct="1">
              <a:lnSpc>
                <a:spcPct val="90000"/>
              </a:lnSpc>
            </a:pPr>
            <a:r>
              <a:rPr lang="en-US" sz="2400" dirty="0"/>
              <a:t>Defense Lawyer [at bench with no court reporter]: </a:t>
            </a:r>
            <a:r>
              <a:rPr lang="en-US" altLang="en-US" sz="2400" dirty="0"/>
              <a:t>“</a:t>
            </a:r>
            <a:r>
              <a:rPr lang="en-US" sz="2400" dirty="0"/>
              <a:t>Your Honor, Counsel has violated the Motion in Limine twice, I ask that she be cited for intentional misconduct.</a:t>
            </a:r>
            <a:r>
              <a:rPr lang="en-US" altLang="en-US" sz="2400" dirty="0"/>
              <a:t>”</a:t>
            </a:r>
            <a:endParaRPr lang="en-US" sz="2400" dirty="0"/>
          </a:p>
          <a:p>
            <a:pPr indent="-22225" eaLnBrk="1" hangingPunct="1">
              <a:lnSpc>
                <a:spcPct val="90000"/>
              </a:lnSpc>
              <a:buFont typeface="Wingdings 3" pitchFamily="18" charset="2"/>
              <a:buNone/>
            </a:pPr>
            <a:endParaRPr lang="en-US" sz="2400" dirty="0"/>
          </a:p>
          <a:p>
            <a:pPr indent="-247650" eaLnBrk="1" hangingPunct="1">
              <a:lnSpc>
                <a:spcPct val="90000"/>
              </a:lnSpc>
            </a:pPr>
            <a:r>
              <a:rPr lang="en-US" sz="2400" dirty="0"/>
              <a:t>Judge:  </a:t>
            </a:r>
            <a:r>
              <a:rPr lang="en-US" altLang="en-US" sz="2400" dirty="0"/>
              <a:t>“</a:t>
            </a:r>
            <a:r>
              <a:rPr lang="en-US" sz="2400" dirty="0"/>
              <a:t>I agree, make your motion in front of the jury so that the court reporter can take it down and so the jury knows this is improper conduct warranting a misconduct citation.</a:t>
            </a:r>
            <a:r>
              <a:rPr lang="en-US" altLang="en-US" sz="2400" dirty="0"/>
              <a:t>”</a:t>
            </a:r>
            <a:endParaRPr lang="en-US" sz="2400" dirty="0"/>
          </a:p>
        </p:txBody>
      </p:sp>
      <p:sp>
        <p:nvSpPr>
          <p:cNvPr id="71682" name="Slide Number Placeholder 5"/>
          <p:cNvSpPr>
            <a:spLocks noGrp="1"/>
          </p:cNvSpPr>
          <p:nvPr>
            <p:ph type="sldNum" sz="quarter" idx="12"/>
          </p:nvPr>
        </p:nvSpPr>
        <p:spPr bwMode="auto">
          <a:noFill/>
          <a:ln>
            <a:miter lim="800000"/>
            <a:headEnd/>
            <a:tailEnd/>
          </a:ln>
        </p:spPr>
        <p:txBody>
          <a:bodyPr/>
          <a:lstStyle/>
          <a:p>
            <a:fld id="{3A615553-FEC5-451D-ADE9-B5B35E363CA0}" type="slidenum">
              <a:rPr lang="en-US"/>
              <a:pPr/>
              <a:t>56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7168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9"/>
          <p:cNvSpPr>
            <a:spLocks noChangeArrowheads="1"/>
          </p:cNvSpPr>
          <p:nvPr/>
        </p:nvSpPr>
        <p:spPr bwMode="auto">
          <a:xfrm>
            <a:off x="1447800" y="1828800"/>
            <a:ext cx="6477000" cy="553998"/>
          </a:xfrm>
          <a:prstGeom prst="rect">
            <a:avLst/>
          </a:prstGeom>
          <a:noFill/>
          <a:ln w="9525">
            <a:noFill/>
            <a:miter lim="800000"/>
            <a:headEnd/>
            <a:tailEnd/>
          </a:ln>
        </p:spPr>
        <p:txBody>
          <a:bodyPr wrap="square">
            <a:spAutoFit/>
          </a:bodyPr>
          <a:lstStyle/>
          <a:p>
            <a:pPr eaLnBrk="0" hangingPunct="0"/>
            <a:r>
              <a:rPr lang="en-US" sz="3000" dirty="0">
                <a:latin typeface="+mj-lt"/>
              </a:rPr>
              <a:t>Citation For Misconduct Example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Number Placeholder 5"/>
          <p:cNvSpPr>
            <a:spLocks noGrp="1"/>
          </p:cNvSpPr>
          <p:nvPr>
            <p:ph type="sldNum" sz="quarter" idx="12"/>
          </p:nvPr>
        </p:nvSpPr>
        <p:spPr bwMode="auto">
          <a:noFill/>
          <a:ln>
            <a:miter lim="800000"/>
            <a:headEnd/>
            <a:tailEnd/>
          </a:ln>
        </p:spPr>
        <p:txBody>
          <a:bodyPr/>
          <a:lstStyle/>
          <a:p>
            <a:fld id="{ECF761D7-C2C8-48FC-A3E8-392EC6BC9D9D}" type="slidenum">
              <a:rPr lang="en-US"/>
              <a:pPr/>
              <a:t>57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481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48134" name="Rectangle 8"/>
          <p:cNvSpPr>
            <a:spLocks noChangeArrowheads="1"/>
          </p:cNvSpPr>
          <p:nvPr/>
        </p:nvSpPr>
        <p:spPr bwMode="auto">
          <a:xfrm>
            <a:off x="762000" y="1808162"/>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j-lt"/>
              </a:rPr>
              <a:t>What is an Offer of Proof?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Number Placeholder 5"/>
          <p:cNvSpPr>
            <a:spLocks noGrp="1"/>
          </p:cNvSpPr>
          <p:nvPr>
            <p:ph type="sldNum" sz="quarter" idx="12"/>
          </p:nvPr>
        </p:nvSpPr>
        <p:spPr bwMode="auto">
          <a:noFill/>
          <a:ln>
            <a:miter lim="800000"/>
            <a:headEnd/>
            <a:tailEnd/>
          </a:ln>
        </p:spPr>
        <p:txBody>
          <a:bodyPr/>
          <a:lstStyle/>
          <a:p>
            <a:fld id="{ECF761D7-C2C8-48FC-A3E8-392EC6BC9D9D}" type="slidenum">
              <a:rPr lang="en-US"/>
              <a:pPr/>
              <a:t>58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8132" name="Rectangle 3"/>
          <p:cNvSpPr>
            <a:spLocks noGrp="1" noChangeArrowheads="1"/>
          </p:cNvSpPr>
          <p:nvPr>
            <p:ph idx="1"/>
          </p:nvPr>
        </p:nvSpPr>
        <p:spPr>
          <a:xfrm>
            <a:off x="838200" y="2743200"/>
            <a:ext cx="7467600" cy="3886200"/>
          </a:xfrm>
        </p:spPr>
        <p:txBody>
          <a:bodyPr/>
          <a:lstStyle/>
          <a:p>
            <a:pPr eaLnBrk="1" hangingPunct="1">
              <a:lnSpc>
                <a:spcPct val="90000"/>
              </a:lnSpc>
            </a:pPr>
            <a:r>
              <a:rPr lang="en-US" sz="2400" dirty="0">
                <a:solidFill>
                  <a:srgbClr val="FF0000"/>
                </a:solidFill>
              </a:rPr>
              <a:t>O</a:t>
            </a:r>
            <a:r>
              <a:rPr lang="en-US" sz="2400" dirty="0"/>
              <a:t>ffer of Proof  [FRE 103]</a:t>
            </a:r>
          </a:p>
          <a:p>
            <a:pPr lvl="1" eaLnBrk="1" hangingPunct="1">
              <a:lnSpc>
                <a:spcPct val="90000"/>
              </a:lnSpc>
            </a:pPr>
            <a:r>
              <a:rPr lang="en-US" sz="2400" dirty="0">
                <a:ea typeface="ＭＳ Ｐゴシック" charset="-128"/>
              </a:rPr>
              <a:t>Used by the questioning attorney during cross or direct exam if an objection is sustained. </a:t>
            </a:r>
          </a:p>
          <a:p>
            <a:pPr lvl="2" eaLnBrk="1" hangingPunct="1">
              <a:lnSpc>
                <a:spcPct val="90000"/>
              </a:lnSpc>
            </a:pPr>
            <a:r>
              <a:rPr lang="en-US" sz="2400" dirty="0">
                <a:ea typeface="ＭＳ Ｐゴシック" charset="-128"/>
              </a:rPr>
              <a:t>But the evidence is admissible. </a:t>
            </a:r>
          </a:p>
        </p:txBody>
      </p:sp>
      <p:pic>
        <p:nvPicPr>
          <p:cNvPr id="481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a:spLocks noChangeArrowheads="1"/>
          </p:cNvSpPr>
          <p:nvPr/>
        </p:nvSpPr>
        <p:spPr bwMode="auto">
          <a:xfrm>
            <a:off x="762000" y="1808162"/>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j-lt"/>
              </a:rPr>
              <a:t>What is an Offer of Proof?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Number Placeholder 5"/>
          <p:cNvSpPr>
            <a:spLocks noGrp="1"/>
          </p:cNvSpPr>
          <p:nvPr>
            <p:ph type="sldNum" sz="quarter" idx="12"/>
          </p:nvPr>
        </p:nvSpPr>
        <p:spPr bwMode="auto">
          <a:noFill/>
          <a:ln>
            <a:miter lim="800000"/>
            <a:headEnd/>
            <a:tailEnd/>
          </a:ln>
        </p:spPr>
        <p:txBody>
          <a:bodyPr/>
          <a:lstStyle/>
          <a:p>
            <a:fld id="{ECF761D7-C2C8-48FC-A3E8-392EC6BC9D9D}" type="slidenum">
              <a:rPr lang="en-US"/>
              <a:pPr/>
              <a:t>59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48132" name="Rectangle 3"/>
          <p:cNvSpPr>
            <a:spLocks noGrp="1" noChangeArrowheads="1"/>
          </p:cNvSpPr>
          <p:nvPr>
            <p:ph idx="1"/>
          </p:nvPr>
        </p:nvSpPr>
        <p:spPr>
          <a:xfrm>
            <a:off x="838200" y="2743200"/>
            <a:ext cx="7467600" cy="3886200"/>
          </a:xfrm>
        </p:spPr>
        <p:txBody>
          <a:bodyPr/>
          <a:lstStyle/>
          <a:p>
            <a:pPr eaLnBrk="1" hangingPunct="1">
              <a:lnSpc>
                <a:spcPct val="90000"/>
              </a:lnSpc>
            </a:pPr>
            <a:r>
              <a:rPr lang="en-US" sz="2400" dirty="0">
                <a:solidFill>
                  <a:srgbClr val="FF0000"/>
                </a:solidFill>
              </a:rPr>
              <a:t>O</a:t>
            </a:r>
            <a:r>
              <a:rPr lang="en-US" sz="2400" dirty="0"/>
              <a:t>ffer of Proof  [FRE 103]</a:t>
            </a:r>
          </a:p>
          <a:p>
            <a:pPr lvl="1" eaLnBrk="1" hangingPunct="1">
              <a:lnSpc>
                <a:spcPct val="90000"/>
              </a:lnSpc>
            </a:pPr>
            <a:r>
              <a:rPr lang="en-US" sz="2400" dirty="0">
                <a:ea typeface="ＭＳ Ｐゴシック" charset="-128"/>
              </a:rPr>
              <a:t>Used by the questioning attorney during cross or direct exam if an objection is sustained. </a:t>
            </a:r>
          </a:p>
          <a:p>
            <a:pPr lvl="2" eaLnBrk="1" hangingPunct="1">
              <a:lnSpc>
                <a:spcPct val="90000"/>
              </a:lnSpc>
            </a:pPr>
            <a:r>
              <a:rPr lang="en-US" sz="2400" dirty="0">
                <a:ea typeface="ＭＳ Ｐゴシック" charset="-128"/>
              </a:rPr>
              <a:t>But the evidence is admissible. </a:t>
            </a:r>
          </a:p>
          <a:p>
            <a:pPr eaLnBrk="1" hangingPunct="1">
              <a:lnSpc>
                <a:spcPct val="90000"/>
              </a:lnSpc>
            </a:pPr>
            <a:endParaRPr lang="en-US" sz="2400" dirty="0">
              <a:ea typeface="ＭＳ Ｐゴシック" charset="-128"/>
            </a:endParaRPr>
          </a:p>
          <a:p>
            <a:pPr lvl="1" eaLnBrk="1" hangingPunct="1">
              <a:lnSpc>
                <a:spcPct val="90000"/>
              </a:lnSpc>
            </a:pPr>
            <a:r>
              <a:rPr lang="en-US" sz="2000" dirty="0">
                <a:ea typeface="ＭＳ Ｐゴシック" charset="-128"/>
              </a:rPr>
              <a:t>NOTE: Questioning Attorney must ask judge to allow an offer of proof outside of the presence of the jury to show why the area of evidence is admissible</a:t>
            </a:r>
          </a:p>
        </p:txBody>
      </p:sp>
      <p:pic>
        <p:nvPicPr>
          <p:cNvPr id="4813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a:spLocks noChangeArrowheads="1"/>
          </p:cNvSpPr>
          <p:nvPr/>
        </p:nvSpPr>
        <p:spPr bwMode="auto">
          <a:xfrm>
            <a:off x="762000" y="1808162"/>
            <a:ext cx="7620000" cy="553998"/>
          </a:xfrm>
          <a:prstGeom prst="rect">
            <a:avLst/>
          </a:prstGeom>
          <a:noFill/>
          <a:ln w="9525">
            <a:noFill/>
            <a:miter lim="800000"/>
            <a:headEnd/>
            <a:tailEnd/>
          </a:ln>
        </p:spPr>
        <p:txBody>
          <a:bodyPr wrap="square">
            <a:spAutoFit/>
          </a:bodyPr>
          <a:lstStyle/>
          <a:p>
            <a:pPr algn="ctr" eaLnBrk="0" hangingPunct="0"/>
            <a:r>
              <a:rPr lang="en-US" sz="3000" dirty="0">
                <a:latin typeface="+mj-lt"/>
              </a:rPr>
              <a:t>What is an Offer of Proof? </a:t>
            </a:r>
          </a:p>
        </p:txBody>
      </p:sp>
    </p:spTree>
    <p:extLst>
      <p:ext uri="{BB962C8B-B14F-4D97-AF65-F5344CB8AC3E}">
        <p14:creationId xmlns:p14="http://schemas.microsoft.com/office/powerpoint/2010/main" val="2283611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Background</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 y="1764268"/>
            <a:ext cx="8229600" cy="3785652"/>
          </a:xfrm>
          <a:prstGeom prst="rect">
            <a:avLst/>
          </a:prstGeom>
        </p:spPr>
        <p:txBody>
          <a:bodyPr wrap="square">
            <a:spAutoFit/>
          </a:bodyPr>
          <a:lstStyle/>
          <a:p>
            <a:r>
              <a:rPr lang="en-US" sz="2000" b="1" i="1" dirty="0">
                <a:latin typeface="+mn-lt"/>
              </a:rPr>
              <a:t>The Evidence Wheel™</a:t>
            </a:r>
            <a:r>
              <a:rPr lang="en-US" sz="2000" dirty="0">
                <a:latin typeface="+mn-lt"/>
              </a:rPr>
              <a:t> and </a:t>
            </a:r>
            <a:r>
              <a:rPr lang="en-US" sz="2000" b="1" i="1" dirty="0">
                <a:latin typeface="+mn-lt"/>
              </a:rPr>
              <a:t>The Trial </a:t>
            </a:r>
            <a:r>
              <a:rPr lang="en-US" sz="2000" b="1" i="1" dirty="0">
                <a:latin typeface="+mj-lt"/>
              </a:rPr>
              <a:t>Wheel™</a:t>
            </a:r>
            <a:r>
              <a:rPr lang="en-US" sz="2000" b="1" dirty="0">
                <a:latin typeface="+mn-lt"/>
              </a:rPr>
              <a:t> </a:t>
            </a:r>
            <a:r>
              <a:rPr lang="en-US" sz="2000" i="1" dirty="0">
                <a:latin typeface="+mn-lt"/>
              </a:rPr>
              <a:t> </a:t>
            </a:r>
            <a:r>
              <a:rPr lang="en-US" sz="2000" b="1" dirty="0">
                <a:latin typeface="+mn-lt"/>
              </a:rPr>
              <a:t>(California &amp; Federal versions)</a:t>
            </a:r>
            <a:r>
              <a:rPr lang="en-US" sz="2000" dirty="0">
                <a:latin typeface="+mn-lt"/>
              </a:rPr>
              <a:t> are kept at counsel table during trial to point you to the proper objection, way to admit evidence, make motions etc. when you're "under the gun" at trial (or in a deposition or preparing a motion).  </a:t>
            </a:r>
          </a:p>
          <a:p>
            <a:endParaRPr lang="en-US" sz="2000" dirty="0">
              <a:latin typeface="+mn-lt"/>
            </a:endParaRPr>
          </a:p>
          <a:p>
            <a:r>
              <a:rPr lang="en-US" sz="2000" dirty="0">
                <a:latin typeface="+mn-lt"/>
              </a:rPr>
              <a:t>Both the California and Federal editions of </a:t>
            </a:r>
            <a:r>
              <a:rPr lang="en-US" sz="2000" i="1" dirty="0">
                <a:latin typeface="+mn-lt"/>
              </a:rPr>
              <a:t>The Evidence Wheel</a:t>
            </a:r>
            <a:r>
              <a:rPr lang="en-US" sz="2000" dirty="0">
                <a:latin typeface="+mn-lt"/>
              </a:rPr>
              <a:t> and </a:t>
            </a:r>
            <a:r>
              <a:rPr lang="en-US" sz="2000" i="1" dirty="0">
                <a:latin typeface="+mn-lt"/>
              </a:rPr>
              <a:t>The</a:t>
            </a:r>
            <a:r>
              <a:rPr lang="en-US" sz="2000" dirty="0">
                <a:latin typeface="+mn-lt"/>
              </a:rPr>
              <a:t> </a:t>
            </a:r>
            <a:r>
              <a:rPr lang="en-US" sz="2000" i="1" dirty="0">
                <a:latin typeface="+mn-lt"/>
              </a:rPr>
              <a:t>Trial Wheel</a:t>
            </a:r>
            <a:r>
              <a:rPr lang="en-US" sz="2000" dirty="0">
                <a:latin typeface="+mn-lt"/>
              </a:rPr>
              <a:t> have quick references to the corresponding three-volume </a:t>
            </a:r>
            <a:r>
              <a:rPr lang="en-US" sz="2000" b="1" dirty="0">
                <a:latin typeface="+mn-lt"/>
              </a:rPr>
              <a:t>Rutter Group Practice Guide: </a:t>
            </a:r>
            <a:r>
              <a:rPr lang="en-US" sz="2000" b="1" i="1" dirty="0">
                <a:latin typeface="+mn-lt"/>
              </a:rPr>
              <a:t>Civil Trials &amp; Evidence</a:t>
            </a:r>
            <a:r>
              <a:rPr lang="en-US" sz="2000" b="1" dirty="0">
                <a:latin typeface="+mn-lt"/>
              </a:rPr>
              <a:t> (CA and Federal)</a:t>
            </a:r>
            <a:r>
              <a:rPr lang="en-US" sz="2000" dirty="0">
                <a:latin typeface="+mn-lt"/>
              </a:rPr>
              <a:t> so that readers can easily locate additional cases, research issues in more detail, and make a perfect record with the court in seconds.</a:t>
            </a:r>
          </a:p>
        </p:txBody>
      </p:sp>
      <p:sp>
        <p:nvSpPr>
          <p:cNvPr id="3" name="Slide Number Placeholder 2"/>
          <p:cNvSpPr>
            <a:spLocks noGrp="1"/>
          </p:cNvSpPr>
          <p:nvPr>
            <p:ph type="sldNum" sz="quarter" idx="12"/>
          </p:nvPr>
        </p:nvSpPr>
        <p:spPr/>
        <p:txBody>
          <a:bodyPr/>
          <a:lstStyle/>
          <a:p>
            <a:fld id="{2371B9ED-B519-4823-941E-6B66CBD1E6FC}" type="slidenum">
              <a:rPr lang="en-US" smtClean="0"/>
              <a:pPr/>
              <a:t>6</a:t>
            </a:fld>
            <a:endParaRPr lang="en-US" dirty="0"/>
          </a:p>
        </p:txBody>
      </p:sp>
    </p:spTree>
    <p:extLst>
      <p:ext uri="{BB962C8B-B14F-4D97-AF65-F5344CB8AC3E}">
        <p14:creationId xmlns:p14="http://schemas.microsoft.com/office/powerpoint/2010/main" val="13599695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Number Placeholder 5"/>
          <p:cNvSpPr>
            <a:spLocks noGrp="1"/>
          </p:cNvSpPr>
          <p:nvPr>
            <p:ph type="sldNum" sz="quarter" idx="12"/>
          </p:nvPr>
        </p:nvSpPr>
        <p:spPr bwMode="auto">
          <a:noFill/>
          <a:ln>
            <a:miter lim="800000"/>
            <a:headEnd/>
            <a:tailEnd/>
          </a:ln>
        </p:spPr>
        <p:txBody>
          <a:bodyPr/>
          <a:lstStyle/>
          <a:p>
            <a:fld id="{414F80A2-4C2A-4F31-AA55-256001D8C593}" type="slidenum">
              <a:rPr lang="en-US"/>
              <a:pPr/>
              <a:t>60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01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2" name="Content Placeholder 1"/>
          <p:cNvSpPr>
            <a:spLocks noGrp="1"/>
          </p:cNvSpPr>
          <p:nvPr>
            <p:ph idx="1"/>
          </p:nvPr>
        </p:nvSpPr>
        <p:spPr>
          <a:xfrm>
            <a:off x="533400" y="2743200"/>
            <a:ext cx="8229600" cy="4525962"/>
          </a:xfrm>
        </p:spPr>
        <p:txBody>
          <a:bodyPr/>
          <a:lstStyle/>
          <a:p>
            <a:r>
              <a:rPr lang="en-US" sz="2400" dirty="0"/>
              <a:t>Proffering Lawyer: “What were you doing on the day before the incident?”</a:t>
            </a:r>
          </a:p>
          <a:p>
            <a:r>
              <a:rPr lang="en-US" sz="2400" dirty="0"/>
              <a:t>Opposing Lawyer: “Objection; Irrelevant.”</a:t>
            </a:r>
          </a:p>
          <a:p>
            <a:r>
              <a:rPr lang="en-US" sz="2400" dirty="0"/>
              <a:t>Judge: “Sustained.”</a:t>
            </a:r>
          </a:p>
          <a:p>
            <a:r>
              <a:rPr lang="en-US" sz="2400" dirty="0"/>
              <a:t>Proffering Lawyer: “Your Honor, may we have a sidebar for an offer of proof?”</a:t>
            </a:r>
          </a:p>
          <a:p>
            <a:r>
              <a:rPr lang="en-US" sz="2400" dirty="0"/>
              <a:t>Judge: “You may.”</a:t>
            </a:r>
          </a:p>
        </p:txBody>
      </p:sp>
      <p:sp>
        <p:nvSpPr>
          <p:cNvPr id="13" name="Rectangle 12"/>
          <p:cNvSpPr/>
          <p:nvPr/>
        </p:nvSpPr>
        <p:spPr>
          <a:xfrm>
            <a:off x="2209800" y="1752600"/>
            <a:ext cx="5410200" cy="507831"/>
          </a:xfrm>
          <a:prstGeom prst="rect">
            <a:avLst/>
          </a:prstGeom>
        </p:spPr>
        <p:txBody>
          <a:bodyPr wrap="square">
            <a:spAutoFit/>
          </a:bodyPr>
          <a:lstStyle/>
          <a:p>
            <a:pPr lvl="2" indent="-744538" eaLnBrk="1" hangingPunct="1">
              <a:lnSpc>
                <a:spcPct val="90000"/>
              </a:lnSpc>
              <a:buFont typeface="Wingdings 2" pitchFamily="18" charset="2"/>
              <a:buNone/>
            </a:pPr>
            <a:r>
              <a:rPr lang="en-US" sz="3000" dirty="0">
                <a:latin typeface="+mj-lt"/>
                <a:ea typeface="ＭＳ Ｐゴシック" charset="-128"/>
              </a:rPr>
              <a:t>Offer of Proof Example</a:t>
            </a:r>
          </a:p>
        </p:txBody>
      </p:sp>
      <p:sp>
        <p:nvSpPr>
          <p:cNvPr id="15"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Number Placeholder 5"/>
          <p:cNvSpPr>
            <a:spLocks noGrp="1"/>
          </p:cNvSpPr>
          <p:nvPr>
            <p:ph type="sldNum" sz="quarter" idx="12"/>
          </p:nvPr>
        </p:nvSpPr>
        <p:spPr bwMode="auto">
          <a:noFill/>
          <a:ln>
            <a:miter lim="800000"/>
            <a:headEnd/>
            <a:tailEnd/>
          </a:ln>
        </p:spPr>
        <p:txBody>
          <a:bodyPr/>
          <a:lstStyle/>
          <a:p>
            <a:fld id="{414F80A2-4C2A-4F31-AA55-256001D8C593}" type="slidenum">
              <a:rPr lang="en-US"/>
              <a:pPr/>
              <a:t>61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01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13" name="Rectangle 12"/>
          <p:cNvSpPr/>
          <p:nvPr/>
        </p:nvSpPr>
        <p:spPr>
          <a:xfrm>
            <a:off x="2209800" y="1752600"/>
            <a:ext cx="5410200" cy="507831"/>
          </a:xfrm>
          <a:prstGeom prst="rect">
            <a:avLst/>
          </a:prstGeom>
        </p:spPr>
        <p:txBody>
          <a:bodyPr wrap="square">
            <a:spAutoFit/>
          </a:bodyPr>
          <a:lstStyle/>
          <a:p>
            <a:pPr lvl="2" indent="-744538" eaLnBrk="1" hangingPunct="1">
              <a:lnSpc>
                <a:spcPct val="90000"/>
              </a:lnSpc>
              <a:buFont typeface="Wingdings 2" pitchFamily="18" charset="2"/>
              <a:buNone/>
            </a:pPr>
            <a:r>
              <a:rPr lang="en-US" sz="3000" dirty="0">
                <a:latin typeface="+mj-lt"/>
                <a:ea typeface="ＭＳ Ｐゴシック" charset="-128"/>
              </a:rPr>
              <a:t>Offer of Proof Example</a:t>
            </a:r>
          </a:p>
        </p:txBody>
      </p:sp>
      <p:sp>
        <p:nvSpPr>
          <p:cNvPr id="10" name="Content Placeholder 1"/>
          <p:cNvSpPr>
            <a:spLocks noGrp="1"/>
          </p:cNvSpPr>
          <p:nvPr>
            <p:ph idx="1"/>
          </p:nvPr>
        </p:nvSpPr>
        <p:spPr>
          <a:xfrm>
            <a:off x="533400" y="2438400"/>
            <a:ext cx="8229600" cy="4525962"/>
          </a:xfrm>
        </p:spPr>
        <p:txBody>
          <a:bodyPr/>
          <a:lstStyle/>
          <a:p>
            <a:pPr>
              <a:buNone/>
            </a:pPr>
            <a:r>
              <a:rPr lang="en-US" sz="2400" dirty="0"/>
              <a:t>At sidebar:</a:t>
            </a:r>
          </a:p>
          <a:p>
            <a:r>
              <a:rPr lang="en-US" sz="2400" dirty="0"/>
              <a:t>Proffering Lawyer: “Your Honor, I have proof that on the day before the incident the witness was at the incident scene for 8 hours and actually saw the condition of the premises he claims to have no knowledge of. Thus, I submit the objection is improper.”</a:t>
            </a:r>
          </a:p>
          <a:p>
            <a:r>
              <a:rPr lang="en-US" sz="2400" dirty="0"/>
              <a:t>Judge: “You are correct. Objection is overruled. Proceed.” (Judge puts ruling on the record)</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Number Placeholder 5"/>
          <p:cNvSpPr>
            <a:spLocks noGrp="1"/>
          </p:cNvSpPr>
          <p:nvPr>
            <p:ph type="sldNum" sz="quarter" idx="12"/>
          </p:nvPr>
        </p:nvSpPr>
        <p:spPr bwMode="auto">
          <a:noFill/>
          <a:ln>
            <a:miter lim="800000"/>
            <a:headEnd/>
            <a:tailEnd/>
          </a:ln>
        </p:spPr>
        <p:txBody>
          <a:bodyPr/>
          <a:lstStyle/>
          <a:p>
            <a:fld id="{4AD41518-0DC6-4560-9471-DEDB7DF1F992}" type="slidenum">
              <a:rPr lang="en-US"/>
              <a:pPr/>
              <a:t>62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222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2230" name="Rectangle 8"/>
          <p:cNvSpPr>
            <a:spLocks noChangeArrowheads="1"/>
          </p:cNvSpPr>
          <p:nvPr/>
        </p:nvSpPr>
        <p:spPr bwMode="auto">
          <a:xfrm>
            <a:off x="2057400" y="1676400"/>
            <a:ext cx="4953000" cy="553998"/>
          </a:xfrm>
          <a:prstGeom prst="rect">
            <a:avLst/>
          </a:prstGeom>
          <a:noFill/>
          <a:ln w="9525">
            <a:noFill/>
            <a:miter lim="800000"/>
            <a:headEnd/>
            <a:tailEnd/>
          </a:ln>
        </p:spPr>
        <p:txBody>
          <a:bodyPr wrap="square">
            <a:spAutoFit/>
          </a:bodyPr>
          <a:lstStyle/>
          <a:p>
            <a:pPr eaLnBrk="0" hangingPunct="0"/>
            <a:r>
              <a:rPr lang="en-US" sz="3000" dirty="0">
                <a:latin typeface="+mj-lt"/>
              </a:rPr>
              <a:t>Explain: Making A Record </a:t>
            </a:r>
            <a:endParaRPr lang="en-US" sz="3000" dirty="0">
              <a:solidFill>
                <a:srgbClr val="FF0000"/>
              </a:solidFill>
              <a:latin typeface="+mj-l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Number Placeholder 5"/>
          <p:cNvSpPr>
            <a:spLocks noGrp="1"/>
          </p:cNvSpPr>
          <p:nvPr>
            <p:ph type="sldNum" sz="quarter" idx="12"/>
          </p:nvPr>
        </p:nvSpPr>
        <p:spPr bwMode="auto">
          <a:noFill/>
          <a:ln>
            <a:miter lim="800000"/>
            <a:headEnd/>
            <a:tailEnd/>
          </a:ln>
        </p:spPr>
        <p:txBody>
          <a:bodyPr/>
          <a:lstStyle/>
          <a:p>
            <a:fld id="{4AD41518-0DC6-4560-9471-DEDB7DF1F992}" type="slidenum">
              <a:rPr lang="en-US"/>
              <a:pPr/>
              <a:t>63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52228" name="Rectangle 3"/>
          <p:cNvSpPr>
            <a:spLocks noGrp="1" noChangeArrowheads="1"/>
          </p:cNvSpPr>
          <p:nvPr>
            <p:ph idx="1"/>
          </p:nvPr>
        </p:nvSpPr>
        <p:spPr>
          <a:xfrm>
            <a:off x="838200" y="2362200"/>
            <a:ext cx="8001000" cy="3352800"/>
          </a:xfrm>
        </p:spPr>
        <p:txBody>
          <a:bodyPr/>
          <a:lstStyle/>
          <a:p>
            <a:pPr eaLnBrk="1" hangingPunct="1">
              <a:lnSpc>
                <a:spcPct val="90000"/>
              </a:lnSpc>
            </a:pPr>
            <a:r>
              <a:rPr lang="en-US" sz="2200" dirty="0"/>
              <a:t>Making a </a:t>
            </a:r>
            <a:r>
              <a:rPr lang="en-US" sz="2200" dirty="0">
                <a:solidFill>
                  <a:srgbClr val="FF0000"/>
                </a:solidFill>
              </a:rPr>
              <a:t>R</a:t>
            </a:r>
            <a:r>
              <a:rPr lang="en-US" sz="2200" dirty="0"/>
              <a:t>ecord</a:t>
            </a:r>
          </a:p>
          <a:p>
            <a:pPr lvl="1" eaLnBrk="1" hangingPunct="1">
              <a:lnSpc>
                <a:spcPct val="90000"/>
              </a:lnSpc>
            </a:pPr>
            <a:r>
              <a:rPr lang="en-US" sz="2200" dirty="0">
                <a:ea typeface="ＭＳ Ｐゴシック" charset="-128"/>
              </a:rPr>
              <a:t>The lawyer must put objections and evidence on the record. </a:t>
            </a:r>
          </a:p>
          <a:p>
            <a:pPr eaLnBrk="1" hangingPunct="1"/>
            <a:endParaRPr lang="en-US" sz="2200" dirty="0"/>
          </a:p>
        </p:txBody>
      </p:sp>
      <p:pic>
        <p:nvPicPr>
          <p:cNvPr id="5222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2230" name="Rectangle 8"/>
          <p:cNvSpPr>
            <a:spLocks noChangeArrowheads="1"/>
          </p:cNvSpPr>
          <p:nvPr/>
        </p:nvSpPr>
        <p:spPr bwMode="auto">
          <a:xfrm>
            <a:off x="2057400" y="1676400"/>
            <a:ext cx="4953000" cy="553998"/>
          </a:xfrm>
          <a:prstGeom prst="rect">
            <a:avLst/>
          </a:prstGeom>
          <a:noFill/>
          <a:ln w="9525">
            <a:noFill/>
            <a:miter lim="800000"/>
            <a:headEnd/>
            <a:tailEnd/>
          </a:ln>
        </p:spPr>
        <p:txBody>
          <a:bodyPr wrap="square">
            <a:spAutoFit/>
          </a:bodyPr>
          <a:lstStyle/>
          <a:p>
            <a:pPr eaLnBrk="0" hangingPunct="0"/>
            <a:r>
              <a:rPr lang="en-US" sz="3000" dirty="0">
                <a:latin typeface="+mj-lt"/>
              </a:rPr>
              <a:t>Explain: Making A Record </a:t>
            </a:r>
            <a:endParaRPr lang="en-US" sz="3000" dirty="0">
              <a:solidFill>
                <a:srgbClr val="FF0000"/>
              </a:solidFill>
              <a:latin typeface="+mj-lt"/>
            </a:endParaRPr>
          </a:p>
        </p:txBody>
      </p:sp>
    </p:spTree>
    <p:extLst>
      <p:ext uri="{BB962C8B-B14F-4D97-AF65-F5344CB8AC3E}">
        <p14:creationId xmlns:p14="http://schemas.microsoft.com/office/powerpoint/2010/main" val="33019004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Number Placeholder 5"/>
          <p:cNvSpPr>
            <a:spLocks noGrp="1"/>
          </p:cNvSpPr>
          <p:nvPr>
            <p:ph type="sldNum" sz="quarter" idx="12"/>
          </p:nvPr>
        </p:nvSpPr>
        <p:spPr bwMode="auto">
          <a:noFill/>
          <a:ln>
            <a:miter lim="800000"/>
            <a:headEnd/>
            <a:tailEnd/>
          </a:ln>
        </p:spPr>
        <p:txBody>
          <a:bodyPr/>
          <a:lstStyle/>
          <a:p>
            <a:fld id="{4AD41518-0DC6-4560-9471-DEDB7DF1F992}" type="slidenum">
              <a:rPr lang="en-US"/>
              <a:pPr/>
              <a:t>64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222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2230" name="Rectangle 8"/>
          <p:cNvSpPr>
            <a:spLocks noChangeArrowheads="1"/>
          </p:cNvSpPr>
          <p:nvPr/>
        </p:nvSpPr>
        <p:spPr bwMode="auto">
          <a:xfrm>
            <a:off x="762000" y="1676400"/>
            <a:ext cx="7620000" cy="553998"/>
          </a:xfrm>
          <a:prstGeom prst="rect">
            <a:avLst/>
          </a:prstGeom>
          <a:noFill/>
          <a:ln w="9525">
            <a:noFill/>
            <a:miter lim="800000"/>
            <a:headEnd/>
            <a:tailEnd/>
          </a:ln>
        </p:spPr>
        <p:txBody>
          <a:bodyPr wrap="square">
            <a:spAutoFit/>
          </a:bodyPr>
          <a:lstStyle/>
          <a:p>
            <a:pPr eaLnBrk="0" hangingPunct="0"/>
            <a:r>
              <a:rPr lang="en-US" sz="3000" dirty="0">
                <a:latin typeface="+mj-lt"/>
              </a:rPr>
              <a:t>What Happens If a Record Is Not Made?</a:t>
            </a:r>
            <a:endParaRPr lang="en-US" sz="3000" dirty="0">
              <a:solidFill>
                <a:srgbClr val="FF0000"/>
              </a:solidFill>
              <a:latin typeface="+mj-lt"/>
            </a:endParaRPr>
          </a:p>
        </p:txBody>
      </p:sp>
    </p:spTree>
    <p:extLst>
      <p:ext uri="{BB962C8B-B14F-4D97-AF65-F5344CB8AC3E}">
        <p14:creationId xmlns:p14="http://schemas.microsoft.com/office/powerpoint/2010/main" val="33019004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Number Placeholder 5"/>
          <p:cNvSpPr>
            <a:spLocks noGrp="1"/>
          </p:cNvSpPr>
          <p:nvPr>
            <p:ph type="sldNum" sz="quarter" idx="12"/>
          </p:nvPr>
        </p:nvSpPr>
        <p:spPr bwMode="auto">
          <a:noFill/>
          <a:ln>
            <a:miter lim="800000"/>
            <a:headEnd/>
            <a:tailEnd/>
          </a:ln>
        </p:spPr>
        <p:txBody>
          <a:bodyPr/>
          <a:lstStyle/>
          <a:p>
            <a:fld id="{4AD41518-0DC6-4560-9471-DEDB7DF1F992}" type="slidenum">
              <a:rPr lang="en-US"/>
              <a:pPr/>
              <a:t>65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52228" name="Rectangle 3"/>
          <p:cNvSpPr>
            <a:spLocks noGrp="1" noChangeArrowheads="1"/>
          </p:cNvSpPr>
          <p:nvPr>
            <p:ph idx="1"/>
          </p:nvPr>
        </p:nvSpPr>
        <p:spPr>
          <a:xfrm>
            <a:off x="838200" y="2362200"/>
            <a:ext cx="8001000" cy="3352800"/>
          </a:xfrm>
        </p:spPr>
        <p:txBody>
          <a:bodyPr/>
          <a:lstStyle/>
          <a:p>
            <a:pPr eaLnBrk="1" hangingPunct="1"/>
            <a:r>
              <a:rPr lang="en-US" sz="2200" dirty="0"/>
              <a:t>If a record is not made:  </a:t>
            </a:r>
          </a:p>
          <a:p>
            <a:pPr lvl="1" eaLnBrk="1" hangingPunct="1"/>
            <a:r>
              <a:rPr lang="en-US" sz="2200" dirty="0">
                <a:ea typeface="ＭＳ Ｐゴシック" charset="-128"/>
              </a:rPr>
              <a:t>Inadmissible evidence can come into the record and be heard by the jury.</a:t>
            </a:r>
          </a:p>
          <a:p>
            <a:pPr lvl="1" eaLnBrk="1" hangingPunct="1"/>
            <a:r>
              <a:rPr lang="en-US" sz="2200" dirty="0">
                <a:ea typeface="ＭＳ Ｐゴシック" charset="-128"/>
              </a:rPr>
              <a:t>Properly admissible evidence can be excluded and not presented to the jury, and</a:t>
            </a:r>
          </a:p>
          <a:p>
            <a:pPr lvl="1" eaLnBrk="1" hangingPunct="1"/>
            <a:r>
              <a:rPr lang="en-US" sz="2200" dirty="0">
                <a:ea typeface="ＭＳ Ｐゴシック" charset="-128"/>
              </a:rPr>
              <a:t>All grounds for appeal will be waived!!!</a:t>
            </a:r>
          </a:p>
          <a:p>
            <a:pPr eaLnBrk="1" hangingPunct="1"/>
            <a:endParaRPr lang="en-US" sz="2200" dirty="0"/>
          </a:p>
        </p:txBody>
      </p:sp>
      <p:pic>
        <p:nvPicPr>
          <p:cNvPr id="5222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2230" name="Rectangle 8"/>
          <p:cNvSpPr>
            <a:spLocks noChangeArrowheads="1"/>
          </p:cNvSpPr>
          <p:nvPr/>
        </p:nvSpPr>
        <p:spPr bwMode="auto">
          <a:xfrm>
            <a:off x="762000" y="1676400"/>
            <a:ext cx="7620000" cy="553998"/>
          </a:xfrm>
          <a:prstGeom prst="rect">
            <a:avLst/>
          </a:prstGeom>
          <a:noFill/>
          <a:ln w="9525">
            <a:noFill/>
            <a:miter lim="800000"/>
            <a:headEnd/>
            <a:tailEnd/>
          </a:ln>
        </p:spPr>
        <p:txBody>
          <a:bodyPr wrap="square">
            <a:spAutoFit/>
          </a:bodyPr>
          <a:lstStyle/>
          <a:p>
            <a:pPr eaLnBrk="0" hangingPunct="0"/>
            <a:r>
              <a:rPr lang="en-US" sz="3000" dirty="0">
                <a:latin typeface="+mj-lt"/>
              </a:rPr>
              <a:t>What Happens If a Record Is Not Made?</a:t>
            </a:r>
            <a:endParaRPr lang="en-US" sz="3000" dirty="0">
              <a:solidFill>
                <a:srgbClr val="FF0000"/>
              </a:solidFill>
              <a:latin typeface="+mj-lt"/>
            </a:endParaRPr>
          </a:p>
        </p:txBody>
      </p:sp>
    </p:spTree>
    <p:extLst>
      <p:ext uri="{BB962C8B-B14F-4D97-AF65-F5344CB8AC3E}">
        <p14:creationId xmlns:p14="http://schemas.microsoft.com/office/powerpoint/2010/main" val="6055000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Number Placeholder 5"/>
          <p:cNvSpPr>
            <a:spLocks noGrp="1"/>
          </p:cNvSpPr>
          <p:nvPr>
            <p:ph type="sldNum" sz="quarter" idx="12"/>
          </p:nvPr>
        </p:nvSpPr>
        <p:spPr bwMode="auto">
          <a:noFill/>
          <a:ln>
            <a:miter lim="800000"/>
            <a:headEnd/>
            <a:tailEnd/>
          </a:ln>
        </p:spPr>
        <p:txBody>
          <a:bodyPr/>
          <a:lstStyle/>
          <a:p>
            <a:fld id="{7391B4EF-CF74-42A1-B035-46F9F6053733}" type="slidenum">
              <a:rPr lang="en-US"/>
              <a:pPr/>
              <a:t>66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427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600200" y="1727537"/>
            <a:ext cx="6248400" cy="1015663"/>
          </a:xfrm>
          <a:prstGeom prst="rect">
            <a:avLst/>
          </a:prstGeom>
        </p:spPr>
        <p:txBody>
          <a:bodyPr wrap="square">
            <a:spAutoFit/>
          </a:bodyPr>
          <a:lstStyle/>
          <a:p>
            <a:r>
              <a:rPr lang="en-US" sz="3000" dirty="0">
                <a:latin typeface="+mj-lt"/>
              </a:rPr>
              <a:t>Who Does The Trial Lawyer Try </a:t>
            </a:r>
            <a:br>
              <a:rPr lang="en-US" sz="3000" dirty="0">
                <a:latin typeface="+mj-lt"/>
              </a:rPr>
            </a:br>
            <a:r>
              <a:rPr lang="en-US" sz="3000" dirty="0">
                <a:latin typeface="+mj-lt"/>
              </a:rPr>
              <a:t>              The Case To?</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Number Placeholder 5"/>
          <p:cNvSpPr>
            <a:spLocks noGrp="1"/>
          </p:cNvSpPr>
          <p:nvPr>
            <p:ph type="sldNum" sz="quarter" idx="12"/>
          </p:nvPr>
        </p:nvSpPr>
        <p:spPr bwMode="auto">
          <a:noFill/>
          <a:ln>
            <a:miter lim="800000"/>
            <a:headEnd/>
            <a:tailEnd/>
          </a:ln>
        </p:spPr>
        <p:txBody>
          <a:bodyPr/>
          <a:lstStyle/>
          <a:p>
            <a:fld id="{7391B4EF-CF74-42A1-B035-46F9F6053733}" type="slidenum">
              <a:rPr lang="en-US"/>
              <a:pPr/>
              <a:t>67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54276" name="Rectangle 3"/>
          <p:cNvSpPr>
            <a:spLocks noGrp="1" noChangeArrowheads="1"/>
          </p:cNvSpPr>
          <p:nvPr>
            <p:ph idx="1"/>
          </p:nvPr>
        </p:nvSpPr>
        <p:spPr>
          <a:xfrm>
            <a:off x="762000" y="2667000"/>
            <a:ext cx="7467600" cy="3429000"/>
          </a:xfrm>
        </p:spPr>
        <p:txBody>
          <a:bodyPr/>
          <a:lstStyle/>
          <a:p>
            <a:pPr eaLnBrk="1" hangingPunct="1">
              <a:lnSpc>
                <a:spcPct val="90000"/>
              </a:lnSpc>
            </a:pPr>
            <a:r>
              <a:rPr lang="en-US" sz="2400" dirty="0"/>
              <a:t>The Jury</a:t>
            </a:r>
          </a:p>
          <a:p>
            <a:pPr lvl="1" eaLnBrk="1" hangingPunct="1">
              <a:lnSpc>
                <a:spcPct val="90000"/>
              </a:lnSpc>
            </a:pPr>
            <a:r>
              <a:rPr lang="en-US" sz="2200" dirty="0">
                <a:ea typeface="ＭＳ Ｐゴシック" charset="-128"/>
              </a:rPr>
              <a:t>Who renders its verdict based on applying the evidence it hears to the law the judge instructs on.</a:t>
            </a:r>
          </a:p>
          <a:p>
            <a:pPr eaLnBrk="1" hangingPunct="1">
              <a:lnSpc>
                <a:spcPct val="90000"/>
              </a:lnSpc>
            </a:pPr>
            <a:r>
              <a:rPr lang="en-US" sz="2400" dirty="0"/>
              <a:t>The Judge</a:t>
            </a:r>
          </a:p>
          <a:p>
            <a:pPr lvl="1" eaLnBrk="1" hangingPunct="1">
              <a:lnSpc>
                <a:spcPct val="90000"/>
              </a:lnSpc>
            </a:pPr>
            <a:r>
              <a:rPr lang="en-US" sz="2200" dirty="0">
                <a:ea typeface="ＭＳ Ｐゴシック" charset="-128"/>
              </a:rPr>
              <a:t>Who serves as the gatekeeper of what evidence the jury will see and hear.</a:t>
            </a:r>
          </a:p>
          <a:p>
            <a:pPr eaLnBrk="1" hangingPunct="1">
              <a:lnSpc>
                <a:spcPct val="90000"/>
              </a:lnSpc>
            </a:pPr>
            <a:r>
              <a:rPr lang="en-US" sz="2400" dirty="0"/>
              <a:t> The Appellate Court</a:t>
            </a:r>
          </a:p>
          <a:p>
            <a:pPr lvl="1" eaLnBrk="1" hangingPunct="1">
              <a:lnSpc>
                <a:spcPct val="90000"/>
              </a:lnSpc>
            </a:pPr>
            <a:r>
              <a:rPr lang="en-US" sz="2200" dirty="0">
                <a:ea typeface="ＭＳ Ｐゴシック" charset="-128"/>
              </a:rPr>
              <a:t>Who makes their decision solely on what is in the record.</a:t>
            </a:r>
          </a:p>
          <a:p>
            <a:pPr lvl="1" eaLnBrk="1" hangingPunct="1">
              <a:lnSpc>
                <a:spcPct val="90000"/>
              </a:lnSpc>
            </a:pPr>
            <a:endParaRPr lang="en-US" sz="2000" dirty="0">
              <a:ea typeface="ＭＳ Ｐゴシック" charset="-128"/>
            </a:endParaRPr>
          </a:p>
          <a:p>
            <a:pPr eaLnBrk="1" hangingPunct="1"/>
            <a:endParaRPr lang="en-US" dirty="0"/>
          </a:p>
        </p:txBody>
      </p:sp>
      <p:pic>
        <p:nvPicPr>
          <p:cNvPr id="5427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600200" y="1727537"/>
            <a:ext cx="6248400" cy="1015663"/>
          </a:xfrm>
          <a:prstGeom prst="rect">
            <a:avLst/>
          </a:prstGeom>
        </p:spPr>
        <p:txBody>
          <a:bodyPr wrap="square">
            <a:spAutoFit/>
          </a:bodyPr>
          <a:lstStyle/>
          <a:p>
            <a:r>
              <a:rPr lang="en-US" sz="3000" dirty="0">
                <a:latin typeface="+mj-lt"/>
              </a:rPr>
              <a:t>Who Does The Trial Lawyer Try </a:t>
            </a:r>
            <a:br>
              <a:rPr lang="en-US" sz="3000" dirty="0">
                <a:latin typeface="+mj-lt"/>
              </a:rPr>
            </a:br>
            <a:r>
              <a:rPr lang="en-US" sz="3000" dirty="0">
                <a:latin typeface="+mj-lt"/>
              </a:rPr>
              <a:t>              The Case To?</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Number Placeholder 5"/>
          <p:cNvSpPr>
            <a:spLocks noGrp="1"/>
          </p:cNvSpPr>
          <p:nvPr>
            <p:ph type="sldNum" sz="quarter" idx="12"/>
          </p:nvPr>
        </p:nvSpPr>
        <p:spPr bwMode="auto">
          <a:noFill/>
          <a:ln>
            <a:miter lim="800000"/>
            <a:headEnd/>
            <a:tailEnd/>
          </a:ln>
        </p:spPr>
        <p:txBody>
          <a:bodyPr/>
          <a:lstStyle/>
          <a:p>
            <a:fld id="{B7999912-2CF4-4668-98BA-BEFD08512973}" type="slidenum">
              <a:rPr lang="en-US"/>
              <a:pPr/>
              <a:t>68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632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914400" y="1600200"/>
            <a:ext cx="7315200" cy="1015663"/>
          </a:xfrm>
          <a:prstGeom prst="rect">
            <a:avLst/>
          </a:prstGeom>
          <a:ln>
            <a:noFill/>
          </a:ln>
        </p:spPr>
        <p:txBody>
          <a:bodyPr wrap="square">
            <a:spAutoFit/>
          </a:bodyPr>
          <a:lstStyle/>
          <a:p>
            <a:pPr algn="ctr"/>
            <a:r>
              <a:rPr lang="en-US" sz="3000" dirty="0">
                <a:latin typeface="+mj-lt"/>
              </a:rPr>
              <a:t>What Is “The Trial Lawyer’s Vacation” And What Occurs During This Time?</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Number Placeholder 5"/>
          <p:cNvSpPr>
            <a:spLocks noGrp="1"/>
          </p:cNvSpPr>
          <p:nvPr>
            <p:ph type="sldNum" sz="quarter" idx="12"/>
          </p:nvPr>
        </p:nvSpPr>
        <p:spPr bwMode="auto">
          <a:noFill/>
          <a:ln>
            <a:miter lim="800000"/>
            <a:headEnd/>
            <a:tailEnd/>
          </a:ln>
        </p:spPr>
        <p:txBody>
          <a:bodyPr/>
          <a:lstStyle/>
          <a:p>
            <a:fld id="{B7999912-2CF4-4668-98BA-BEFD08512973}" type="slidenum">
              <a:rPr lang="en-US"/>
              <a:pPr/>
              <a:t>69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56324"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56325" name="Content Placeholder 10"/>
          <p:cNvSpPr>
            <a:spLocks noGrp="1"/>
          </p:cNvSpPr>
          <p:nvPr>
            <p:ph idx="1"/>
          </p:nvPr>
        </p:nvSpPr>
        <p:spPr>
          <a:xfrm>
            <a:off x="762000" y="2667000"/>
            <a:ext cx="7848600" cy="3505200"/>
          </a:xfrm>
        </p:spPr>
        <p:txBody>
          <a:bodyPr/>
          <a:lstStyle/>
          <a:p>
            <a:pPr eaLnBrk="1" hangingPunct="1"/>
            <a:r>
              <a:rPr lang="en-US" sz="2100" dirty="0"/>
              <a:t>The trial lawyer’s “vacation” is the millisecond of time which an attorney has between a question by opposing counsel and an answer.</a:t>
            </a:r>
          </a:p>
          <a:p>
            <a:pPr eaLnBrk="1" hangingPunct="1"/>
            <a:r>
              <a:rPr lang="en-US" sz="2100" dirty="0"/>
              <a:t>During this millisecond, the trial lawyer must:</a:t>
            </a:r>
          </a:p>
          <a:p>
            <a:pPr lvl="1" eaLnBrk="1" hangingPunct="1"/>
            <a:r>
              <a:rPr lang="en-US" sz="1600" dirty="0">
                <a:ea typeface="ＭＳ Ｐゴシック" charset="-128"/>
              </a:rPr>
              <a:t>1.  Determine if question/evidence is objectionable. </a:t>
            </a:r>
          </a:p>
          <a:p>
            <a:pPr lvl="1" eaLnBrk="1" hangingPunct="1"/>
            <a:r>
              <a:rPr lang="en-US" sz="1600" dirty="0">
                <a:ea typeface="ＭＳ Ｐゴシック" charset="-128"/>
              </a:rPr>
              <a:t>2.  Formulate the objection. </a:t>
            </a:r>
          </a:p>
          <a:p>
            <a:pPr lvl="1" eaLnBrk="1" hangingPunct="1"/>
            <a:r>
              <a:rPr lang="en-US" sz="1600" dirty="0">
                <a:ea typeface="ＭＳ Ｐゴシック" charset="-128"/>
              </a:rPr>
              <a:t>3.  Determine if it is really worth making the objection.</a:t>
            </a:r>
          </a:p>
          <a:p>
            <a:pPr eaLnBrk="1" hangingPunct="1"/>
            <a:r>
              <a:rPr lang="en-US" sz="2100" dirty="0"/>
              <a:t>During trial, if the attorney is familiar with the case and uses The Evidence Wheel Systematic Approach, Automatic Trial Reflexes are developed</a:t>
            </a:r>
          </a:p>
        </p:txBody>
      </p:sp>
      <p:sp>
        <p:nvSpPr>
          <p:cNvPr id="8" name="Rectangle 7"/>
          <p:cNvSpPr/>
          <p:nvPr/>
        </p:nvSpPr>
        <p:spPr>
          <a:xfrm>
            <a:off x="914400" y="1600200"/>
            <a:ext cx="7315200" cy="1015663"/>
          </a:xfrm>
          <a:prstGeom prst="rect">
            <a:avLst/>
          </a:prstGeom>
          <a:ln>
            <a:noFill/>
          </a:ln>
        </p:spPr>
        <p:txBody>
          <a:bodyPr wrap="square">
            <a:spAutoFit/>
          </a:bodyPr>
          <a:lstStyle/>
          <a:p>
            <a:pPr algn="ctr"/>
            <a:r>
              <a:rPr lang="en-US" sz="3000" dirty="0">
                <a:latin typeface="+mj-lt"/>
              </a:rPr>
              <a:t>What Is “The Trial Lawyer’s Vacation” And What Occurs During This Time?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Background</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5800" y="1764268"/>
            <a:ext cx="8229600" cy="4324261"/>
          </a:xfrm>
          <a:prstGeom prst="rect">
            <a:avLst/>
          </a:prstGeom>
        </p:spPr>
        <p:txBody>
          <a:bodyPr wrap="square">
            <a:spAutoFit/>
          </a:bodyPr>
          <a:lstStyle/>
          <a:p>
            <a:r>
              <a:rPr lang="en-US" sz="2500" i="1" dirty="0">
                <a:latin typeface="+mn-lt"/>
              </a:rPr>
              <a:t>The Evidence &amp; Trial Wheels </a:t>
            </a:r>
            <a:r>
              <a:rPr lang="en-US" sz="2500" dirty="0">
                <a:latin typeface="+mn-lt"/>
              </a:rPr>
              <a:t>were developed by attorney </a:t>
            </a:r>
            <a:r>
              <a:rPr lang="en-US" sz="2500" b="1" dirty="0">
                <a:latin typeface="+mn-lt"/>
              </a:rPr>
              <a:t>Robert S. Arns</a:t>
            </a:r>
            <a:r>
              <a:rPr lang="en-US" sz="2500" dirty="0">
                <a:latin typeface="+mn-lt"/>
              </a:rPr>
              <a:t>, founder of The Arns Law Firm in San Francisco. </a:t>
            </a:r>
          </a:p>
          <a:p>
            <a:endParaRPr lang="en-US" sz="2500" dirty="0">
              <a:latin typeface="+mn-lt"/>
            </a:endParaRPr>
          </a:p>
          <a:p>
            <a:r>
              <a:rPr lang="en-US" sz="2500" dirty="0">
                <a:latin typeface="+mn-lt"/>
              </a:rPr>
              <a:t>Arns grew up before the “era of self-esteem” – he learned everything the hard way. </a:t>
            </a:r>
          </a:p>
          <a:p>
            <a:endParaRPr lang="en-US" sz="2500" i="1" dirty="0">
              <a:latin typeface="+mn-lt"/>
            </a:endParaRPr>
          </a:p>
          <a:p>
            <a:r>
              <a:rPr lang="en-US" sz="2500" i="1" dirty="0">
                <a:latin typeface="+mn-lt"/>
              </a:rPr>
              <a:t>The Wheels </a:t>
            </a:r>
            <a:r>
              <a:rPr lang="en-US" sz="2500" dirty="0">
                <a:latin typeface="+mn-lt"/>
              </a:rPr>
              <a:t>are based on decades of trial experience and training lawyers of all experience levels.</a:t>
            </a:r>
          </a:p>
          <a:p>
            <a:endParaRPr lang="en-US" sz="2500" dirty="0">
              <a:latin typeface="+mn-lt"/>
            </a:endParaRPr>
          </a:p>
        </p:txBody>
      </p:sp>
      <p:sp>
        <p:nvSpPr>
          <p:cNvPr id="3" name="Slide Number Placeholder 2"/>
          <p:cNvSpPr>
            <a:spLocks noGrp="1"/>
          </p:cNvSpPr>
          <p:nvPr>
            <p:ph type="sldNum" sz="quarter" idx="12"/>
          </p:nvPr>
        </p:nvSpPr>
        <p:spPr/>
        <p:txBody>
          <a:bodyPr/>
          <a:lstStyle/>
          <a:p>
            <a:fld id="{2371B9ED-B519-4823-941E-6B66CBD1E6FC}" type="slidenum">
              <a:rPr lang="en-US" smtClean="0"/>
              <a:pPr/>
              <a:t>7</a:t>
            </a:fld>
            <a:endParaRPr lang="en-US" dirty="0"/>
          </a:p>
        </p:txBody>
      </p:sp>
    </p:spTree>
    <p:extLst>
      <p:ext uri="{BB962C8B-B14F-4D97-AF65-F5344CB8AC3E}">
        <p14:creationId xmlns:p14="http://schemas.microsoft.com/office/powerpoint/2010/main" val="11790912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Number Placeholder 5"/>
          <p:cNvSpPr>
            <a:spLocks noGrp="1"/>
          </p:cNvSpPr>
          <p:nvPr>
            <p:ph type="sldNum" sz="quarter" idx="12"/>
          </p:nvPr>
        </p:nvSpPr>
        <p:spPr bwMode="auto">
          <a:noFill/>
          <a:ln>
            <a:miter lim="800000"/>
            <a:headEnd/>
            <a:tailEnd/>
          </a:ln>
        </p:spPr>
        <p:txBody>
          <a:bodyPr/>
          <a:lstStyle/>
          <a:p>
            <a:fld id="{6A1C5B70-3072-43B7-AC7E-BEDE476EE6E0}" type="slidenum">
              <a:rPr lang="en-US"/>
              <a:pPr/>
              <a:t>70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58372" name="Rectangle 3"/>
          <p:cNvSpPr>
            <a:spLocks noGrp="1" noChangeArrowheads="1"/>
          </p:cNvSpPr>
          <p:nvPr>
            <p:ph idx="1"/>
          </p:nvPr>
        </p:nvSpPr>
        <p:spPr>
          <a:xfrm>
            <a:off x="838200" y="2743200"/>
            <a:ext cx="7467600" cy="3505200"/>
          </a:xfrm>
        </p:spPr>
        <p:txBody>
          <a:bodyPr/>
          <a:lstStyle/>
          <a:p>
            <a:pPr lvl="1" eaLnBrk="1" hangingPunct="1"/>
            <a:endParaRPr lang="en-US" sz="22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p>
          <a:p>
            <a:pPr eaLnBrk="1" hangingPunct="1"/>
            <a:endParaRPr lang="en-US" dirty="0"/>
          </a:p>
        </p:txBody>
      </p:sp>
      <p:pic>
        <p:nvPicPr>
          <p:cNvPr id="583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828800" y="1676400"/>
            <a:ext cx="6096000" cy="1015663"/>
          </a:xfrm>
          <a:prstGeom prst="rect">
            <a:avLst/>
          </a:prstGeom>
        </p:spPr>
        <p:txBody>
          <a:bodyPr wrap="square">
            <a:spAutoFit/>
          </a:bodyPr>
          <a:lstStyle/>
          <a:p>
            <a:r>
              <a:rPr lang="en-US" sz="3000" dirty="0">
                <a:latin typeface="+mj-lt"/>
              </a:rPr>
              <a:t>What Is The “Waiver Rule” If An   </a:t>
            </a:r>
            <a:br>
              <a:rPr lang="en-US" sz="3000" dirty="0">
                <a:latin typeface="+mj-lt"/>
              </a:rPr>
            </a:br>
            <a:r>
              <a:rPr lang="en-US" sz="3000" dirty="0">
                <a:latin typeface="+mj-lt"/>
              </a:rPr>
              <a:t>   Attorney Fails To Object?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Number Placeholder 5"/>
          <p:cNvSpPr>
            <a:spLocks noGrp="1"/>
          </p:cNvSpPr>
          <p:nvPr>
            <p:ph type="sldNum" sz="quarter" idx="12"/>
          </p:nvPr>
        </p:nvSpPr>
        <p:spPr bwMode="auto">
          <a:noFill/>
          <a:ln>
            <a:miter lim="800000"/>
            <a:headEnd/>
            <a:tailEnd/>
          </a:ln>
        </p:spPr>
        <p:txBody>
          <a:bodyPr/>
          <a:lstStyle/>
          <a:p>
            <a:fld id="{6A1C5B70-3072-43B7-AC7E-BEDE476EE6E0}" type="slidenum">
              <a:rPr lang="en-US"/>
              <a:pPr/>
              <a:t>71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58372" name="Rectangle 3"/>
          <p:cNvSpPr>
            <a:spLocks noGrp="1" noChangeArrowheads="1"/>
          </p:cNvSpPr>
          <p:nvPr>
            <p:ph idx="1"/>
          </p:nvPr>
        </p:nvSpPr>
        <p:spPr>
          <a:xfrm>
            <a:off x="838200" y="2743200"/>
            <a:ext cx="7467600" cy="3505200"/>
          </a:xfrm>
        </p:spPr>
        <p:txBody>
          <a:bodyPr/>
          <a:lstStyle/>
          <a:p>
            <a:pPr eaLnBrk="1" hangingPunct="1"/>
            <a:r>
              <a:rPr lang="en-US" sz="2200" dirty="0"/>
              <a:t>If the trial lawyer does not object to inadmissible evidence </a:t>
            </a:r>
          </a:p>
          <a:p>
            <a:pPr lvl="1" eaLnBrk="1" hangingPunct="1"/>
            <a:r>
              <a:rPr lang="en-US" sz="2200" dirty="0">
                <a:ea typeface="ＭＳ Ｐゴシック" charset="-128"/>
              </a:rPr>
              <a:t>(1) Timely </a:t>
            </a:r>
          </a:p>
          <a:p>
            <a:pPr lvl="1" eaLnBrk="1" hangingPunct="1"/>
            <a:r>
              <a:rPr lang="en-US" sz="2200" dirty="0">
                <a:ea typeface="ＭＳ Ｐゴシック" charset="-128"/>
              </a:rPr>
              <a:t>(2) Specifically and </a:t>
            </a:r>
          </a:p>
          <a:p>
            <a:pPr lvl="1" eaLnBrk="1" hangingPunct="1"/>
            <a:r>
              <a:rPr lang="en-US" sz="2200" dirty="0">
                <a:ea typeface="ＭＳ Ｐゴシック" charset="-128"/>
              </a:rPr>
              <a:t>(3) On the record</a:t>
            </a:r>
          </a:p>
          <a:p>
            <a:pPr eaLnBrk="1" hangingPunct="1"/>
            <a:r>
              <a:rPr lang="en-US" sz="2200" dirty="0"/>
              <a:t>Then</a:t>
            </a:r>
          </a:p>
          <a:p>
            <a:pPr lvl="1" eaLnBrk="1" hangingPunct="1"/>
            <a:r>
              <a:rPr lang="en-US" sz="2200" dirty="0">
                <a:ea typeface="ＭＳ Ｐゴシック" charset="-128"/>
              </a:rPr>
              <a:t>Inadmissible evidence is admitted </a:t>
            </a:r>
            <a:r>
              <a:rPr lang="en-US" sz="2200" u="sng" dirty="0">
                <a:ea typeface="ＭＳ Ｐゴシック" charset="-128"/>
              </a:rPr>
              <a:t>and</a:t>
            </a:r>
            <a:endParaRPr lang="en-US" sz="2200" dirty="0">
              <a:ea typeface="ＭＳ Ｐゴシック" charset="-128"/>
            </a:endParaRPr>
          </a:p>
          <a:p>
            <a:pPr lvl="1" eaLnBrk="1" hangingPunct="1"/>
            <a:r>
              <a:rPr lang="en-US" sz="2200" dirty="0">
                <a:ea typeface="ＭＳ Ｐゴシック" charset="-128"/>
              </a:rPr>
              <a:t>Grounds for appeal based on </a:t>
            </a:r>
            <a:r>
              <a:rPr lang="en-US" sz="2200" i="1" dirty="0">
                <a:ea typeface="ＭＳ Ｐゴシック" charset="-128"/>
              </a:rPr>
              <a:t>reversible error for admitting the evidence </a:t>
            </a:r>
            <a:r>
              <a:rPr lang="en-US" sz="2200" dirty="0">
                <a:ea typeface="ＭＳ Ｐゴシック" charset="-128"/>
              </a:rPr>
              <a:t>are waived</a:t>
            </a:r>
          </a:p>
          <a:p>
            <a:pPr lvl="1" eaLnBrk="1" hangingPunct="1"/>
            <a:endParaRPr lang="en-US" sz="2200" dirty="0">
              <a:ea typeface="ＭＳ Ｐゴシック" charset="-128"/>
            </a:endParaRPr>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p>
          <a:p>
            <a:pPr eaLnBrk="1" hangingPunct="1"/>
            <a:endParaRPr lang="en-US" dirty="0"/>
          </a:p>
        </p:txBody>
      </p:sp>
      <p:pic>
        <p:nvPicPr>
          <p:cNvPr id="583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828800" y="1676400"/>
            <a:ext cx="6096000" cy="1015663"/>
          </a:xfrm>
          <a:prstGeom prst="rect">
            <a:avLst/>
          </a:prstGeom>
        </p:spPr>
        <p:txBody>
          <a:bodyPr wrap="square">
            <a:spAutoFit/>
          </a:bodyPr>
          <a:lstStyle/>
          <a:p>
            <a:r>
              <a:rPr lang="en-US" sz="3000" dirty="0">
                <a:latin typeface="+mj-lt"/>
              </a:rPr>
              <a:t>What Is The “Waiver Rule” If An   </a:t>
            </a:r>
            <a:br>
              <a:rPr lang="en-US" sz="3000" dirty="0">
                <a:latin typeface="+mj-lt"/>
              </a:rPr>
            </a:br>
            <a:r>
              <a:rPr lang="en-US" sz="3000" dirty="0">
                <a:latin typeface="+mj-lt"/>
              </a:rPr>
              <a:t>   Attorney Fails To Object?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Number Placeholder 5"/>
          <p:cNvSpPr>
            <a:spLocks noGrp="1"/>
          </p:cNvSpPr>
          <p:nvPr>
            <p:ph type="sldNum" sz="quarter" idx="12"/>
          </p:nvPr>
        </p:nvSpPr>
        <p:spPr bwMode="auto">
          <a:noFill/>
          <a:ln>
            <a:miter lim="800000"/>
            <a:headEnd/>
            <a:tailEnd/>
          </a:ln>
        </p:spPr>
        <p:txBody>
          <a:bodyPr/>
          <a:lstStyle/>
          <a:p>
            <a:fld id="{C683BDA9-68CB-464C-A426-19FC7D11C115}" type="slidenum">
              <a:rPr lang="en-US"/>
              <a:pPr/>
              <a:t>72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604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981200" y="1879937"/>
            <a:ext cx="5562600" cy="1015663"/>
          </a:xfrm>
          <a:prstGeom prst="rect">
            <a:avLst/>
          </a:prstGeom>
        </p:spPr>
        <p:txBody>
          <a:bodyPr wrap="square">
            <a:spAutoFit/>
          </a:bodyPr>
          <a:lstStyle/>
          <a:p>
            <a:r>
              <a:rPr lang="en-US" sz="3000" dirty="0">
                <a:latin typeface="+mj-lt"/>
              </a:rPr>
              <a:t>What Are The Four Ways To </a:t>
            </a:r>
            <a:br>
              <a:rPr lang="en-US" sz="3000" dirty="0">
                <a:latin typeface="+mj-lt"/>
              </a:rPr>
            </a:br>
            <a:r>
              <a:rPr lang="en-US" sz="3000" dirty="0">
                <a:latin typeface="+mj-lt"/>
              </a:rPr>
              <a:t>       Exclude Evidence?</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Number Placeholder 5"/>
          <p:cNvSpPr>
            <a:spLocks noGrp="1"/>
          </p:cNvSpPr>
          <p:nvPr>
            <p:ph type="sldNum" sz="quarter" idx="12"/>
          </p:nvPr>
        </p:nvSpPr>
        <p:spPr bwMode="auto">
          <a:noFill/>
          <a:ln>
            <a:miter lim="800000"/>
            <a:headEnd/>
            <a:tailEnd/>
          </a:ln>
        </p:spPr>
        <p:txBody>
          <a:bodyPr/>
          <a:lstStyle/>
          <a:p>
            <a:fld id="{C683BDA9-68CB-464C-A426-19FC7D11C115}" type="slidenum">
              <a:rPr lang="en-US"/>
              <a:pPr/>
              <a:t>73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60420" name="Rectangle 3"/>
          <p:cNvSpPr>
            <a:spLocks noGrp="1" noChangeArrowheads="1"/>
          </p:cNvSpPr>
          <p:nvPr>
            <p:ph idx="1"/>
          </p:nvPr>
        </p:nvSpPr>
        <p:spPr>
          <a:xfrm>
            <a:off x="990600" y="3429000"/>
            <a:ext cx="7467600" cy="2286000"/>
          </a:xfrm>
        </p:spPr>
        <p:txBody>
          <a:bodyPr/>
          <a:lstStyle/>
          <a:p>
            <a:pPr eaLnBrk="1" hangingPunct="1">
              <a:lnSpc>
                <a:spcPct val="80000"/>
              </a:lnSpc>
            </a:pPr>
            <a:r>
              <a:rPr lang="en-US" sz="2400" dirty="0"/>
              <a:t>Motions in </a:t>
            </a:r>
            <a:r>
              <a:rPr lang="en-US" sz="2400" dirty="0">
                <a:solidFill>
                  <a:srgbClr val="FF0000"/>
                </a:solidFill>
              </a:rPr>
              <a:t>L</a:t>
            </a:r>
            <a:r>
              <a:rPr lang="en-US" sz="2400" dirty="0"/>
              <a:t>imine (Motion at the threshold)</a:t>
            </a:r>
          </a:p>
          <a:p>
            <a:pPr eaLnBrk="1" hangingPunct="1">
              <a:lnSpc>
                <a:spcPct val="80000"/>
              </a:lnSpc>
            </a:pPr>
            <a:r>
              <a:rPr lang="en-US" sz="2400" dirty="0"/>
              <a:t>Oral </a:t>
            </a:r>
            <a:r>
              <a:rPr lang="en-US" sz="2400" dirty="0">
                <a:solidFill>
                  <a:srgbClr val="FF0000"/>
                </a:solidFill>
              </a:rPr>
              <a:t>O</a:t>
            </a:r>
            <a:r>
              <a:rPr lang="en-US" sz="2400" dirty="0"/>
              <a:t>bjections during direct and cross</a:t>
            </a:r>
          </a:p>
          <a:p>
            <a:pPr eaLnBrk="1" hangingPunct="1">
              <a:lnSpc>
                <a:spcPct val="80000"/>
              </a:lnSpc>
            </a:pPr>
            <a:r>
              <a:rPr lang="en-US" sz="2400" dirty="0"/>
              <a:t>Motion to </a:t>
            </a:r>
            <a:r>
              <a:rPr lang="en-US" sz="2400" dirty="0">
                <a:solidFill>
                  <a:srgbClr val="FF0000"/>
                </a:solidFill>
              </a:rPr>
              <a:t>S</a:t>
            </a:r>
            <a:r>
              <a:rPr lang="en-US" sz="2400" dirty="0"/>
              <a:t>trike and admonish the jury to disregard </a:t>
            </a:r>
          </a:p>
          <a:p>
            <a:pPr eaLnBrk="1" hangingPunct="1">
              <a:lnSpc>
                <a:spcPct val="80000"/>
              </a:lnSpc>
            </a:pPr>
            <a:r>
              <a:rPr lang="en-US" sz="2400" dirty="0"/>
              <a:t>FRE </a:t>
            </a:r>
            <a:r>
              <a:rPr lang="en-US" sz="2400" dirty="0">
                <a:solidFill>
                  <a:srgbClr val="FF0000"/>
                </a:solidFill>
              </a:rPr>
              <a:t>104</a:t>
            </a:r>
            <a:r>
              <a:rPr lang="en-US" sz="2400" dirty="0"/>
              <a:t> Preliminary Fact Hearing </a:t>
            </a:r>
          </a:p>
          <a:p>
            <a:pPr eaLnBrk="1" hangingPunct="1">
              <a:lnSpc>
                <a:spcPct val="80000"/>
              </a:lnSpc>
            </a:pPr>
            <a:endParaRPr lang="en-US" sz="2200" dirty="0"/>
          </a:p>
          <a:p>
            <a:pPr eaLnBrk="1" hangingPunct="1">
              <a:lnSpc>
                <a:spcPct val="80000"/>
              </a:lnSpc>
            </a:pPr>
            <a:endParaRPr lang="en-US" sz="2200" dirty="0"/>
          </a:p>
          <a:p>
            <a:pPr eaLnBrk="1" hangingPunct="1">
              <a:lnSpc>
                <a:spcPct val="80000"/>
              </a:lnSpc>
            </a:pPr>
            <a:endParaRPr lang="en-US" sz="2200" dirty="0"/>
          </a:p>
          <a:p>
            <a:pPr eaLnBrk="1" hangingPunct="1">
              <a:lnSpc>
                <a:spcPct val="80000"/>
              </a:lnSpc>
            </a:pPr>
            <a:endParaRPr lang="en-US" sz="2200" dirty="0"/>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p>
          <a:p>
            <a:pPr eaLnBrk="1" hangingPunct="1"/>
            <a:endParaRPr lang="en-US" dirty="0"/>
          </a:p>
        </p:txBody>
      </p:sp>
      <p:pic>
        <p:nvPicPr>
          <p:cNvPr id="604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981200" y="1879937"/>
            <a:ext cx="5562600" cy="1015663"/>
          </a:xfrm>
          <a:prstGeom prst="rect">
            <a:avLst/>
          </a:prstGeom>
        </p:spPr>
        <p:txBody>
          <a:bodyPr wrap="square">
            <a:spAutoFit/>
          </a:bodyPr>
          <a:lstStyle/>
          <a:p>
            <a:r>
              <a:rPr lang="en-US" sz="3000" dirty="0">
                <a:latin typeface="+mj-lt"/>
              </a:rPr>
              <a:t>What Are The Four Ways To </a:t>
            </a:r>
            <a:br>
              <a:rPr lang="en-US" sz="3000" dirty="0">
                <a:latin typeface="+mj-lt"/>
              </a:rPr>
            </a:br>
            <a:r>
              <a:rPr lang="en-US" sz="3000" dirty="0">
                <a:latin typeface="+mj-lt"/>
              </a:rPr>
              <a:t>       Exclude Evidence?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Number Placeholder 5"/>
          <p:cNvSpPr>
            <a:spLocks noGrp="1"/>
          </p:cNvSpPr>
          <p:nvPr>
            <p:ph type="sldNum" sz="quarter" idx="12"/>
          </p:nvPr>
        </p:nvSpPr>
        <p:spPr bwMode="auto">
          <a:noFill/>
          <a:ln>
            <a:miter lim="800000"/>
            <a:headEnd/>
            <a:tailEnd/>
          </a:ln>
        </p:spPr>
        <p:txBody>
          <a:bodyPr/>
          <a:lstStyle/>
          <a:p>
            <a:fld id="{4BFB787B-FB90-447C-9BE3-E7E988DE1E53}" type="slidenum">
              <a:rPr lang="en-US"/>
              <a:pPr/>
              <a:t>74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624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219200" y="2108537"/>
            <a:ext cx="7162800" cy="1015663"/>
          </a:xfrm>
          <a:prstGeom prst="rect">
            <a:avLst/>
          </a:prstGeom>
        </p:spPr>
        <p:txBody>
          <a:bodyPr wrap="square">
            <a:spAutoFit/>
          </a:bodyPr>
          <a:lstStyle/>
          <a:p>
            <a:r>
              <a:rPr lang="en-US" sz="3000" dirty="0">
                <a:latin typeface="+mj-lt"/>
              </a:rPr>
              <a:t>Under What Circumstances Does An </a:t>
            </a:r>
            <a:br>
              <a:rPr lang="en-US" sz="3000" dirty="0">
                <a:latin typeface="+mj-lt"/>
              </a:rPr>
            </a:br>
            <a:r>
              <a:rPr lang="en-US" sz="3000" dirty="0">
                <a:latin typeface="+mj-lt"/>
              </a:rPr>
              <a:t> Attorney Make A Motion to Strike?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Number Placeholder 5"/>
          <p:cNvSpPr>
            <a:spLocks noGrp="1"/>
          </p:cNvSpPr>
          <p:nvPr>
            <p:ph type="sldNum" sz="quarter" idx="12"/>
          </p:nvPr>
        </p:nvSpPr>
        <p:spPr bwMode="auto">
          <a:noFill/>
          <a:ln>
            <a:miter lim="800000"/>
            <a:headEnd/>
            <a:tailEnd/>
          </a:ln>
        </p:spPr>
        <p:txBody>
          <a:bodyPr/>
          <a:lstStyle/>
          <a:p>
            <a:fld id="{4BFB787B-FB90-447C-9BE3-E7E988DE1E53}" type="slidenum">
              <a:rPr lang="en-US"/>
              <a:pPr/>
              <a:t>75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Rot="1" noChangeArrowheads="1"/>
          </p:cNvSpPr>
          <p:nvPr>
            <p:ph type="title"/>
          </p:nvPr>
        </p:nvSpPr>
        <p:spPr>
          <a:xfrm>
            <a:off x="761999" y="168275"/>
            <a:ext cx="7620001" cy="1279525"/>
          </a:xfrm>
          <a:solidFill>
            <a:srgbClr val="00642D"/>
          </a:solidFill>
        </p:spPr>
        <p:txBody>
          <a:bodyPr>
            <a:normAutofit/>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sp>
        <p:nvSpPr>
          <p:cNvPr id="62468" name="Rectangle 3"/>
          <p:cNvSpPr>
            <a:spLocks noGrp="1" noChangeArrowheads="1"/>
          </p:cNvSpPr>
          <p:nvPr>
            <p:ph idx="1"/>
          </p:nvPr>
        </p:nvSpPr>
        <p:spPr>
          <a:xfrm>
            <a:off x="990600" y="3810000"/>
            <a:ext cx="7315200" cy="1066800"/>
          </a:xfrm>
        </p:spPr>
        <p:txBody>
          <a:bodyPr/>
          <a:lstStyle/>
          <a:p>
            <a:pPr marL="112713" indent="-3175" eaLnBrk="1" hangingPunct="1">
              <a:lnSpc>
                <a:spcPct val="90000"/>
              </a:lnSpc>
              <a:buFont typeface="Wingdings" pitchFamily="2" charset="2"/>
              <a:buNone/>
            </a:pPr>
            <a:r>
              <a:rPr lang="en-US" sz="2400" dirty="0"/>
              <a:t>Usually after a non-responsive answer by a witness who puts inadmissible evidence on the record in front of the jury. </a:t>
            </a:r>
          </a:p>
          <a:p>
            <a:pPr eaLnBrk="1" hangingPunct="1">
              <a:lnSpc>
                <a:spcPct val="90000"/>
              </a:lnSpc>
              <a:buFont typeface="Wingdings" pitchFamily="2" charset="2"/>
              <a:buNone/>
            </a:pPr>
            <a:endParaRPr lang="en-US" sz="2000" dirty="0"/>
          </a:p>
          <a:p>
            <a:pPr eaLnBrk="1" hangingPunct="1">
              <a:lnSpc>
                <a:spcPct val="90000"/>
              </a:lnSpc>
              <a:buFont typeface="Wingdings" pitchFamily="2" charset="2"/>
              <a:buNone/>
            </a:pPr>
            <a:endParaRPr lang="en-US" sz="2400" dirty="0"/>
          </a:p>
          <a:p>
            <a:pPr lvl="1" eaLnBrk="1" hangingPunct="1"/>
            <a:endParaRPr lang="en-US" sz="2400" dirty="0">
              <a:ea typeface="ＭＳ Ｐゴシック" charset="-128"/>
            </a:endParaRPr>
          </a:p>
          <a:p>
            <a:pPr eaLnBrk="1" hangingPunct="1">
              <a:lnSpc>
                <a:spcPct val="90000"/>
              </a:lnSpc>
              <a:buFont typeface="Wingdings" pitchFamily="2" charset="2"/>
              <a:buNone/>
            </a:pPr>
            <a:endParaRPr lang="en-US" dirty="0"/>
          </a:p>
          <a:p>
            <a:pPr eaLnBrk="1" hangingPunct="1"/>
            <a:endParaRPr lang="en-US" dirty="0"/>
          </a:p>
        </p:txBody>
      </p:sp>
      <p:pic>
        <p:nvPicPr>
          <p:cNvPr id="624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 name="Rectangle 7"/>
          <p:cNvSpPr/>
          <p:nvPr/>
        </p:nvSpPr>
        <p:spPr>
          <a:xfrm>
            <a:off x="1219200" y="2108537"/>
            <a:ext cx="7162800" cy="1015663"/>
          </a:xfrm>
          <a:prstGeom prst="rect">
            <a:avLst/>
          </a:prstGeom>
        </p:spPr>
        <p:txBody>
          <a:bodyPr wrap="square">
            <a:spAutoFit/>
          </a:bodyPr>
          <a:lstStyle/>
          <a:p>
            <a:r>
              <a:rPr lang="en-US" sz="3000" dirty="0">
                <a:latin typeface="+mj-lt"/>
              </a:rPr>
              <a:t>Under What Circumstances Does An </a:t>
            </a:r>
            <a:br>
              <a:rPr lang="en-US" sz="3000" dirty="0">
                <a:latin typeface="+mj-lt"/>
              </a:rPr>
            </a:br>
            <a:r>
              <a:rPr lang="en-US" sz="3000" dirty="0">
                <a:latin typeface="+mj-lt"/>
              </a:rPr>
              <a:t> Attorney Make A Motion to Strike?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3"/>
          <p:cNvSpPr>
            <a:spLocks noGrp="1" noChangeArrowheads="1"/>
          </p:cNvSpPr>
          <p:nvPr>
            <p:ph idx="1"/>
          </p:nvPr>
        </p:nvSpPr>
        <p:spPr>
          <a:xfrm>
            <a:off x="1981200" y="2895600"/>
            <a:ext cx="6858000" cy="3581400"/>
          </a:xfrm>
        </p:spPr>
        <p:txBody>
          <a:bodyPr/>
          <a:lstStyle/>
          <a:p>
            <a:pPr eaLnBrk="1" hangingPunct="1">
              <a:lnSpc>
                <a:spcPct val="70000"/>
              </a:lnSpc>
              <a:buFont typeface="Wingdings 3" pitchFamily="18" charset="2"/>
              <a:buNone/>
            </a:pPr>
            <a:r>
              <a:rPr lang="en-US" sz="2200" dirty="0"/>
              <a:t>(1) Motions in </a:t>
            </a:r>
            <a:r>
              <a:rPr lang="en-US" sz="2200" dirty="0">
                <a:solidFill>
                  <a:srgbClr val="FF0000"/>
                </a:solidFill>
              </a:rPr>
              <a:t>L</a:t>
            </a:r>
            <a:r>
              <a:rPr lang="en-US" sz="2200" dirty="0"/>
              <a:t>imine</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(2) </a:t>
            </a:r>
            <a:r>
              <a:rPr lang="en-US" sz="2200" dirty="0">
                <a:solidFill>
                  <a:srgbClr val="FF0000"/>
                </a:solidFill>
              </a:rPr>
              <a:t>O</a:t>
            </a:r>
            <a:r>
              <a:rPr lang="en-US" sz="2200" dirty="0"/>
              <a:t>bjections </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(3) Motions to </a:t>
            </a:r>
            <a:r>
              <a:rPr lang="en-US" sz="2200" b="1" dirty="0">
                <a:solidFill>
                  <a:srgbClr val="FF0000"/>
                </a:solidFill>
              </a:rPr>
              <a:t>S</a:t>
            </a:r>
            <a:r>
              <a:rPr lang="en-US" sz="2200" dirty="0"/>
              <a:t>trike and requests to admonish</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(4) FRE </a:t>
            </a:r>
            <a:r>
              <a:rPr lang="en-US" sz="2200" dirty="0">
                <a:solidFill>
                  <a:srgbClr val="FF0000"/>
                </a:solidFill>
              </a:rPr>
              <a:t>104 </a:t>
            </a:r>
            <a:r>
              <a:rPr lang="en-US" sz="2200" dirty="0"/>
              <a:t>Preliminary Fact Hearings </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(5) Requests for </a:t>
            </a:r>
            <a:r>
              <a:rPr lang="en-US" sz="2200" dirty="0">
                <a:solidFill>
                  <a:srgbClr val="FF0000"/>
                </a:solidFill>
              </a:rPr>
              <a:t>L</a:t>
            </a:r>
            <a:r>
              <a:rPr lang="en-US" sz="2200" dirty="0"/>
              <a:t>imited admissibility</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(6) Citations for </a:t>
            </a:r>
            <a:r>
              <a:rPr lang="en-US" sz="2200" dirty="0">
                <a:solidFill>
                  <a:srgbClr val="FF0000"/>
                </a:solidFill>
              </a:rPr>
              <a:t>M</a:t>
            </a:r>
            <a:r>
              <a:rPr lang="en-US" sz="2200" dirty="0"/>
              <a:t>isconduct</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(7)</a:t>
            </a:r>
            <a:r>
              <a:rPr lang="en-US" sz="2200" dirty="0">
                <a:solidFill>
                  <a:srgbClr val="FF0000"/>
                </a:solidFill>
              </a:rPr>
              <a:t> O</a:t>
            </a:r>
            <a:r>
              <a:rPr lang="en-US" sz="2200" dirty="0"/>
              <a:t>ffers of proof</a:t>
            </a:r>
          </a:p>
          <a:p>
            <a:pPr eaLnBrk="1" hangingPunct="1">
              <a:lnSpc>
                <a:spcPct val="70000"/>
              </a:lnSpc>
              <a:buFont typeface="Wingdings 3" pitchFamily="18" charset="2"/>
              <a:buNone/>
            </a:pPr>
            <a:endParaRPr lang="en-US" sz="800" dirty="0"/>
          </a:p>
          <a:p>
            <a:pPr eaLnBrk="1" hangingPunct="1">
              <a:lnSpc>
                <a:spcPct val="70000"/>
              </a:lnSpc>
              <a:buFont typeface="Wingdings 3" pitchFamily="18" charset="2"/>
              <a:buNone/>
            </a:pPr>
            <a:r>
              <a:rPr lang="en-US" sz="2200" dirty="0"/>
              <a:t>(8) Makes a </a:t>
            </a:r>
            <a:r>
              <a:rPr lang="en-US" sz="2200" dirty="0">
                <a:solidFill>
                  <a:srgbClr val="FF0000"/>
                </a:solidFill>
              </a:rPr>
              <a:t>R</a:t>
            </a:r>
            <a:r>
              <a:rPr lang="en-US" sz="2200" dirty="0"/>
              <a:t>ecord</a:t>
            </a:r>
          </a:p>
          <a:p>
            <a:pPr eaLnBrk="1" hangingPunct="1">
              <a:lnSpc>
                <a:spcPct val="80000"/>
              </a:lnSpc>
            </a:pPr>
            <a:endParaRPr lang="en-US" sz="2200" dirty="0"/>
          </a:p>
        </p:txBody>
      </p:sp>
      <p:sp>
        <p:nvSpPr>
          <p:cNvPr id="72706" name="Slide Number Placeholder 5"/>
          <p:cNvSpPr>
            <a:spLocks noGrp="1"/>
          </p:cNvSpPr>
          <p:nvPr>
            <p:ph type="sldNum" sz="quarter" idx="12"/>
          </p:nvPr>
        </p:nvSpPr>
        <p:spPr bwMode="auto">
          <a:noFill/>
          <a:ln>
            <a:miter lim="800000"/>
            <a:headEnd/>
            <a:tailEnd/>
          </a:ln>
        </p:spPr>
        <p:txBody>
          <a:bodyPr/>
          <a:lstStyle/>
          <a:p>
            <a:fld id="{D5C14AE8-9891-4E9E-B2C4-4E26D44E30B6}" type="slidenum">
              <a:rPr lang="en-US"/>
              <a:pPr/>
              <a:t>76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Procedural Matters</a:t>
            </a:r>
          </a:p>
        </p:txBody>
      </p:sp>
      <p:pic>
        <p:nvPicPr>
          <p:cNvPr id="7270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1295400" y="1600200"/>
            <a:ext cx="6858000" cy="1015663"/>
          </a:xfrm>
          <a:prstGeom prst="rect">
            <a:avLst/>
          </a:prstGeom>
        </p:spPr>
        <p:txBody>
          <a:bodyPr wrap="square">
            <a:spAutoFit/>
          </a:bodyPr>
          <a:lstStyle/>
          <a:p>
            <a:r>
              <a:rPr lang="en-US" sz="3000" dirty="0">
                <a:latin typeface="+mj-lt"/>
              </a:rPr>
              <a:t>An Attorney Controls Evidence With Procedural Matters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Number Placeholder 5"/>
          <p:cNvSpPr>
            <a:spLocks noGrp="1"/>
          </p:cNvSpPr>
          <p:nvPr>
            <p:ph type="sldNum" sz="quarter" idx="12"/>
          </p:nvPr>
        </p:nvSpPr>
        <p:spPr bwMode="auto">
          <a:noFill/>
          <a:ln>
            <a:miter lim="800000"/>
            <a:headEnd/>
            <a:tailEnd/>
          </a:ln>
        </p:spPr>
        <p:txBody>
          <a:bodyPr/>
          <a:lstStyle/>
          <a:p>
            <a:fld id="{2D8526F1-3CD1-4C29-A0C7-7AD4E1693EA6}" type="slidenum">
              <a:rPr lang="en-US"/>
              <a:pPr/>
              <a:t>77</a:t>
            </a:fld>
            <a:endParaRPr lang="en-US" dirty="0"/>
          </a:p>
        </p:txBody>
      </p:sp>
      <p:pic>
        <p:nvPicPr>
          <p:cNvPr id="73730"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90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4000" dirty="0">
                <a:solidFill>
                  <a:schemeClr val="bg1"/>
                </a:solidFill>
                <a:ea typeface="+mj-ea"/>
              </a:rPr>
              <a:t>Part 4:  </a:t>
            </a:r>
            <a:br>
              <a:rPr lang="en-US" sz="4000" dirty="0">
                <a:solidFill>
                  <a:schemeClr val="bg1"/>
                </a:solidFill>
                <a:ea typeface="+mj-ea"/>
              </a:rPr>
            </a:br>
            <a:r>
              <a:rPr lang="en-US" sz="4000" dirty="0">
                <a:solidFill>
                  <a:schemeClr val="bg1"/>
                </a:solidFill>
                <a:ea typeface="+mj-ea"/>
              </a:rPr>
              <a:t>Categories Of Objections</a:t>
            </a:r>
          </a:p>
        </p:txBody>
      </p:sp>
      <p:pic>
        <p:nvPicPr>
          <p:cNvPr id="73732"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Number Placeholder 5"/>
          <p:cNvSpPr>
            <a:spLocks noGrp="1"/>
          </p:cNvSpPr>
          <p:nvPr>
            <p:ph type="sldNum" sz="quarter" idx="12"/>
          </p:nvPr>
        </p:nvSpPr>
        <p:spPr bwMode="auto">
          <a:noFill/>
          <a:ln>
            <a:miter lim="800000"/>
            <a:headEnd/>
            <a:tailEnd/>
          </a:ln>
        </p:spPr>
        <p:txBody>
          <a:bodyPr/>
          <a:lstStyle/>
          <a:p>
            <a:fld id="{683A249C-6585-49A8-B710-CCA0CC593BE2}" type="slidenum">
              <a:rPr lang="en-US"/>
              <a:pPr/>
              <a:t>78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Categories Of Objections</a:t>
            </a:r>
          </a:p>
        </p:txBody>
      </p:sp>
      <p:pic>
        <p:nvPicPr>
          <p:cNvPr id="74756"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6" name="Rectangle 5"/>
          <p:cNvSpPr/>
          <p:nvPr/>
        </p:nvSpPr>
        <p:spPr>
          <a:xfrm>
            <a:off x="381000" y="1808202"/>
            <a:ext cx="8458200" cy="553998"/>
          </a:xfrm>
          <a:prstGeom prst="rect">
            <a:avLst/>
          </a:prstGeom>
        </p:spPr>
        <p:txBody>
          <a:bodyPr wrap="square">
            <a:spAutoFit/>
          </a:bodyPr>
          <a:lstStyle/>
          <a:p>
            <a:r>
              <a:rPr lang="en-US" sz="3000" dirty="0">
                <a:latin typeface="+mj-lt"/>
              </a:rPr>
              <a:t>What Are The Two Categories Of Objections?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idx="1"/>
          </p:nvPr>
        </p:nvSpPr>
        <p:spPr>
          <a:xfrm>
            <a:off x="381000" y="2438400"/>
            <a:ext cx="8229600" cy="3810000"/>
          </a:xfrm>
        </p:spPr>
        <p:txBody>
          <a:bodyPr/>
          <a:lstStyle/>
          <a:p>
            <a:pPr eaLnBrk="1" hangingPunct="1"/>
            <a:r>
              <a:rPr lang="en-US" sz="2400" dirty="0"/>
              <a:t>Category 1: Objections to </a:t>
            </a:r>
            <a:r>
              <a:rPr lang="en-US" sz="2400" b="1" dirty="0"/>
              <a:t>exclude evidence</a:t>
            </a:r>
            <a:endParaRPr lang="en-US" sz="2000" b="1" dirty="0"/>
          </a:p>
          <a:p>
            <a:pPr lvl="2" eaLnBrk="1" hangingPunct="1"/>
            <a:r>
              <a:rPr lang="en-US" sz="1800" dirty="0">
                <a:ea typeface="ＭＳ Ｐゴシック" charset="-128"/>
              </a:rPr>
              <a:t>Relevance</a:t>
            </a:r>
          </a:p>
          <a:p>
            <a:pPr lvl="2" eaLnBrk="1" hangingPunct="1"/>
            <a:r>
              <a:rPr lang="en-US" sz="1800" dirty="0">
                <a:ea typeface="ＭＳ Ｐゴシック" charset="-128"/>
              </a:rPr>
              <a:t>Lack of Foundation</a:t>
            </a:r>
          </a:p>
          <a:p>
            <a:pPr lvl="2" eaLnBrk="1" hangingPunct="1"/>
            <a:r>
              <a:rPr lang="en-US" sz="1800" dirty="0">
                <a:ea typeface="ＭＳ Ｐゴシック" charset="-128"/>
              </a:rPr>
              <a:t>Hearsay</a:t>
            </a:r>
          </a:p>
          <a:p>
            <a:pPr lvl="2" eaLnBrk="1" hangingPunct="1"/>
            <a:r>
              <a:rPr lang="en-US" sz="1800" dirty="0">
                <a:ea typeface="ＭＳ Ｐゴシック" charset="-128"/>
              </a:rPr>
              <a:t>Precluded by Exclusion or Limitation </a:t>
            </a:r>
          </a:p>
          <a:p>
            <a:pPr lvl="2" eaLnBrk="1" hangingPunct="1"/>
            <a:r>
              <a:rPr lang="en-US" sz="1800" dirty="0">
                <a:ea typeface="ＭＳ Ｐゴシック" charset="-128"/>
              </a:rPr>
              <a:t>FRE 403</a:t>
            </a:r>
          </a:p>
          <a:p>
            <a:pPr lvl="1" eaLnBrk="1" hangingPunct="1"/>
            <a:r>
              <a:rPr lang="en-US" sz="2000" dirty="0">
                <a:ea typeface="ＭＳ Ｐゴシック" charset="-128"/>
              </a:rPr>
              <a:t>These are the 1</a:t>
            </a:r>
            <a:r>
              <a:rPr lang="en-US" sz="2000" baseline="30000" dirty="0">
                <a:ea typeface="ＭＳ Ｐゴシック" charset="-128"/>
              </a:rPr>
              <a:t>st</a:t>
            </a:r>
            <a:r>
              <a:rPr lang="en-US" sz="2000" dirty="0">
                <a:ea typeface="ＭＳ Ｐゴシック" charset="-128"/>
              </a:rPr>
              <a:t> 5 prongs of The Evidence Wheel </a:t>
            </a:r>
            <a:endParaRPr lang="en-US" sz="2400" b="1" i="1" dirty="0">
              <a:ea typeface="ＭＳ Ｐゴシック" charset="-128"/>
            </a:endParaRPr>
          </a:p>
          <a:p>
            <a:pPr eaLnBrk="1" hangingPunct="1"/>
            <a:r>
              <a:rPr lang="en-US" sz="2400" dirty="0"/>
              <a:t>Category 2: Objections to the </a:t>
            </a:r>
            <a:r>
              <a:rPr lang="en-US" sz="2400" b="1" dirty="0"/>
              <a:t>form and privilege</a:t>
            </a:r>
          </a:p>
          <a:p>
            <a:pPr lvl="1" eaLnBrk="1" hangingPunct="1"/>
            <a:r>
              <a:rPr lang="en-US" sz="2000" dirty="0">
                <a:ea typeface="ＭＳ Ｐゴシック" charset="-128"/>
              </a:rPr>
              <a:t>Privilege is contained in Prong 4 Exclusions and Limitations</a:t>
            </a:r>
          </a:p>
          <a:p>
            <a:pPr lvl="1" eaLnBrk="1" hangingPunct="1"/>
            <a:r>
              <a:rPr lang="en-US" sz="2000" dirty="0">
                <a:ea typeface="ＭＳ Ｐゴシック" charset="-128"/>
              </a:rPr>
              <a:t>This is the 7</a:t>
            </a:r>
            <a:r>
              <a:rPr lang="en-US" sz="2000" baseline="30000" dirty="0">
                <a:ea typeface="ＭＳ Ｐゴシック" charset="-128"/>
              </a:rPr>
              <a:t>th</a:t>
            </a:r>
            <a:r>
              <a:rPr lang="en-US" sz="2000" dirty="0">
                <a:ea typeface="ＭＳ Ｐゴシック" charset="-128"/>
              </a:rPr>
              <a:t> Prong of The Evidence Wheel</a:t>
            </a:r>
          </a:p>
          <a:p>
            <a:pPr lvl="1" eaLnBrk="1" hangingPunct="1"/>
            <a:endParaRPr lang="en-US" sz="2000" dirty="0">
              <a:ea typeface="ＭＳ Ｐゴシック" charset="-128"/>
            </a:endParaRPr>
          </a:p>
        </p:txBody>
      </p:sp>
      <p:sp>
        <p:nvSpPr>
          <p:cNvPr id="75778" name="Slide Number Placeholder 5"/>
          <p:cNvSpPr>
            <a:spLocks noGrp="1"/>
          </p:cNvSpPr>
          <p:nvPr>
            <p:ph type="sldNum" sz="quarter" idx="12"/>
          </p:nvPr>
        </p:nvSpPr>
        <p:spPr bwMode="auto">
          <a:noFill/>
          <a:ln>
            <a:miter lim="800000"/>
            <a:headEnd/>
            <a:tailEnd/>
          </a:ln>
        </p:spPr>
        <p:txBody>
          <a:bodyPr/>
          <a:lstStyle/>
          <a:p>
            <a:fld id="{66EFC14B-5403-421C-BB18-12351C5AA338}" type="slidenum">
              <a:rPr lang="en-US"/>
              <a:pPr/>
              <a:t>79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Categories Of Objections</a:t>
            </a:r>
          </a:p>
        </p:txBody>
      </p:sp>
      <p:pic>
        <p:nvPicPr>
          <p:cNvPr id="757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381000" y="1808202"/>
            <a:ext cx="8534400" cy="553998"/>
          </a:xfrm>
          <a:prstGeom prst="rect">
            <a:avLst/>
          </a:prstGeom>
        </p:spPr>
        <p:txBody>
          <a:bodyPr wrap="square">
            <a:spAutoFit/>
          </a:bodyPr>
          <a:lstStyle/>
          <a:p>
            <a:r>
              <a:rPr lang="en-US" sz="3000" dirty="0">
                <a:latin typeface="+mj-lt"/>
              </a:rPr>
              <a:t>What Are The Two Categories Of Objections?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Background</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8</a:t>
            </a:fld>
            <a:endParaRPr lang="en-US" dirty="0"/>
          </a:p>
        </p:txBody>
      </p:sp>
      <p:sp>
        <p:nvSpPr>
          <p:cNvPr id="2" name="Rectangle 1">
            <a:extLst>
              <a:ext uri="{FF2B5EF4-FFF2-40B4-BE49-F238E27FC236}">
                <a16:creationId xmlns:a16="http://schemas.microsoft.com/office/drawing/2014/main" id="{B6FE3819-A227-4525-BE13-6140DD3FEF8D}"/>
              </a:ext>
            </a:extLst>
          </p:cNvPr>
          <p:cNvSpPr/>
          <p:nvPr/>
        </p:nvSpPr>
        <p:spPr>
          <a:xfrm>
            <a:off x="533401" y="1676400"/>
            <a:ext cx="8093074" cy="4524315"/>
          </a:xfrm>
          <a:prstGeom prst="rect">
            <a:avLst/>
          </a:prstGeom>
        </p:spPr>
        <p:txBody>
          <a:bodyPr wrap="square">
            <a:spAutoFit/>
          </a:bodyPr>
          <a:lstStyle/>
          <a:p>
            <a:pPr marL="0" marR="0">
              <a:spcBef>
                <a:spcPts val="0"/>
              </a:spcBef>
              <a:spcAft>
                <a:spcPts val="0"/>
              </a:spcAft>
            </a:pPr>
            <a:r>
              <a:rPr lang="en-US" sz="1800" b="1" i="1" dirty="0">
                <a:solidFill>
                  <a:srgbClr val="000000"/>
                </a:solidFill>
                <a:latin typeface="+mn-lt"/>
                <a:ea typeface="Calibri" panose="020F0502020204030204" pitchFamily="34" charset="0"/>
                <a:cs typeface="Times New Roman" panose="02020603050405020304" pitchFamily="18" charset="0"/>
              </a:rPr>
              <a:t>The Evidence &amp; Trial Wheels </a:t>
            </a:r>
            <a:r>
              <a:rPr lang="en-US" sz="1800" b="1" dirty="0">
                <a:solidFill>
                  <a:srgbClr val="000000"/>
                </a:solidFill>
                <a:latin typeface="+mn-lt"/>
                <a:ea typeface="Calibri" panose="020F0502020204030204" pitchFamily="34" charset="0"/>
                <a:cs typeface="Times New Roman" panose="02020603050405020304" pitchFamily="18" charset="0"/>
              </a:rPr>
              <a:t>are useful for attorneys of all skill levels:</a:t>
            </a:r>
            <a:endParaRPr lang="en-US" sz="1800"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sz="1800" b="1" dirty="0">
                <a:solidFill>
                  <a:srgbClr val="000000"/>
                </a:solidFill>
                <a:latin typeface="+mn-lt"/>
                <a:ea typeface="Times New Roman" panose="02020603050405020304" pitchFamily="18" charset="0"/>
                <a:cs typeface="Times New Roman" panose="02020603050405020304" pitchFamily="18" charset="0"/>
              </a:rPr>
              <a:t>Comment from sitting Judge:  </a:t>
            </a:r>
            <a:r>
              <a:rPr lang="en-US" sz="1800" b="1" i="1" dirty="0">
                <a:solidFill>
                  <a:srgbClr val="000000"/>
                </a:solidFill>
                <a:latin typeface="+mn-lt"/>
                <a:ea typeface="Times New Roman" panose="02020603050405020304" pitchFamily="18" charset="0"/>
                <a:cs typeface="Times New Roman" panose="02020603050405020304" pitchFamily="18" charset="0"/>
              </a:rPr>
              <a:t>“</a:t>
            </a:r>
            <a:r>
              <a:rPr lang="en-US" sz="1800" i="1" dirty="0">
                <a:solidFill>
                  <a:srgbClr val="000000"/>
                </a:solidFill>
                <a:latin typeface="+mn-lt"/>
                <a:ea typeface="Times New Roman" panose="02020603050405020304" pitchFamily="18" charset="0"/>
                <a:cs typeface="Times New Roman" panose="02020603050405020304" pitchFamily="18" charset="0"/>
              </a:rPr>
              <a:t>I thought I understood the rules of evidence until I received my copy of The Evidence Wheel and watched the seminar – genius!”</a:t>
            </a:r>
            <a:endParaRPr lang="en-US" sz="1800" i="1"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sz="1800" b="1" dirty="0">
                <a:solidFill>
                  <a:srgbClr val="000000"/>
                </a:solidFill>
                <a:latin typeface="+mn-lt"/>
                <a:ea typeface="Times New Roman" panose="02020603050405020304" pitchFamily="18" charset="0"/>
                <a:cs typeface="Times New Roman" panose="02020603050405020304" pitchFamily="18" charset="0"/>
              </a:rPr>
              <a:t>Comment from a young attorney:</a:t>
            </a:r>
            <a:r>
              <a:rPr lang="en-US" sz="1800" dirty="0">
                <a:solidFill>
                  <a:srgbClr val="000000"/>
                </a:solidFill>
                <a:latin typeface="+mn-lt"/>
                <a:ea typeface="Times New Roman" panose="02020603050405020304" pitchFamily="18" charset="0"/>
                <a:cs typeface="Times New Roman" panose="02020603050405020304" pitchFamily="18" charset="0"/>
              </a:rPr>
              <a:t> </a:t>
            </a:r>
            <a:r>
              <a:rPr lang="en-US" sz="1800" i="1" dirty="0">
                <a:solidFill>
                  <a:srgbClr val="000000"/>
                </a:solidFill>
                <a:latin typeface="+mn-lt"/>
                <a:ea typeface="Times New Roman" panose="02020603050405020304" pitchFamily="18" charset="0"/>
                <a:cs typeface="Times New Roman" panose="02020603050405020304" pitchFamily="18" charset="0"/>
              </a:rPr>
              <a:t>“I opened my own firm a few years ago with no real trial experience. When I had to try my first jury trial I only had The Wheels by my side – no senior partner. I obtained a multimillion dollar verdict and then 5 more multi-million dollar verdicts with The Wheels with me at counsel table at each trial.  When a colleague asked me where I learned to try cases – I candidly told him from two trial guides called ‘The Wheels.’ He chuckled and said I better write the author and thank him</a:t>
            </a:r>
            <a:r>
              <a:rPr lang="en-US" sz="1800" b="1" i="1" dirty="0">
                <a:solidFill>
                  <a:srgbClr val="000000"/>
                </a:solidFill>
                <a:latin typeface="+mn-lt"/>
                <a:ea typeface="Times New Roman" panose="02020603050405020304" pitchFamily="18" charset="0"/>
                <a:cs typeface="Times New Roman" panose="02020603050405020304" pitchFamily="18" charset="0"/>
              </a:rPr>
              <a:t>—</a:t>
            </a:r>
            <a:r>
              <a:rPr lang="en-US" sz="1800" i="1" dirty="0">
                <a:solidFill>
                  <a:srgbClr val="000000"/>
                </a:solidFill>
                <a:latin typeface="+mn-lt"/>
                <a:ea typeface="Times New Roman" panose="02020603050405020304" pitchFamily="18" charset="0"/>
                <a:cs typeface="Times New Roman" panose="02020603050405020304" pitchFamily="18" charset="0"/>
              </a:rPr>
              <a:t>so I did.”</a:t>
            </a:r>
            <a:endParaRPr lang="en-US" sz="1800" i="1"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SzPts val="1000"/>
              <a:buFont typeface="Symbol" panose="05050102010706020507" pitchFamily="18" charset="2"/>
              <a:buChar char=""/>
              <a:tabLst>
                <a:tab pos="228600" algn="l"/>
              </a:tabLst>
            </a:pPr>
            <a:r>
              <a:rPr lang="en-US" sz="1800" b="1" dirty="0">
                <a:solidFill>
                  <a:srgbClr val="000000"/>
                </a:solidFill>
                <a:latin typeface="+mn-lt"/>
                <a:ea typeface="Times New Roman" panose="02020603050405020304" pitchFamily="18" charset="0"/>
                <a:cs typeface="Times New Roman" panose="02020603050405020304" pitchFamily="18" charset="0"/>
              </a:rPr>
              <a:t>Comment from veteran lawyer:</a:t>
            </a:r>
            <a:r>
              <a:rPr lang="en-US" sz="1800" dirty="0">
                <a:solidFill>
                  <a:srgbClr val="000000"/>
                </a:solidFill>
                <a:latin typeface="+mn-lt"/>
                <a:ea typeface="Times New Roman" panose="02020603050405020304" pitchFamily="18" charset="0"/>
                <a:cs typeface="Times New Roman" panose="02020603050405020304" pitchFamily="18" charset="0"/>
              </a:rPr>
              <a:t> </a:t>
            </a:r>
            <a:r>
              <a:rPr lang="en-US" sz="1800" i="1" dirty="0">
                <a:solidFill>
                  <a:srgbClr val="000000"/>
                </a:solidFill>
                <a:latin typeface="+mn-lt"/>
                <a:ea typeface="Times New Roman" panose="02020603050405020304" pitchFamily="18" charset="0"/>
                <a:cs typeface="Times New Roman" panose="02020603050405020304" pitchFamily="18" charset="0"/>
              </a:rPr>
              <a:t>“These are the best guides to get the experienced lawyer to the next level. I always have them with me at counsel table.”</a:t>
            </a:r>
            <a:endParaRPr lang="en-US" sz="1800" i="1"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53470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5"/>
          <p:cNvSpPr>
            <a:spLocks noGrp="1"/>
          </p:cNvSpPr>
          <p:nvPr>
            <p:ph type="sldNum" sz="quarter" idx="12"/>
          </p:nvPr>
        </p:nvSpPr>
        <p:spPr bwMode="auto">
          <a:noFill/>
          <a:ln>
            <a:miter lim="800000"/>
            <a:headEnd/>
            <a:tailEnd/>
          </a:ln>
        </p:spPr>
        <p:txBody>
          <a:bodyPr/>
          <a:lstStyle/>
          <a:p>
            <a:fld id="{66EFC14B-5403-421C-BB18-12351C5AA338}" type="slidenum">
              <a:rPr lang="en-US"/>
              <a:pPr/>
              <a:t>80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Categories Of Objections</a:t>
            </a:r>
          </a:p>
        </p:txBody>
      </p:sp>
      <p:pic>
        <p:nvPicPr>
          <p:cNvPr id="757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381000" y="1808329"/>
            <a:ext cx="8534400" cy="934871"/>
          </a:xfrm>
          <a:prstGeom prst="rect">
            <a:avLst/>
          </a:prstGeom>
        </p:spPr>
        <p:txBody>
          <a:bodyPr wrap="square">
            <a:spAutoFit/>
          </a:bodyPr>
          <a:lstStyle/>
          <a:p>
            <a:pPr marL="117475" indent="-7938" eaLnBrk="1" hangingPunct="1">
              <a:lnSpc>
                <a:spcPct val="90000"/>
              </a:lnSpc>
              <a:buNone/>
            </a:pPr>
            <a:r>
              <a:rPr lang="en-US" sz="3000" dirty="0">
                <a:latin typeface="+mj-lt"/>
              </a:rPr>
              <a:t>Which Of The Two Categories Of Objections Are Waived If Not Made During Deposition?</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5"/>
          <p:cNvSpPr>
            <a:spLocks noGrp="1"/>
          </p:cNvSpPr>
          <p:nvPr>
            <p:ph type="sldNum" sz="quarter" idx="12"/>
          </p:nvPr>
        </p:nvSpPr>
        <p:spPr bwMode="auto">
          <a:noFill/>
          <a:ln>
            <a:miter lim="800000"/>
            <a:headEnd/>
            <a:tailEnd/>
          </a:ln>
        </p:spPr>
        <p:txBody>
          <a:bodyPr/>
          <a:lstStyle/>
          <a:p>
            <a:fld id="{66EFC14B-5403-421C-BB18-12351C5AA338}" type="slidenum">
              <a:rPr lang="en-US"/>
              <a:pPr/>
              <a:t>81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Categories Of Objections</a:t>
            </a:r>
          </a:p>
        </p:txBody>
      </p:sp>
      <p:pic>
        <p:nvPicPr>
          <p:cNvPr id="7578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381000" y="1808329"/>
            <a:ext cx="8534400" cy="934871"/>
          </a:xfrm>
          <a:prstGeom prst="rect">
            <a:avLst/>
          </a:prstGeom>
        </p:spPr>
        <p:txBody>
          <a:bodyPr wrap="square">
            <a:spAutoFit/>
          </a:bodyPr>
          <a:lstStyle/>
          <a:p>
            <a:pPr marL="117475" indent="-7938" eaLnBrk="1" hangingPunct="1">
              <a:lnSpc>
                <a:spcPct val="90000"/>
              </a:lnSpc>
              <a:buNone/>
            </a:pPr>
            <a:r>
              <a:rPr lang="en-US" sz="3000" dirty="0">
                <a:latin typeface="+mj-lt"/>
              </a:rPr>
              <a:t>Which Of The Two Categories Of Objections Are Waived If Not Made During Deposition?</a:t>
            </a:r>
          </a:p>
        </p:txBody>
      </p:sp>
      <p:sp>
        <p:nvSpPr>
          <p:cNvPr id="11" name="Rectangle 3"/>
          <p:cNvSpPr>
            <a:spLocks noGrp="1" noChangeArrowheads="1"/>
          </p:cNvSpPr>
          <p:nvPr>
            <p:ph idx="1"/>
          </p:nvPr>
        </p:nvSpPr>
        <p:spPr>
          <a:xfrm>
            <a:off x="228600" y="2743200"/>
            <a:ext cx="8382000" cy="3276600"/>
          </a:xfrm>
        </p:spPr>
        <p:txBody>
          <a:bodyPr/>
          <a:lstStyle/>
          <a:p>
            <a:pPr eaLnBrk="1" hangingPunct="1"/>
            <a:endParaRPr lang="en-US" sz="2400" dirty="0"/>
          </a:p>
          <a:p>
            <a:pPr eaLnBrk="1" hangingPunct="1"/>
            <a:r>
              <a:rPr lang="en-US" sz="2400" dirty="0"/>
              <a:t>Category 2:  Objections </a:t>
            </a:r>
            <a:r>
              <a:rPr lang="en-US" sz="2400" b="1" i="1" dirty="0"/>
              <a:t>to the form of the question and privilege </a:t>
            </a:r>
          </a:p>
          <a:p>
            <a:pPr lvl="2" eaLnBrk="1" hangingPunct="1"/>
            <a:r>
              <a:rPr lang="en-US" sz="2400" dirty="0"/>
              <a:t>are waived if not made during deposition [FRCP 32(d)(3)(A)]</a:t>
            </a:r>
          </a:p>
          <a:p>
            <a:pPr eaLnBrk="1" hangingPunct="1"/>
            <a:r>
              <a:rPr lang="en-US" sz="2400" dirty="0"/>
              <a:t>Category 1:  Objections </a:t>
            </a:r>
            <a:r>
              <a:rPr lang="en-US" sz="2400" b="1" i="1" dirty="0"/>
              <a:t>to exclude evidence</a:t>
            </a:r>
          </a:p>
          <a:p>
            <a:pPr lvl="2" eaLnBrk="1" hangingPunct="1"/>
            <a:r>
              <a:rPr lang="en-US" sz="2400" dirty="0">
                <a:ea typeface="ＭＳ Ｐゴシック" charset="-128"/>
              </a:rPr>
              <a:t>Are reserved for time of trial  [FRCP 32(d)(3)(B)]</a:t>
            </a:r>
          </a:p>
          <a:p>
            <a:pPr eaLnBrk="1" hangingPunct="1"/>
            <a:endParaRPr lang="en-US" sz="2400" dirty="0"/>
          </a:p>
          <a:p>
            <a:pPr eaLnBrk="1" hangingPunct="1"/>
            <a:endParaRPr lang="en-US" sz="2400" dirty="0"/>
          </a:p>
          <a:p>
            <a:pPr eaLnBrk="1" hangingPunct="1">
              <a:lnSpc>
                <a:spcPct val="90000"/>
              </a:lnSpc>
            </a:pPr>
            <a:endParaRPr lang="en-US" sz="24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Number Placeholder 5"/>
          <p:cNvSpPr>
            <a:spLocks noGrp="1"/>
          </p:cNvSpPr>
          <p:nvPr>
            <p:ph type="sldNum" sz="quarter" idx="12"/>
          </p:nvPr>
        </p:nvSpPr>
        <p:spPr bwMode="auto">
          <a:noFill/>
          <a:ln>
            <a:miter lim="800000"/>
            <a:headEnd/>
            <a:tailEnd/>
          </a:ln>
        </p:spPr>
        <p:txBody>
          <a:bodyPr/>
          <a:lstStyle/>
          <a:p>
            <a:fld id="{EA8272D6-F468-465E-849F-6F95544BEAEA}" type="slidenum">
              <a:rPr lang="en-US"/>
              <a:pPr/>
              <a:t>82</a:t>
            </a:fld>
            <a:endParaRPr lang="en-US" dirty="0"/>
          </a:p>
        </p:txBody>
      </p:sp>
      <p:pic>
        <p:nvPicPr>
          <p:cNvPr id="78850" name="Picture 7"/>
          <p:cNvPicPr>
            <a:picLocks noChangeAspect="1" noChangeArrowheads="1"/>
          </p:cNvPicPr>
          <p:nvPr/>
        </p:nvPicPr>
        <p:blipFill>
          <a:blip r:embed="rId3" cstate="print"/>
          <a:srcRect/>
          <a:stretch>
            <a:fillRect/>
          </a:stretch>
        </p:blipFill>
        <p:spPr bwMode="auto">
          <a:xfrm>
            <a:off x="762000" y="533400"/>
            <a:ext cx="7391400" cy="1244600"/>
          </a:xfrm>
          <a:prstGeom prst="rect">
            <a:avLst/>
          </a:prstGeom>
          <a:noFill/>
          <a:ln w="9525">
            <a:noFill/>
            <a:miter lim="800000"/>
            <a:headEnd/>
            <a:tailEnd/>
          </a:ln>
        </p:spPr>
      </p:pic>
      <p:sp>
        <p:nvSpPr>
          <p:cNvPr id="52226" name="Rectangle 2"/>
          <p:cNvSpPr>
            <a:spLocks noGrp="1" noChangeArrowheads="1"/>
          </p:cNvSpPr>
          <p:nvPr>
            <p:ph type="title"/>
          </p:nvPr>
        </p:nvSpPr>
        <p:spPr>
          <a:xfrm>
            <a:off x="762000" y="1752600"/>
            <a:ext cx="7391400" cy="2514600"/>
          </a:xfrm>
          <a:solidFill>
            <a:srgbClr val="CC0000">
              <a:alpha val="90000"/>
            </a:srgbClr>
          </a:solidFill>
        </p:spPr>
        <p:txBody>
          <a:bodyPr>
            <a:noAutofit/>
            <a:scene3d>
              <a:camera prst="orthographicFront"/>
              <a:lightRig rig="soft" dir="t"/>
            </a:scene3d>
            <a:sp3d prstMaterial="softEdge">
              <a:bevelT w="25400" h="25400"/>
            </a:sp3d>
          </a:bodyPr>
          <a:lstStyle/>
          <a:p>
            <a:pPr algn="ctr" eaLnBrk="1" fontAlgn="auto" hangingPunct="1">
              <a:spcAft>
                <a:spcPts val="0"/>
              </a:spcAft>
              <a:defRPr/>
            </a:pPr>
            <a:r>
              <a:rPr lang="en-US" sz="4000" dirty="0">
                <a:solidFill>
                  <a:schemeClr val="bg1"/>
                </a:solidFill>
                <a:ea typeface="+mj-ea"/>
              </a:rPr>
              <a:t>Part 5:  </a:t>
            </a:r>
            <a:br>
              <a:rPr lang="en-US" sz="4000" dirty="0">
                <a:solidFill>
                  <a:schemeClr val="bg1"/>
                </a:solidFill>
                <a:ea typeface="+mj-ea"/>
              </a:rPr>
            </a:br>
            <a:r>
              <a:rPr lang="en-US" sz="4000" dirty="0">
                <a:solidFill>
                  <a:schemeClr val="bg1"/>
                </a:solidFill>
                <a:ea typeface="+mj-ea"/>
              </a:rPr>
              <a:t>Objections To The Form Of The Question</a:t>
            </a:r>
          </a:p>
        </p:txBody>
      </p:sp>
      <p:pic>
        <p:nvPicPr>
          <p:cNvPr id="78852" name="Picture 9"/>
          <p:cNvPicPr>
            <a:picLocks noChangeAspect="1" noChangeArrowheads="1"/>
          </p:cNvPicPr>
          <p:nvPr/>
        </p:nvPicPr>
        <p:blipFill>
          <a:blip r:embed="rId4" cstate="print"/>
          <a:srcRect/>
          <a:stretch>
            <a:fillRect/>
          </a:stretch>
        </p:blipFill>
        <p:spPr bwMode="auto">
          <a:xfrm>
            <a:off x="762000" y="4267200"/>
            <a:ext cx="7391400" cy="16383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874" name="Rectangle 3"/>
          <p:cNvSpPr>
            <a:spLocks noGrp="1" noChangeArrowheads="1"/>
          </p:cNvSpPr>
          <p:nvPr>
            <p:ph idx="1"/>
          </p:nvPr>
        </p:nvSpPr>
        <p:spPr>
          <a:xfrm>
            <a:off x="762000" y="2057400"/>
            <a:ext cx="6858000" cy="3581400"/>
          </a:xfrm>
        </p:spPr>
        <p:txBody>
          <a:bodyPr/>
          <a:lstStyle/>
          <a:p>
            <a:pPr eaLnBrk="1" hangingPunct="1">
              <a:lnSpc>
                <a:spcPct val="90000"/>
              </a:lnSpc>
              <a:buFont typeface="Wingdings 3" pitchFamily="18" charset="2"/>
              <a:buNone/>
            </a:pPr>
            <a:r>
              <a:rPr lang="en-US" sz="2400" dirty="0"/>
              <a:t>	</a:t>
            </a:r>
            <a:endParaRPr lang="en-US" sz="2400" i="1" dirty="0"/>
          </a:p>
          <a:p>
            <a:pPr marL="457200" indent="-347663" eaLnBrk="1" hangingPunct="1">
              <a:lnSpc>
                <a:spcPct val="90000"/>
              </a:lnSpc>
            </a:pPr>
            <a:r>
              <a:rPr lang="en-US" sz="2400" dirty="0"/>
              <a:t>Objections to the form of the question, only make the question improper – which may in fact exclude the evidence if the question cannot be put in proper form</a:t>
            </a:r>
          </a:p>
          <a:p>
            <a:pPr marL="457200" indent="-347663" eaLnBrk="1" hangingPunct="1">
              <a:lnSpc>
                <a:spcPct val="90000"/>
              </a:lnSpc>
              <a:buFont typeface="Wingdings 3" pitchFamily="18" charset="2"/>
              <a:buNone/>
            </a:pPr>
            <a:endParaRPr lang="en-US" sz="2400" i="1" dirty="0"/>
          </a:p>
          <a:p>
            <a:pPr marL="457200" indent="-347663" eaLnBrk="1" hangingPunct="1">
              <a:lnSpc>
                <a:spcPct val="90000"/>
              </a:lnSpc>
            </a:pPr>
            <a:r>
              <a:rPr lang="en-US" sz="2400" i="1" dirty="0"/>
              <a:t>Specific objections to the form of the question are as follows:</a:t>
            </a:r>
          </a:p>
          <a:p>
            <a:pPr eaLnBrk="1" hangingPunct="1">
              <a:buFont typeface="Wingdings 3" pitchFamily="18" charset="2"/>
              <a:buNone/>
            </a:pPr>
            <a:endParaRPr lang="en-US" sz="2400" dirty="0"/>
          </a:p>
          <a:p>
            <a:pPr eaLnBrk="1" hangingPunct="1"/>
            <a:endParaRPr lang="en-US" sz="2400" dirty="0"/>
          </a:p>
          <a:p>
            <a:pPr eaLnBrk="1" hangingPunct="1">
              <a:lnSpc>
                <a:spcPct val="90000"/>
              </a:lnSpc>
            </a:pPr>
            <a:endParaRPr lang="en-US" sz="2400" dirty="0"/>
          </a:p>
        </p:txBody>
      </p:sp>
      <p:sp>
        <p:nvSpPr>
          <p:cNvPr id="79875" name="Slide Number Placeholder 5"/>
          <p:cNvSpPr>
            <a:spLocks noGrp="1"/>
          </p:cNvSpPr>
          <p:nvPr>
            <p:ph type="sldNum" sz="quarter" idx="12"/>
          </p:nvPr>
        </p:nvSpPr>
        <p:spPr bwMode="auto">
          <a:noFill/>
          <a:ln>
            <a:miter lim="800000"/>
            <a:headEnd/>
            <a:tailEnd/>
          </a:ln>
        </p:spPr>
        <p:txBody>
          <a:bodyPr/>
          <a:lstStyle/>
          <a:p>
            <a:fld id="{FB2605C3-A6E4-46F7-87C3-806B6324F363}" type="slidenum">
              <a:rPr lang="en-US"/>
              <a:pPr/>
              <a:t>83</a:t>
            </a:fld>
            <a:endParaRPr lang="en-US" dirty="0"/>
          </a:p>
        </p:txBody>
      </p: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Objection To The Form Of The Question</a:t>
            </a:r>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9878" name="Picture 4"/>
          <p:cNvPicPr>
            <a:picLocks noChangeAspect="1" noChangeArrowheads="1"/>
          </p:cNvPicPr>
          <p:nvPr/>
        </p:nvPicPr>
        <p:blipFill>
          <a:blip r:embed="rId4" cstate="print"/>
          <a:srcRect/>
          <a:stretch>
            <a:fillRect/>
          </a:stretch>
        </p:blipFill>
        <p:spPr bwMode="auto">
          <a:xfrm>
            <a:off x="7620000" y="5791200"/>
            <a:ext cx="1006475" cy="7620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3"/>
          <p:cNvSpPr>
            <a:spLocks noGrp="1" noChangeArrowheads="1"/>
          </p:cNvSpPr>
          <p:nvPr>
            <p:ph idx="1"/>
          </p:nvPr>
        </p:nvSpPr>
        <p:spPr>
          <a:xfrm>
            <a:off x="762000" y="2057400"/>
            <a:ext cx="6858000" cy="4038600"/>
          </a:xfrm>
        </p:spPr>
        <p:txBody>
          <a:bodyPr/>
          <a:lstStyle/>
          <a:p>
            <a:pPr marL="339725" indent="-339725" eaLnBrk="1" hangingPunct="1">
              <a:spcBef>
                <a:spcPts val="1200"/>
              </a:spcBef>
            </a:pPr>
            <a:r>
              <a:rPr lang="en-US" sz="2400" dirty="0"/>
              <a:t>Leading the witness </a:t>
            </a:r>
          </a:p>
          <a:p>
            <a:pPr marL="339725" indent="-339725" eaLnBrk="1" hangingPunct="1">
              <a:spcBef>
                <a:spcPts val="1200"/>
              </a:spcBef>
            </a:pPr>
            <a:r>
              <a:rPr lang="en-US" sz="2400" dirty="0"/>
              <a:t>Calls for a narrative </a:t>
            </a:r>
          </a:p>
          <a:p>
            <a:pPr marL="339725" indent="-339725" eaLnBrk="1" hangingPunct="1">
              <a:spcBef>
                <a:spcPts val="1200"/>
              </a:spcBef>
            </a:pPr>
            <a:r>
              <a:rPr lang="en-US" sz="2400" dirty="0"/>
              <a:t>Asked and Answered </a:t>
            </a:r>
          </a:p>
          <a:p>
            <a:pPr marL="339725" indent="-339725" eaLnBrk="1" hangingPunct="1">
              <a:spcBef>
                <a:spcPts val="1200"/>
              </a:spcBef>
            </a:pPr>
            <a:r>
              <a:rPr lang="en-US" sz="2400" dirty="0"/>
              <a:t>Cumulative </a:t>
            </a:r>
          </a:p>
          <a:p>
            <a:pPr marL="339725" indent="-339725" eaLnBrk="1" hangingPunct="1">
              <a:spcBef>
                <a:spcPts val="1200"/>
              </a:spcBef>
            </a:pPr>
            <a:r>
              <a:rPr lang="en-US" sz="2400" dirty="0"/>
              <a:t>Vague, ambiguous, confusing or unintelligible </a:t>
            </a:r>
          </a:p>
          <a:p>
            <a:pPr marL="609600" indent="-609600" eaLnBrk="1" hangingPunct="1">
              <a:buFont typeface="Wingdings 3" pitchFamily="18" charset="2"/>
              <a:buNone/>
            </a:pPr>
            <a:endParaRPr lang="en-US" sz="2400" dirty="0"/>
          </a:p>
          <a:p>
            <a:pPr marL="609600" indent="-609600" eaLnBrk="1" hangingPunct="1"/>
            <a:endParaRPr lang="en-US" sz="2400" dirty="0"/>
          </a:p>
          <a:p>
            <a:pPr marL="609600" indent="-609600" eaLnBrk="1" hangingPunct="1">
              <a:lnSpc>
                <a:spcPct val="90000"/>
              </a:lnSpc>
            </a:pPr>
            <a:endParaRPr lang="en-US" sz="2400" dirty="0"/>
          </a:p>
        </p:txBody>
      </p:sp>
      <p:sp>
        <p:nvSpPr>
          <p:cNvPr id="80898" name="Slide Number Placeholder 5"/>
          <p:cNvSpPr>
            <a:spLocks noGrp="1"/>
          </p:cNvSpPr>
          <p:nvPr>
            <p:ph type="sldNum" sz="quarter" idx="12"/>
          </p:nvPr>
        </p:nvSpPr>
        <p:spPr bwMode="auto">
          <a:noFill/>
          <a:ln>
            <a:miter lim="800000"/>
            <a:headEnd/>
            <a:tailEnd/>
          </a:ln>
        </p:spPr>
        <p:txBody>
          <a:bodyPr/>
          <a:lstStyle/>
          <a:p>
            <a:fld id="{534797C3-29B7-43B0-830E-E793F502BE76}" type="slidenum">
              <a:rPr lang="en-US"/>
              <a:pPr/>
              <a:t>84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Objection To The Form Of The Question</a:t>
            </a:r>
          </a:p>
        </p:txBody>
      </p:sp>
      <p:pic>
        <p:nvPicPr>
          <p:cNvPr id="8090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4420486" y="6032212"/>
            <a:ext cx="2666114" cy="292388"/>
          </a:xfrm>
          <a:prstGeom prst="rect">
            <a:avLst/>
          </a:prstGeom>
        </p:spPr>
        <p:txBody>
          <a:bodyPr wrap="none">
            <a:spAutoFit/>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CONTINUED -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3"/>
          <p:cNvSpPr>
            <a:spLocks noGrp="1" noChangeArrowheads="1"/>
          </p:cNvSpPr>
          <p:nvPr>
            <p:ph idx="1"/>
          </p:nvPr>
        </p:nvSpPr>
        <p:spPr>
          <a:xfrm>
            <a:off x="762000" y="2057400"/>
            <a:ext cx="6858000" cy="4038600"/>
          </a:xfrm>
        </p:spPr>
        <p:txBody>
          <a:bodyPr/>
          <a:lstStyle/>
          <a:p>
            <a:pPr marL="339725" indent="-339725" eaLnBrk="1" hangingPunct="1">
              <a:lnSpc>
                <a:spcPct val="80000"/>
              </a:lnSpc>
              <a:spcBef>
                <a:spcPts val="1200"/>
              </a:spcBef>
            </a:pPr>
            <a:r>
              <a:rPr lang="en-US" sz="2400" dirty="0"/>
              <a:t>Compound question </a:t>
            </a:r>
          </a:p>
          <a:p>
            <a:pPr marL="339725" indent="-339725" eaLnBrk="1" hangingPunct="1">
              <a:lnSpc>
                <a:spcPct val="80000"/>
              </a:lnSpc>
              <a:spcBef>
                <a:spcPts val="1200"/>
              </a:spcBef>
            </a:pPr>
            <a:r>
              <a:rPr lang="en-US" sz="2400" dirty="0"/>
              <a:t>Assumes facts not in evidence </a:t>
            </a:r>
          </a:p>
          <a:p>
            <a:pPr marL="339725" indent="-339725" eaLnBrk="1" hangingPunct="1">
              <a:lnSpc>
                <a:spcPct val="80000"/>
              </a:lnSpc>
              <a:spcBef>
                <a:spcPts val="1200"/>
              </a:spcBef>
            </a:pPr>
            <a:r>
              <a:rPr lang="en-US" sz="2400" dirty="0"/>
              <a:t>Misstatement or mischaracterization of testimony </a:t>
            </a:r>
          </a:p>
          <a:p>
            <a:pPr marL="339725" indent="-339725" eaLnBrk="1" hangingPunct="1">
              <a:lnSpc>
                <a:spcPct val="80000"/>
              </a:lnSpc>
              <a:spcBef>
                <a:spcPts val="1200"/>
              </a:spcBef>
            </a:pPr>
            <a:r>
              <a:rPr lang="en-US" sz="2400" dirty="0"/>
              <a:t>Argumentative </a:t>
            </a:r>
          </a:p>
          <a:p>
            <a:pPr marL="339725" indent="-339725" eaLnBrk="1" hangingPunct="1">
              <a:lnSpc>
                <a:spcPct val="80000"/>
              </a:lnSpc>
              <a:spcBef>
                <a:spcPts val="1200"/>
              </a:spcBef>
            </a:pPr>
            <a:r>
              <a:rPr lang="en-US" sz="2400" dirty="0"/>
              <a:t>Improper Impeachment </a:t>
            </a:r>
          </a:p>
          <a:p>
            <a:pPr marL="339725" indent="-339725" eaLnBrk="1" hangingPunct="1">
              <a:lnSpc>
                <a:spcPct val="80000"/>
              </a:lnSpc>
              <a:spcBef>
                <a:spcPts val="1200"/>
              </a:spcBef>
            </a:pPr>
            <a:r>
              <a:rPr lang="en-US" sz="2400" dirty="0"/>
              <a:t>Beyond the Scope </a:t>
            </a:r>
          </a:p>
          <a:p>
            <a:pPr marL="609600" indent="-609600" eaLnBrk="1" hangingPunct="1">
              <a:buFont typeface="Wingdings 3" pitchFamily="18" charset="2"/>
              <a:buNone/>
            </a:pPr>
            <a:endParaRPr lang="en-US" sz="2400" dirty="0"/>
          </a:p>
          <a:p>
            <a:pPr marL="609600" indent="-609600" eaLnBrk="1" hangingPunct="1"/>
            <a:endParaRPr lang="en-US" sz="2400" dirty="0"/>
          </a:p>
          <a:p>
            <a:pPr marL="609600" indent="-609600" eaLnBrk="1" hangingPunct="1">
              <a:lnSpc>
                <a:spcPct val="90000"/>
              </a:lnSpc>
            </a:pPr>
            <a:endParaRPr lang="en-US" sz="2400" dirty="0"/>
          </a:p>
        </p:txBody>
      </p:sp>
      <p:sp>
        <p:nvSpPr>
          <p:cNvPr id="81922" name="Slide Number Placeholder 5"/>
          <p:cNvSpPr>
            <a:spLocks noGrp="1"/>
          </p:cNvSpPr>
          <p:nvPr>
            <p:ph type="sldNum" sz="quarter" idx="12"/>
          </p:nvPr>
        </p:nvSpPr>
        <p:spPr bwMode="auto">
          <a:noFill/>
          <a:ln>
            <a:miter lim="800000"/>
            <a:headEnd/>
            <a:tailEnd/>
          </a:ln>
        </p:spPr>
        <p:txBody>
          <a:bodyPr/>
          <a:lstStyle/>
          <a:p>
            <a:fld id="{7771B6C9-1994-4919-9451-F0D836CC646B}" type="slidenum">
              <a:rPr lang="en-US"/>
              <a:pPr/>
              <a:t>85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ea typeface="+mj-ea"/>
              </a:rPr>
              <a:t>Objection To The Form Of The Question</a:t>
            </a:r>
          </a:p>
        </p:txBody>
      </p:sp>
      <p:pic>
        <p:nvPicPr>
          <p:cNvPr id="8192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3"/>
          <p:cNvSpPr>
            <a:spLocks noGrp="1" noChangeArrowheads="1"/>
          </p:cNvSpPr>
          <p:nvPr>
            <p:ph idx="1"/>
          </p:nvPr>
        </p:nvSpPr>
        <p:spPr>
          <a:xfrm>
            <a:off x="533400" y="2286000"/>
            <a:ext cx="7848600" cy="4038600"/>
          </a:xfrm>
        </p:spPr>
        <p:txBody>
          <a:bodyPr/>
          <a:lstStyle/>
          <a:p>
            <a:pPr marL="609600" indent="-609600" eaLnBrk="1" hangingPunct="1">
              <a:lnSpc>
                <a:spcPct val="70000"/>
              </a:lnSpc>
              <a:spcBef>
                <a:spcPts val="1200"/>
              </a:spcBef>
              <a:buFont typeface="Wingdings" pitchFamily="2" charset="2"/>
              <a:buNone/>
            </a:pPr>
            <a:r>
              <a:rPr lang="en-US" sz="2400" dirty="0"/>
              <a:t> 	FRE  611(c):  Leading questions are questions that are suggestive of the answer.  Leading questions are not allowed on direct examination except for:</a:t>
            </a:r>
          </a:p>
          <a:p>
            <a:pPr marL="609600" indent="-609600" eaLnBrk="1" hangingPunct="1">
              <a:lnSpc>
                <a:spcPct val="70000"/>
              </a:lnSpc>
              <a:buFont typeface="Wingdings" pitchFamily="2" charset="2"/>
              <a:buNone/>
            </a:pPr>
            <a:endParaRPr lang="en-US" sz="2400" dirty="0"/>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Preliminary matters</a:t>
            </a:r>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Non-controversial, undisputed or inconsequential facts </a:t>
            </a:r>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Topic transition </a:t>
            </a:r>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Examination of hostile or adverse witnesses </a:t>
            </a:r>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When a witness has poor communication skills</a:t>
            </a:r>
          </a:p>
          <a:p>
            <a:pPr marL="574675" lvl="1" indent="-319088" eaLnBrk="1" hangingPunct="1">
              <a:lnSpc>
                <a:spcPct val="70000"/>
              </a:lnSpc>
              <a:spcBef>
                <a:spcPts val="600"/>
              </a:spcBef>
              <a:buSzPct val="68000"/>
              <a:buFont typeface="Wingdings 3" pitchFamily="18" charset="2"/>
              <a:buChar char=""/>
            </a:pPr>
            <a:r>
              <a:rPr lang="en-US" sz="2200" dirty="0">
                <a:ea typeface="ＭＳ Ｐゴシック" charset="-128"/>
              </a:rPr>
              <a:t>Leading questions are always allowed in direct or cross-exam of an expert. </a:t>
            </a:r>
          </a:p>
          <a:p>
            <a:pPr marL="609600" indent="-609600" eaLnBrk="1" hangingPunct="1">
              <a:lnSpc>
                <a:spcPct val="90000"/>
              </a:lnSpc>
              <a:buFont typeface="Wingdings 3" pitchFamily="18" charset="2"/>
              <a:buNone/>
            </a:pPr>
            <a:endParaRPr lang="en-US" sz="2400" dirty="0"/>
          </a:p>
          <a:p>
            <a:pPr marL="609600" indent="-609600" eaLnBrk="1" hangingPunct="1">
              <a:lnSpc>
                <a:spcPct val="90000"/>
              </a:lnSpc>
            </a:pPr>
            <a:endParaRPr lang="en-US" sz="2400" dirty="0"/>
          </a:p>
          <a:p>
            <a:pPr marL="609600" indent="-609600" eaLnBrk="1" hangingPunct="1">
              <a:lnSpc>
                <a:spcPct val="80000"/>
              </a:lnSpc>
            </a:pPr>
            <a:endParaRPr lang="en-US" sz="2400" dirty="0"/>
          </a:p>
        </p:txBody>
      </p:sp>
      <p:sp>
        <p:nvSpPr>
          <p:cNvPr id="82946" name="Slide Number Placeholder 5"/>
          <p:cNvSpPr>
            <a:spLocks noGrp="1"/>
          </p:cNvSpPr>
          <p:nvPr>
            <p:ph type="sldNum" sz="quarter" idx="12"/>
          </p:nvPr>
        </p:nvSpPr>
        <p:spPr bwMode="auto">
          <a:noFill/>
          <a:ln>
            <a:miter lim="800000"/>
            <a:headEnd/>
            <a:tailEnd/>
          </a:ln>
        </p:spPr>
        <p:txBody>
          <a:bodyPr/>
          <a:lstStyle/>
          <a:p>
            <a:fld id="{506A3B4F-833C-4C0B-9F05-F9BD24BBC651}" type="slidenum">
              <a:rPr lang="en-US"/>
              <a:pPr/>
              <a:t>86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294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2743200" y="1676400"/>
            <a:ext cx="3643946" cy="553998"/>
          </a:xfrm>
          <a:prstGeom prst="rect">
            <a:avLst/>
          </a:prstGeom>
        </p:spPr>
        <p:txBody>
          <a:bodyPr wrap="none">
            <a:spAutoFit/>
          </a:bodyPr>
          <a:lstStyle/>
          <a:p>
            <a:r>
              <a:rPr lang="en-US" sz="3000" dirty="0">
                <a:latin typeface="+mj-lt"/>
              </a:rPr>
              <a:t>Leading Questions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3"/>
          <p:cNvSpPr>
            <a:spLocks noGrp="1" noChangeArrowheads="1"/>
          </p:cNvSpPr>
          <p:nvPr>
            <p:ph idx="1"/>
          </p:nvPr>
        </p:nvSpPr>
        <p:spPr>
          <a:xfrm>
            <a:off x="914400" y="3276600"/>
            <a:ext cx="6858000" cy="2057400"/>
          </a:xfrm>
        </p:spPr>
        <p:txBody>
          <a:bodyPr/>
          <a:lstStyle/>
          <a:p>
            <a:pPr marL="117475" indent="-7938" eaLnBrk="1" hangingPunct="1">
              <a:buNone/>
            </a:pPr>
            <a:r>
              <a:rPr lang="en-US" sz="2400" dirty="0"/>
              <a:t>Leading Question:  “You had a great marriage with the decedent, didn</a:t>
            </a:r>
            <a:r>
              <a:rPr lang="en-US" altLang="en-US" sz="2400" dirty="0"/>
              <a:t>’</a:t>
            </a:r>
            <a:r>
              <a:rPr lang="en-US" sz="2400" dirty="0"/>
              <a:t>t you?”</a:t>
            </a:r>
          </a:p>
        </p:txBody>
      </p:sp>
      <p:sp>
        <p:nvSpPr>
          <p:cNvPr id="83970" name="Slide Number Placeholder 5"/>
          <p:cNvSpPr>
            <a:spLocks noGrp="1"/>
          </p:cNvSpPr>
          <p:nvPr>
            <p:ph type="sldNum" sz="quarter" idx="12"/>
          </p:nvPr>
        </p:nvSpPr>
        <p:spPr bwMode="auto">
          <a:noFill/>
          <a:ln>
            <a:miter lim="800000"/>
            <a:headEnd/>
            <a:tailEnd/>
          </a:ln>
        </p:spPr>
        <p:txBody>
          <a:bodyPr/>
          <a:lstStyle/>
          <a:p>
            <a:fld id="{B0B43CB6-9197-485E-A777-F784BCBA1C06}" type="slidenum">
              <a:rPr lang="en-US"/>
              <a:pPr/>
              <a:t>87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39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2133600" y="1905000"/>
            <a:ext cx="4648200" cy="1015663"/>
          </a:xfrm>
          <a:prstGeom prst="rect">
            <a:avLst/>
          </a:prstGeom>
        </p:spPr>
        <p:txBody>
          <a:bodyPr wrap="square">
            <a:spAutoFit/>
          </a:bodyPr>
          <a:lstStyle/>
          <a:p>
            <a:r>
              <a:rPr lang="en-US" sz="3000" dirty="0">
                <a:latin typeface="+mj-lt"/>
              </a:rPr>
              <a:t>    Can You Make This Question Non-Leading?</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3"/>
          <p:cNvSpPr>
            <a:spLocks noGrp="1" noChangeArrowheads="1"/>
          </p:cNvSpPr>
          <p:nvPr>
            <p:ph idx="1"/>
          </p:nvPr>
        </p:nvSpPr>
        <p:spPr>
          <a:xfrm>
            <a:off x="914400" y="3276600"/>
            <a:ext cx="6858000" cy="2057400"/>
          </a:xfrm>
        </p:spPr>
        <p:txBody>
          <a:bodyPr/>
          <a:lstStyle/>
          <a:p>
            <a:pPr marL="117475" indent="-7938" eaLnBrk="1" hangingPunct="1">
              <a:buNone/>
            </a:pPr>
            <a:r>
              <a:rPr lang="en-US" sz="2400" dirty="0"/>
              <a:t>Leading Question:  “You had a great marriage with the decedent, didn</a:t>
            </a:r>
            <a:r>
              <a:rPr lang="en-US" altLang="en-US" sz="2400" dirty="0"/>
              <a:t>’</a:t>
            </a:r>
            <a:r>
              <a:rPr lang="en-US" sz="2400" dirty="0"/>
              <a:t>t you?”</a:t>
            </a:r>
          </a:p>
          <a:p>
            <a:pPr marL="117475" indent="-7938" eaLnBrk="1" hangingPunct="1">
              <a:buNone/>
            </a:pPr>
            <a:endParaRPr lang="en-US" sz="2400" dirty="0"/>
          </a:p>
          <a:p>
            <a:pPr marL="117475" indent="-7938" eaLnBrk="1" hangingPunct="1">
              <a:buNone/>
            </a:pPr>
            <a:r>
              <a:rPr lang="en-US" sz="2400" dirty="0"/>
              <a:t>Proper Question:  “Would you describe your marriage with the decedent?”</a:t>
            </a:r>
          </a:p>
          <a:p>
            <a:pPr marL="117475" indent="-7938" eaLnBrk="1" hangingPunct="1">
              <a:buNone/>
            </a:pPr>
            <a:endParaRPr lang="en-US" sz="2400" dirty="0"/>
          </a:p>
        </p:txBody>
      </p:sp>
      <p:sp>
        <p:nvSpPr>
          <p:cNvPr id="83970" name="Slide Number Placeholder 5"/>
          <p:cNvSpPr>
            <a:spLocks noGrp="1"/>
          </p:cNvSpPr>
          <p:nvPr>
            <p:ph type="sldNum" sz="quarter" idx="12"/>
          </p:nvPr>
        </p:nvSpPr>
        <p:spPr bwMode="auto">
          <a:noFill/>
          <a:ln>
            <a:miter lim="800000"/>
            <a:headEnd/>
            <a:tailEnd/>
          </a:ln>
        </p:spPr>
        <p:txBody>
          <a:bodyPr/>
          <a:lstStyle/>
          <a:p>
            <a:fld id="{B0B43CB6-9197-485E-A777-F784BCBA1C06}" type="slidenum">
              <a:rPr lang="en-US"/>
              <a:pPr/>
              <a:t>88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397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2133600" y="1905000"/>
            <a:ext cx="4648200" cy="1015663"/>
          </a:xfrm>
          <a:prstGeom prst="rect">
            <a:avLst/>
          </a:prstGeom>
        </p:spPr>
        <p:txBody>
          <a:bodyPr wrap="square">
            <a:spAutoFit/>
          </a:bodyPr>
          <a:lstStyle/>
          <a:p>
            <a:r>
              <a:rPr lang="en-US" sz="3000" dirty="0">
                <a:latin typeface="+mj-lt"/>
              </a:rPr>
              <a:t>    Can You Make This Question Non-Leading?</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838200" y="2362200"/>
            <a:ext cx="7467600" cy="3810000"/>
          </a:xfrm>
        </p:spPr>
        <p:txBody>
          <a:bodyPr/>
          <a:lstStyle/>
          <a:p>
            <a:pPr marL="339725" indent="-339725" eaLnBrk="1" hangingPunct="1"/>
            <a:r>
              <a:rPr lang="en-US" sz="2400" dirty="0"/>
              <a:t>FRE 611 A question that allows a witness to tell a long uncontrolled story, </a:t>
            </a:r>
            <a:r>
              <a:rPr lang="en-US" altLang="en-US" sz="2400" dirty="0"/>
              <a:t>“</a:t>
            </a:r>
            <a:r>
              <a:rPr lang="en-US" sz="2400" dirty="0"/>
              <a:t>a narrative,</a:t>
            </a:r>
            <a:r>
              <a:rPr lang="en-US" altLang="en-US" sz="2400" dirty="0"/>
              <a:t>”</a:t>
            </a:r>
            <a:r>
              <a:rPr lang="en-US" sz="2400" dirty="0"/>
              <a:t> is objectionable.</a:t>
            </a:r>
          </a:p>
          <a:p>
            <a:pPr marL="609600" indent="-609600" eaLnBrk="1" hangingPunct="1">
              <a:buFont typeface="Wingdings 3" pitchFamily="18" charset="2"/>
              <a:buNone/>
            </a:pPr>
            <a:endParaRPr lang="en-US" sz="2400" dirty="0"/>
          </a:p>
          <a:p>
            <a:pPr marL="280988" indent="-280988" eaLnBrk="1" hangingPunct="1"/>
            <a:r>
              <a:rPr lang="en-US" sz="2400" dirty="0"/>
              <a:t>Such a question is improper because it would allow a witness to interweave inadmissible evidence into the testimony and there would be no opportunity to object.  </a:t>
            </a:r>
          </a:p>
          <a:p>
            <a:pPr marL="609600" indent="-609600" eaLnBrk="1" hangingPunct="1">
              <a:buFont typeface="Wingdings 3" pitchFamily="18" charset="2"/>
              <a:buNone/>
            </a:pPr>
            <a:endParaRPr lang="en-US" sz="2400" dirty="0"/>
          </a:p>
          <a:p>
            <a:pPr marL="609600" indent="-609600" eaLnBrk="1" hangingPunct="1">
              <a:lnSpc>
                <a:spcPct val="90000"/>
              </a:lnSpc>
            </a:pPr>
            <a:endParaRPr lang="en-US" sz="2400" dirty="0"/>
          </a:p>
        </p:txBody>
      </p:sp>
      <p:sp>
        <p:nvSpPr>
          <p:cNvPr id="86018" name="Slide Number Placeholder 5"/>
          <p:cNvSpPr>
            <a:spLocks noGrp="1"/>
          </p:cNvSpPr>
          <p:nvPr>
            <p:ph type="sldNum" sz="quarter" idx="12"/>
          </p:nvPr>
        </p:nvSpPr>
        <p:spPr bwMode="auto">
          <a:noFill/>
          <a:ln>
            <a:miter lim="800000"/>
            <a:headEnd/>
            <a:tailEnd/>
          </a:ln>
        </p:spPr>
        <p:txBody>
          <a:bodyPr/>
          <a:lstStyle/>
          <a:p>
            <a:fld id="{5AAF36C5-A30A-4A37-8525-EF79C037038A}" type="slidenum">
              <a:rPr lang="en-US"/>
              <a:pPr/>
              <a:t>89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602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1676400" y="1676400"/>
            <a:ext cx="5803192" cy="553998"/>
          </a:xfrm>
          <a:prstGeom prst="rect">
            <a:avLst/>
          </a:prstGeom>
        </p:spPr>
        <p:txBody>
          <a:bodyPr wrap="none">
            <a:spAutoFit/>
          </a:bodyPr>
          <a:lstStyle/>
          <a:p>
            <a:r>
              <a:rPr lang="en-US" sz="3000" dirty="0">
                <a:latin typeface="+mj-lt"/>
              </a:rPr>
              <a:t>Question Calls For A Narrative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Rot="1" noChangeArrowheads="1"/>
          </p:cNvSpPr>
          <p:nvPr>
            <p:ph type="title"/>
          </p:nvPr>
        </p:nvSpPr>
        <p:spPr>
          <a:xfrm>
            <a:off x="761999" y="168275"/>
            <a:ext cx="7620001" cy="1279525"/>
          </a:xfrm>
          <a:solidFill>
            <a:srgbClr val="00642D"/>
          </a:solidFill>
        </p:spPr>
        <p:txBody>
          <a:bodyPr/>
          <a:lstStyle/>
          <a:p>
            <a:pPr algn="ctr" eaLnBrk="1" fontAlgn="auto" hangingPunct="1">
              <a:spcAft>
                <a:spcPts val="0"/>
              </a:spcAft>
              <a:defRPr/>
            </a:pPr>
            <a:r>
              <a:rPr lang="en-US" sz="3600" dirty="0">
                <a:solidFill>
                  <a:schemeClr val="bg1"/>
                </a:solidFill>
              </a:rPr>
              <a:t>Background</a:t>
            </a:r>
            <a:endParaRPr lang="en-US" sz="3500" b="0" dirty="0">
              <a:solidFill>
                <a:schemeClr val="bg1"/>
              </a:solidFill>
              <a:latin typeface="+mn-lt"/>
              <a:ea typeface="+mj-ea"/>
            </a:endParaRPr>
          </a:p>
        </p:txBody>
      </p:sp>
      <p:pic>
        <p:nvPicPr>
          <p:cNvPr id="2662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cxnSp>
        <p:nvCxnSpPr>
          <p:cNvPr id="13" name="Straight Connector 12"/>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2371B9ED-B519-4823-941E-6B66CBD1E6FC}" type="slidenum">
              <a:rPr lang="en-US" smtClean="0"/>
              <a:pPr/>
              <a:t>9</a:t>
            </a:fld>
            <a:endParaRPr lang="en-US" dirty="0"/>
          </a:p>
        </p:txBody>
      </p:sp>
      <p:sp>
        <p:nvSpPr>
          <p:cNvPr id="2" name="Rectangle 1">
            <a:extLst>
              <a:ext uri="{FF2B5EF4-FFF2-40B4-BE49-F238E27FC236}">
                <a16:creationId xmlns:a16="http://schemas.microsoft.com/office/drawing/2014/main" id="{C000F2B2-5758-4654-B2CB-54A0DBBC8C8D}"/>
              </a:ext>
            </a:extLst>
          </p:cNvPr>
          <p:cNvSpPr/>
          <p:nvPr/>
        </p:nvSpPr>
        <p:spPr>
          <a:xfrm>
            <a:off x="838200" y="1840468"/>
            <a:ext cx="7315200" cy="3785652"/>
          </a:xfrm>
          <a:prstGeom prst="rect">
            <a:avLst/>
          </a:prstGeom>
        </p:spPr>
        <p:txBody>
          <a:bodyPr wrap="square">
            <a:spAutoFit/>
          </a:bodyPr>
          <a:lstStyle/>
          <a:p>
            <a:pPr marL="0" marR="0">
              <a:spcBef>
                <a:spcPts val="0"/>
              </a:spcBef>
              <a:spcAft>
                <a:spcPts val="0"/>
              </a:spcAft>
            </a:pPr>
            <a:r>
              <a:rPr lang="en-US" sz="2000" b="1" dirty="0">
                <a:solidFill>
                  <a:srgbClr val="000000"/>
                </a:solidFill>
                <a:latin typeface="+mj-lt"/>
                <a:ea typeface="Calibri" panose="020F0502020204030204" pitchFamily="34" charset="0"/>
                <a:cs typeface="Times New Roman" panose="02020603050405020304" pitchFamily="18" charset="0"/>
              </a:rPr>
              <a:t>Purchase THE EVIDENCE &amp; TRIAL WHEELS (Federal or CA editions) by going on line to  </a:t>
            </a:r>
            <a:endParaRPr lang="en-US" sz="2000" u="sng" dirty="0">
              <a:solidFill>
                <a:srgbClr val="000000"/>
              </a:solidFill>
              <a:latin typeface="+mj-lt"/>
              <a:ea typeface="Calibri" panose="020F0502020204030204" pitchFamily="34" charset="0"/>
              <a:cs typeface="Times New Roman" panose="02020603050405020304" pitchFamily="18" charset="0"/>
              <a:hlinkClick r:id="rId4"/>
            </a:endParaRPr>
          </a:p>
          <a:p>
            <a:pPr marL="0" marR="0">
              <a:spcBef>
                <a:spcPts val="0"/>
              </a:spcBef>
              <a:spcAft>
                <a:spcPts val="0"/>
              </a:spcAft>
            </a:pPr>
            <a:endParaRPr lang="en-US" sz="2000" u="sng" dirty="0">
              <a:solidFill>
                <a:srgbClr val="000000"/>
              </a:solidFill>
              <a:latin typeface="+mj-lt"/>
              <a:ea typeface="Calibri" panose="020F0502020204030204" pitchFamily="34" charset="0"/>
              <a:cs typeface="Times New Roman" panose="02020603050405020304" pitchFamily="18" charset="0"/>
              <a:hlinkClick r:id="rId4"/>
            </a:endParaRPr>
          </a:p>
          <a:p>
            <a:pPr marL="0" marR="0">
              <a:spcBef>
                <a:spcPts val="0"/>
              </a:spcBef>
              <a:spcAft>
                <a:spcPts val="0"/>
              </a:spcAft>
            </a:pPr>
            <a:r>
              <a:rPr lang="en-US" sz="2000" u="sng" dirty="0">
                <a:solidFill>
                  <a:srgbClr val="000000"/>
                </a:solidFill>
                <a:latin typeface="+mj-lt"/>
                <a:ea typeface="Calibri" panose="020F0502020204030204" pitchFamily="34" charset="0"/>
                <a:cs typeface="Times New Roman" panose="02020603050405020304" pitchFamily="18" charset="0"/>
                <a:hlinkClick r:id="rId4"/>
              </a:rPr>
              <a:t>The Evidence and Trial Wheels, California Edition </a:t>
            </a:r>
          </a:p>
          <a:p>
            <a:pPr marL="0" marR="0">
              <a:spcBef>
                <a:spcPts val="0"/>
              </a:spcBef>
              <a:spcAft>
                <a:spcPts val="0"/>
              </a:spcAft>
            </a:pPr>
            <a:r>
              <a:rPr lang="en-US" sz="2000" u="sng" dirty="0">
                <a:solidFill>
                  <a:srgbClr val="000000"/>
                </a:solidFill>
                <a:latin typeface="+mj-lt"/>
                <a:ea typeface="Calibri" panose="020F0502020204030204" pitchFamily="34" charset="0"/>
                <a:cs typeface="Times New Roman" panose="02020603050405020304" pitchFamily="18" charset="0"/>
                <a:hlinkClick r:id="rId4"/>
              </a:rPr>
              <a:t>(The Rutter Group)</a:t>
            </a:r>
            <a:endParaRPr lang="en-US" sz="2000"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endParaRPr lang="en-US" sz="2000"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000" u="sng" dirty="0">
                <a:solidFill>
                  <a:srgbClr val="000000"/>
                </a:solidFill>
                <a:latin typeface="+mj-lt"/>
                <a:ea typeface="Calibri" panose="020F0502020204030204" pitchFamily="34" charset="0"/>
                <a:cs typeface="Times New Roman" panose="02020603050405020304" pitchFamily="18" charset="0"/>
                <a:hlinkClick r:id="rId5"/>
              </a:rPr>
              <a:t>The Evidence and Trial Wheels, Federal Edition </a:t>
            </a:r>
          </a:p>
          <a:p>
            <a:pPr marL="0" marR="0">
              <a:spcBef>
                <a:spcPts val="0"/>
              </a:spcBef>
              <a:spcAft>
                <a:spcPts val="0"/>
              </a:spcAft>
            </a:pPr>
            <a:r>
              <a:rPr lang="en-US" sz="2000" u="sng" dirty="0">
                <a:solidFill>
                  <a:srgbClr val="000000"/>
                </a:solidFill>
                <a:latin typeface="+mj-lt"/>
                <a:ea typeface="Calibri" panose="020F0502020204030204" pitchFamily="34" charset="0"/>
                <a:cs typeface="Times New Roman" panose="02020603050405020304" pitchFamily="18" charset="0"/>
                <a:hlinkClick r:id="rId5"/>
              </a:rPr>
              <a:t>(The Rutter Group)</a:t>
            </a:r>
            <a:endParaRPr lang="en-US" sz="2000"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endParaRPr lang="en-US" sz="2000" u="sng" dirty="0">
              <a:solidFill>
                <a:srgbClr val="000000"/>
              </a:solidFill>
              <a:latin typeface="+mj-lt"/>
              <a:ea typeface="Calibri" panose="020F0502020204030204" pitchFamily="34" charset="0"/>
              <a:cs typeface="Times New Roman" panose="02020603050405020304" pitchFamily="18" charset="0"/>
            </a:endParaRPr>
          </a:p>
          <a:p>
            <a:pPr>
              <a:spcBef>
                <a:spcPts val="0"/>
              </a:spcBef>
              <a:spcAft>
                <a:spcPts val="0"/>
              </a:spcAft>
            </a:pPr>
            <a:r>
              <a:rPr lang="en-US" sz="2000" b="1" dirty="0">
                <a:solidFill>
                  <a:srgbClr val="000000"/>
                </a:solidFill>
                <a:latin typeface="+mn-lt"/>
                <a:ea typeface="Calibri" panose="020F0502020204030204" pitchFamily="34" charset="0"/>
                <a:cs typeface="Times New Roman" panose="02020603050405020304" pitchFamily="18" charset="0"/>
              </a:rPr>
              <a:t>Or by calling (800) 747-3161 ext. 2</a:t>
            </a:r>
          </a:p>
          <a:p>
            <a:pPr marL="0" marR="0">
              <a:spcBef>
                <a:spcPts val="0"/>
              </a:spcBef>
              <a:spcAft>
                <a:spcPts val="0"/>
              </a:spcAft>
            </a:pPr>
            <a:endParaRPr lang="en-US" sz="2000" u="sng" dirty="0">
              <a:solidFill>
                <a:srgbClr val="000000"/>
              </a:solidFill>
              <a:latin typeface="+mj-lt"/>
              <a:ea typeface="Calibri" panose="020F0502020204030204" pitchFamily="34" charset="0"/>
              <a:cs typeface="Times New Roman" panose="02020603050405020304" pitchFamily="18" charset="0"/>
            </a:endParaRPr>
          </a:p>
          <a:p>
            <a:pPr marL="0" marR="0">
              <a:spcBef>
                <a:spcPts val="0"/>
              </a:spcBef>
              <a:spcAft>
                <a:spcPts val="0"/>
              </a:spcAft>
            </a:pPr>
            <a:endParaRPr lang="en-US" sz="2000" u="sng" dirty="0">
              <a:solidFill>
                <a:srgbClr val="000000"/>
              </a:solidFill>
              <a:effectLst/>
              <a:highlight>
                <a:srgbClr val="FFFF00"/>
              </a:highlight>
              <a:latin typeface="+mj-lt"/>
              <a:ea typeface="Calibri" panose="020F0502020204030204" pitchFamily="34" charset="0"/>
              <a:cs typeface="Times New Roman" panose="02020603050405020304" pitchFamily="18" charset="0"/>
            </a:endParaRPr>
          </a:p>
        </p:txBody>
      </p:sp>
      <p:pic>
        <p:nvPicPr>
          <p:cNvPr id="7" name="Picture 3"/>
          <p:cNvPicPr>
            <a:picLocks noChangeAspect="1" noChangeArrowheads="1"/>
          </p:cNvPicPr>
          <p:nvPr/>
        </p:nvPicPr>
        <p:blipFill>
          <a:blip r:embed="rId6" cstate="print"/>
          <a:srcRect/>
          <a:stretch>
            <a:fillRect/>
          </a:stretch>
        </p:blipFill>
        <p:spPr bwMode="auto">
          <a:xfrm>
            <a:off x="5638800" y="4693755"/>
            <a:ext cx="1828800" cy="1998133"/>
          </a:xfrm>
          <a:prstGeom prst="rect">
            <a:avLst/>
          </a:prstGeom>
          <a:noFill/>
          <a:ln w="9525">
            <a:noFill/>
            <a:miter lim="800000"/>
            <a:headEnd/>
            <a:tailEnd/>
          </a:ln>
        </p:spPr>
      </p:pic>
    </p:spTree>
    <p:extLst>
      <p:ext uri="{BB962C8B-B14F-4D97-AF65-F5344CB8AC3E}">
        <p14:creationId xmlns:p14="http://schemas.microsoft.com/office/powerpoint/2010/main" val="2125561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762000" y="2362200"/>
            <a:ext cx="7315200" cy="3810000"/>
          </a:xfrm>
        </p:spPr>
        <p:txBody>
          <a:bodyPr/>
          <a:lstStyle/>
          <a:p>
            <a:pPr eaLnBrk="1" hangingPunct="1"/>
            <a:r>
              <a:rPr lang="en-US" sz="2400" dirty="0"/>
              <a:t>Note:  If a witness gives a narrative answer to a non-narrative question you should object as “non-responsive” by interrupting the witness once the narrative starts. </a:t>
            </a:r>
          </a:p>
          <a:p>
            <a:pPr eaLnBrk="1" hangingPunct="1">
              <a:buFont typeface="Wingdings 3" pitchFamily="18" charset="2"/>
              <a:buNone/>
            </a:pPr>
            <a:endParaRPr lang="en-US" sz="2400" dirty="0"/>
          </a:p>
          <a:p>
            <a:pPr eaLnBrk="1" hangingPunct="1"/>
            <a:r>
              <a:rPr lang="en-US" sz="2400" dirty="0"/>
              <a:t>Then you should move to strike and ask the jury to be admonished to disregard the part of the answer where the narrative began.</a:t>
            </a:r>
          </a:p>
        </p:txBody>
      </p:sp>
      <p:sp>
        <p:nvSpPr>
          <p:cNvPr id="87042" name="Slide Number Placeholder 5"/>
          <p:cNvSpPr>
            <a:spLocks noGrp="1"/>
          </p:cNvSpPr>
          <p:nvPr>
            <p:ph type="sldNum" sz="quarter" idx="12"/>
          </p:nvPr>
        </p:nvSpPr>
        <p:spPr bwMode="auto">
          <a:noFill/>
          <a:ln>
            <a:miter lim="800000"/>
            <a:headEnd/>
            <a:tailEnd/>
          </a:ln>
        </p:spPr>
        <p:txBody>
          <a:bodyPr/>
          <a:lstStyle/>
          <a:p>
            <a:fld id="{1778AFB3-1AFD-4C20-A0BE-40942ED8FD88}" type="slidenum">
              <a:rPr lang="en-US"/>
              <a:pPr/>
              <a:t>90</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7045"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 name="Rectangle 8"/>
          <p:cNvSpPr/>
          <p:nvPr/>
        </p:nvSpPr>
        <p:spPr>
          <a:xfrm>
            <a:off x="1676400" y="1676400"/>
            <a:ext cx="5803192" cy="553998"/>
          </a:xfrm>
          <a:prstGeom prst="rect">
            <a:avLst/>
          </a:prstGeom>
        </p:spPr>
        <p:txBody>
          <a:bodyPr wrap="none">
            <a:spAutoFit/>
          </a:bodyPr>
          <a:lstStyle/>
          <a:p>
            <a:r>
              <a:rPr lang="en-US" sz="3000" dirty="0">
                <a:latin typeface="+mj-lt"/>
              </a:rPr>
              <a:t>Question Calls For A Narrative</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3"/>
          <p:cNvSpPr>
            <a:spLocks noGrp="1" noChangeArrowheads="1"/>
          </p:cNvSpPr>
          <p:nvPr>
            <p:ph idx="1"/>
          </p:nvPr>
        </p:nvSpPr>
        <p:spPr>
          <a:xfrm>
            <a:off x="990600" y="2438400"/>
            <a:ext cx="6858000" cy="3810000"/>
          </a:xfrm>
        </p:spPr>
        <p:txBody>
          <a:bodyPr/>
          <a:lstStyle/>
          <a:p>
            <a:pPr eaLnBrk="1" hangingPunct="1">
              <a:buFont typeface="Wingdings 3" pitchFamily="18" charset="2"/>
              <a:buNone/>
            </a:pPr>
            <a:r>
              <a:rPr lang="en-US" sz="2400" dirty="0"/>
              <a:t>The following question is asked in court:</a:t>
            </a:r>
          </a:p>
          <a:p>
            <a:pPr eaLnBrk="1" hangingPunct="1">
              <a:buFont typeface="Wingdings 3" pitchFamily="18" charset="2"/>
              <a:buNone/>
            </a:pPr>
            <a:endParaRPr lang="en-US" sz="800" dirty="0"/>
          </a:p>
          <a:p>
            <a:pPr eaLnBrk="1" hangingPunct="1"/>
            <a:r>
              <a:rPr lang="en-US" sz="2400" dirty="0"/>
              <a:t>“Please describe all steps of how the software was developed.”</a:t>
            </a:r>
          </a:p>
          <a:p>
            <a:pPr eaLnBrk="1" hangingPunct="1"/>
            <a:endParaRPr lang="en-US" sz="1200" dirty="0"/>
          </a:p>
          <a:p>
            <a:pPr eaLnBrk="1" hangingPunct="1"/>
            <a:r>
              <a:rPr lang="en-US" sz="2400" i="1" dirty="0"/>
              <a:t>What is the objection?</a:t>
            </a:r>
          </a:p>
          <a:p>
            <a:pPr eaLnBrk="1" hangingPunct="1">
              <a:buFont typeface="Wingdings 3" pitchFamily="18" charset="2"/>
              <a:buNone/>
            </a:pPr>
            <a:endParaRPr lang="en-US" sz="2400" dirty="0"/>
          </a:p>
          <a:p>
            <a:pPr eaLnBrk="1" hangingPunct="1">
              <a:lnSpc>
                <a:spcPct val="90000"/>
              </a:lnSpc>
            </a:pPr>
            <a:endParaRPr lang="en-US" sz="2400" dirty="0"/>
          </a:p>
        </p:txBody>
      </p:sp>
      <p:sp>
        <p:nvSpPr>
          <p:cNvPr id="88066" name="Slide Number Placeholder 5"/>
          <p:cNvSpPr>
            <a:spLocks noGrp="1"/>
          </p:cNvSpPr>
          <p:nvPr>
            <p:ph type="sldNum" sz="quarter" idx="12"/>
          </p:nvPr>
        </p:nvSpPr>
        <p:spPr bwMode="auto">
          <a:noFill/>
          <a:ln>
            <a:miter lim="800000"/>
            <a:headEnd/>
            <a:tailEnd/>
          </a:ln>
        </p:spPr>
        <p:txBody>
          <a:bodyPr/>
          <a:lstStyle/>
          <a:p>
            <a:fld id="{7F611DA9-34C0-40D3-8448-014EE672C152}" type="slidenum">
              <a:rPr lang="en-US"/>
              <a:pPr/>
              <a:t>91</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80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8070"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752600"/>
            <a:ext cx="3676006" cy="553998"/>
          </a:xfrm>
          <a:prstGeom prst="rect">
            <a:avLst/>
          </a:prstGeom>
        </p:spPr>
        <p:txBody>
          <a:bodyPr wrap="none">
            <a:spAutoFit/>
          </a:bodyPr>
          <a:lstStyle/>
          <a:p>
            <a:r>
              <a:rPr lang="en-US" sz="3000" dirty="0">
                <a:latin typeface="+mj-lt"/>
              </a:rPr>
              <a:t>Narrative Question</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3"/>
          <p:cNvSpPr>
            <a:spLocks noGrp="1" noChangeArrowheads="1"/>
          </p:cNvSpPr>
          <p:nvPr>
            <p:ph idx="1"/>
          </p:nvPr>
        </p:nvSpPr>
        <p:spPr>
          <a:xfrm>
            <a:off x="990600" y="2438400"/>
            <a:ext cx="6858000" cy="3810000"/>
          </a:xfrm>
        </p:spPr>
        <p:txBody>
          <a:bodyPr/>
          <a:lstStyle/>
          <a:p>
            <a:pPr eaLnBrk="1" hangingPunct="1">
              <a:buFont typeface="Wingdings 3" pitchFamily="18" charset="2"/>
              <a:buNone/>
            </a:pPr>
            <a:r>
              <a:rPr lang="en-US" sz="2400" dirty="0"/>
              <a:t>The following question is asked in court:</a:t>
            </a:r>
          </a:p>
          <a:p>
            <a:pPr eaLnBrk="1" hangingPunct="1">
              <a:buFont typeface="Wingdings 3" pitchFamily="18" charset="2"/>
              <a:buNone/>
            </a:pPr>
            <a:endParaRPr lang="en-US" sz="800" dirty="0"/>
          </a:p>
          <a:p>
            <a:pPr eaLnBrk="1" hangingPunct="1"/>
            <a:r>
              <a:rPr lang="en-US" sz="2400" dirty="0"/>
              <a:t>“Please describe all steps of how the software was developed.”</a:t>
            </a:r>
          </a:p>
          <a:p>
            <a:pPr eaLnBrk="1" hangingPunct="1"/>
            <a:endParaRPr lang="en-US" sz="1200" dirty="0"/>
          </a:p>
          <a:p>
            <a:pPr eaLnBrk="1" hangingPunct="1"/>
            <a:r>
              <a:rPr lang="en-US" sz="2400" i="1" dirty="0"/>
              <a:t>What is the objection?</a:t>
            </a:r>
          </a:p>
          <a:p>
            <a:pPr eaLnBrk="1" hangingPunct="1"/>
            <a:endParaRPr lang="en-US" sz="2400" i="1" dirty="0"/>
          </a:p>
          <a:p>
            <a:pPr eaLnBrk="1" hangingPunct="1"/>
            <a:r>
              <a:rPr lang="en-US" altLang="en-US" sz="2400" dirty="0"/>
              <a:t>ANSWER:  “</a:t>
            </a:r>
            <a:r>
              <a:rPr lang="en-US" sz="2400" dirty="0"/>
              <a:t>Objection. Question calls for a narrative.</a:t>
            </a:r>
            <a:r>
              <a:rPr lang="en-US" altLang="en-US" sz="2400" dirty="0"/>
              <a:t>”</a:t>
            </a:r>
            <a:r>
              <a:rPr lang="en-US" sz="2400" dirty="0"/>
              <a:t> </a:t>
            </a:r>
          </a:p>
          <a:p>
            <a:pPr eaLnBrk="1" hangingPunct="1">
              <a:lnSpc>
                <a:spcPct val="90000"/>
              </a:lnSpc>
            </a:pPr>
            <a:endParaRPr lang="en-US" sz="2400" dirty="0"/>
          </a:p>
        </p:txBody>
      </p:sp>
      <p:sp>
        <p:nvSpPr>
          <p:cNvPr id="88066" name="Slide Number Placeholder 5"/>
          <p:cNvSpPr>
            <a:spLocks noGrp="1"/>
          </p:cNvSpPr>
          <p:nvPr>
            <p:ph type="sldNum" sz="quarter" idx="12"/>
          </p:nvPr>
        </p:nvSpPr>
        <p:spPr bwMode="auto">
          <a:noFill/>
          <a:ln>
            <a:miter lim="800000"/>
            <a:headEnd/>
            <a:tailEnd/>
          </a:ln>
        </p:spPr>
        <p:txBody>
          <a:bodyPr/>
          <a:lstStyle/>
          <a:p>
            <a:fld id="{7F611DA9-34C0-40D3-8448-014EE672C152}" type="slidenum">
              <a:rPr lang="en-US"/>
              <a:pPr/>
              <a:t>92</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80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8070"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752600"/>
            <a:ext cx="3676006" cy="553998"/>
          </a:xfrm>
          <a:prstGeom prst="rect">
            <a:avLst/>
          </a:prstGeom>
        </p:spPr>
        <p:txBody>
          <a:bodyPr wrap="none">
            <a:spAutoFit/>
          </a:bodyPr>
          <a:lstStyle/>
          <a:p>
            <a:r>
              <a:rPr lang="en-US" sz="3000" dirty="0">
                <a:latin typeface="+mj-lt"/>
              </a:rPr>
              <a:t>Narrative Question</a:t>
            </a:r>
          </a:p>
        </p:txBody>
      </p:sp>
    </p:spTree>
    <p:extLst>
      <p:ext uri="{BB962C8B-B14F-4D97-AF65-F5344CB8AC3E}">
        <p14:creationId xmlns:p14="http://schemas.microsoft.com/office/powerpoint/2010/main" val="185813373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3"/>
          <p:cNvSpPr>
            <a:spLocks noGrp="1" noChangeArrowheads="1"/>
          </p:cNvSpPr>
          <p:nvPr>
            <p:ph idx="1"/>
          </p:nvPr>
        </p:nvSpPr>
        <p:spPr>
          <a:xfrm>
            <a:off x="990600" y="2438400"/>
            <a:ext cx="6858000" cy="3810000"/>
          </a:xfrm>
        </p:spPr>
        <p:txBody>
          <a:bodyPr/>
          <a:lstStyle/>
          <a:p>
            <a:pPr eaLnBrk="1" hangingPunct="1">
              <a:buFont typeface="Wingdings 3" pitchFamily="18" charset="2"/>
              <a:buNone/>
            </a:pPr>
            <a:r>
              <a:rPr lang="en-US" sz="2400" dirty="0"/>
              <a:t>The following question is asked in court:</a:t>
            </a:r>
          </a:p>
          <a:p>
            <a:pPr eaLnBrk="1" hangingPunct="1">
              <a:buFont typeface="Wingdings 3" pitchFamily="18" charset="2"/>
              <a:buNone/>
            </a:pPr>
            <a:endParaRPr lang="en-US" sz="800" dirty="0"/>
          </a:p>
          <a:p>
            <a:pPr eaLnBrk="1" hangingPunct="1"/>
            <a:r>
              <a:rPr lang="en-US" sz="2400" dirty="0"/>
              <a:t>“Please describe all steps of how the software was developed.”</a:t>
            </a:r>
          </a:p>
          <a:p>
            <a:pPr eaLnBrk="1" hangingPunct="1">
              <a:buFont typeface="Wingdings 3" pitchFamily="18" charset="2"/>
              <a:buNone/>
            </a:pPr>
            <a:endParaRPr lang="en-US" sz="1200" i="1" dirty="0"/>
          </a:p>
          <a:p>
            <a:pPr eaLnBrk="1" hangingPunct="1"/>
            <a:r>
              <a:rPr lang="en-US" sz="2400" i="1" dirty="0"/>
              <a:t>How could you make the question </a:t>
            </a:r>
            <a:br>
              <a:rPr lang="en-US" sz="2400" i="1" dirty="0"/>
            </a:br>
            <a:r>
              <a:rPr lang="en-US" sz="2400" i="1" dirty="0"/>
              <a:t>non-objectionable?</a:t>
            </a:r>
          </a:p>
          <a:p>
            <a:pPr eaLnBrk="1" hangingPunct="1">
              <a:buFont typeface="Wingdings 3" pitchFamily="18" charset="2"/>
              <a:buNone/>
            </a:pPr>
            <a:endParaRPr lang="en-US" sz="2400" dirty="0"/>
          </a:p>
          <a:p>
            <a:pPr eaLnBrk="1" hangingPunct="1">
              <a:lnSpc>
                <a:spcPct val="90000"/>
              </a:lnSpc>
            </a:pPr>
            <a:endParaRPr lang="en-US" sz="2400" dirty="0"/>
          </a:p>
        </p:txBody>
      </p:sp>
      <p:sp>
        <p:nvSpPr>
          <p:cNvPr id="88066" name="Slide Number Placeholder 5"/>
          <p:cNvSpPr>
            <a:spLocks noGrp="1"/>
          </p:cNvSpPr>
          <p:nvPr>
            <p:ph type="sldNum" sz="quarter" idx="12"/>
          </p:nvPr>
        </p:nvSpPr>
        <p:spPr bwMode="auto">
          <a:noFill/>
          <a:ln>
            <a:miter lim="800000"/>
            <a:headEnd/>
            <a:tailEnd/>
          </a:ln>
        </p:spPr>
        <p:txBody>
          <a:bodyPr/>
          <a:lstStyle/>
          <a:p>
            <a:fld id="{7F611DA9-34C0-40D3-8448-014EE672C152}" type="slidenum">
              <a:rPr lang="en-US"/>
              <a:pPr/>
              <a:t>93</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8069"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8070"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752600"/>
            <a:ext cx="3676006" cy="553998"/>
          </a:xfrm>
          <a:prstGeom prst="rect">
            <a:avLst/>
          </a:prstGeom>
        </p:spPr>
        <p:txBody>
          <a:bodyPr wrap="none">
            <a:spAutoFit/>
          </a:bodyPr>
          <a:lstStyle/>
          <a:p>
            <a:r>
              <a:rPr lang="en-US" sz="3000" dirty="0">
                <a:latin typeface="+mj-lt"/>
              </a:rPr>
              <a:t>Narrative Question</a:t>
            </a:r>
          </a:p>
        </p:txBody>
      </p:sp>
    </p:spTree>
    <p:extLst>
      <p:ext uri="{BB962C8B-B14F-4D97-AF65-F5344CB8AC3E}">
        <p14:creationId xmlns:p14="http://schemas.microsoft.com/office/powerpoint/2010/main" val="209986113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3"/>
          <p:cNvSpPr>
            <a:spLocks noGrp="1" noChangeArrowheads="1"/>
          </p:cNvSpPr>
          <p:nvPr>
            <p:ph idx="1"/>
          </p:nvPr>
        </p:nvSpPr>
        <p:spPr>
          <a:xfrm>
            <a:off x="838200" y="2362200"/>
            <a:ext cx="6858000" cy="4038600"/>
          </a:xfrm>
        </p:spPr>
        <p:txBody>
          <a:bodyPr/>
          <a:lstStyle/>
          <a:p>
            <a:pPr eaLnBrk="1" hangingPunct="1"/>
            <a:r>
              <a:rPr lang="en-US" altLang="en-US" sz="2400" dirty="0"/>
              <a:t>ANSWER:  Split it up into multiple questions.</a:t>
            </a:r>
            <a:endParaRPr lang="en-US" sz="2400" dirty="0"/>
          </a:p>
          <a:p>
            <a:pPr eaLnBrk="1" hangingPunct="1">
              <a:buFont typeface="Wingdings 3" pitchFamily="18" charset="2"/>
              <a:buNone/>
            </a:pPr>
            <a:endParaRPr lang="en-US" sz="1200" dirty="0"/>
          </a:p>
          <a:p>
            <a:pPr eaLnBrk="1" hangingPunct="1">
              <a:lnSpc>
                <a:spcPct val="90000"/>
              </a:lnSpc>
              <a:buFont typeface="Wingdings" pitchFamily="2" charset="2"/>
              <a:buNone/>
            </a:pPr>
            <a:r>
              <a:rPr lang="en-US" sz="2400" dirty="0"/>
              <a:t>Proper question:  </a:t>
            </a:r>
          </a:p>
          <a:p>
            <a:pPr eaLnBrk="1" hangingPunct="1">
              <a:lnSpc>
                <a:spcPct val="90000"/>
              </a:lnSpc>
            </a:pPr>
            <a:r>
              <a:rPr lang="en-US" sz="2400" dirty="0"/>
              <a:t>“What was the first step in the design of the software?”</a:t>
            </a:r>
          </a:p>
          <a:p>
            <a:pPr eaLnBrk="1" hangingPunct="1">
              <a:lnSpc>
                <a:spcPct val="90000"/>
              </a:lnSpc>
            </a:pPr>
            <a:endParaRPr lang="en-US" sz="1200" dirty="0"/>
          </a:p>
          <a:p>
            <a:pPr eaLnBrk="1" hangingPunct="1">
              <a:lnSpc>
                <a:spcPct val="90000"/>
              </a:lnSpc>
              <a:buFont typeface="Wingdings" pitchFamily="2" charset="2"/>
              <a:buNone/>
            </a:pPr>
            <a:r>
              <a:rPr lang="en-US" sz="2400" dirty="0"/>
              <a:t>Next question:</a:t>
            </a:r>
          </a:p>
          <a:p>
            <a:pPr eaLnBrk="1" hangingPunct="1">
              <a:lnSpc>
                <a:spcPct val="90000"/>
              </a:lnSpc>
            </a:pPr>
            <a:r>
              <a:rPr lang="en-US" sz="2400" dirty="0"/>
              <a:t>“What was the next step?”</a:t>
            </a:r>
          </a:p>
          <a:p>
            <a:pPr eaLnBrk="1" hangingPunct="1">
              <a:lnSpc>
                <a:spcPct val="90000"/>
              </a:lnSpc>
              <a:buFont typeface="Wingdings" pitchFamily="2" charset="2"/>
              <a:buNone/>
            </a:pPr>
            <a:endParaRPr lang="en-US" sz="2400" dirty="0"/>
          </a:p>
          <a:p>
            <a:pPr eaLnBrk="1" hangingPunct="1">
              <a:buFont typeface="Wingdings 3" pitchFamily="18" charset="2"/>
              <a:buNone/>
            </a:pPr>
            <a:endParaRPr lang="en-US" sz="2400" dirty="0"/>
          </a:p>
          <a:p>
            <a:pPr eaLnBrk="1" hangingPunct="1">
              <a:lnSpc>
                <a:spcPct val="90000"/>
              </a:lnSpc>
            </a:pPr>
            <a:endParaRPr lang="en-US" sz="2400" dirty="0"/>
          </a:p>
        </p:txBody>
      </p:sp>
      <p:sp>
        <p:nvSpPr>
          <p:cNvPr id="89090" name="Slide Number Placeholder 5"/>
          <p:cNvSpPr>
            <a:spLocks noGrp="1"/>
          </p:cNvSpPr>
          <p:nvPr>
            <p:ph type="sldNum" sz="quarter" idx="12"/>
          </p:nvPr>
        </p:nvSpPr>
        <p:spPr bwMode="auto">
          <a:noFill/>
          <a:ln>
            <a:miter lim="800000"/>
            <a:headEnd/>
            <a:tailEnd/>
          </a:ln>
        </p:spPr>
        <p:txBody>
          <a:bodyPr/>
          <a:lstStyle/>
          <a:p>
            <a:fld id="{14CE7288-599F-4BEB-B538-2026D54ABCA5}" type="slidenum">
              <a:rPr lang="en-US"/>
              <a:pPr/>
              <a:t>94</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89093"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8909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r>
              <a:rPr lang="en-US" sz="1300" dirty="0">
                <a:latin typeface="Lucida Sans Unicode" pitchFamily="34" charset="0"/>
              </a:rPr>
              <a:t> </a:t>
            </a: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9" name="Rectangle 8"/>
          <p:cNvSpPr/>
          <p:nvPr/>
        </p:nvSpPr>
        <p:spPr>
          <a:xfrm>
            <a:off x="2819400" y="1752600"/>
            <a:ext cx="3676006" cy="553998"/>
          </a:xfrm>
          <a:prstGeom prst="rect">
            <a:avLst/>
          </a:prstGeom>
        </p:spPr>
        <p:txBody>
          <a:bodyPr wrap="none">
            <a:spAutoFit/>
          </a:bodyPr>
          <a:lstStyle/>
          <a:p>
            <a:r>
              <a:rPr lang="en-US" sz="3000" dirty="0">
                <a:latin typeface="+mj-lt"/>
              </a:rPr>
              <a:t>Narrative Question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5"/>
          <p:cNvSpPr>
            <a:spLocks noGrp="1"/>
          </p:cNvSpPr>
          <p:nvPr>
            <p:ph type="sldNum" sz="quarter" idx="12"/>
          </p:nvPr>
        </p:nvSpPr>
        <p:spPr bwMode="auto">
          <a:noFill/>
          <a:ln>
            <a:miter lim="800000"/>
            <a:headEnd/>
            <a:tailEnd/>
          </a:ln>
        </p:spPr>
        <p:txBody>
          <a:bodyPr/>
          <a:lstStyle/>
          <a:p>
            <a:fld id="{9A0D536F-6150-4F91-AF7B-344567665483}" type="slidenum">
              <a:rPr lang="en-US"/>
              <a:pPr/>
              <a:t>95</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chemeClr val="accent1"/>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0117"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0118" name="Rectangle 3"/>
          <p:cNvSpPr txBox="1">
            <a:spLocks noChangeArrowheads="1"/>
          </p:cNvSpPr>
          <p:nvPr/>
        </p:nvSpPr>
        <p:spPr bwMode="auto">
          <a:xfrm>
            <a:off x="381000" y="2971800"/>
            <a:ext cx="8229600" cy="2209800"/>
          </a:xfrm>
          <a:prstGeom prst="rect">
            <a:avLst/>
          </a:prstGeom>
          <a:noFill/>
          <a:ln w="9525">
            <a:noFill/>
            <a:miter lim="800000"/>
            <a:headEnd/>
            <a:tailEnd/>
          </a:ln>
        </p:spPr>
        <p:txBody>
          <a:bodyPr/>
          <a:lstStyle/>
          <a:p>
            <a:pPr marL="609600" indent="-609600">
              <a:spcBef>
                <a:spcPts val="400"/>
              </a:spcBef>
              <a:buClr>
                <a:schemeClr val="accent1"/>
              </a:buClr>
              <a:buSzPct val="68000"/>
              <a:buFont typeface="Wingdings 3" pitchFamily="18" charset="2"/>
              <a:buChar char=""/>
            </a:pPr>
            <a:r>
              <a:rPr lang="en-US" dirty="0">
                <a:latin typeface="Lucida Sans Unicode" pitchFamily="34" charset="0"/>
              </a:rPr>
              <a:t>A question must be clear so that the witness knows what is being asked. </a:t>
            </a:r>
          </a:p>
        </p:txBody>
      </p:sp>
      <p:sp>
        <p:nvSpPr>
          <p:cNvPr id="10" name="Rectangle 9"/>
          <p:cNvSpPr/>
          <p:nvPr/>
        </p:nvSpPr>
        <p:spPr>
          <a:xfrm>
            <a:off x="1676400" y="1727537"/>
            <a:ext cx="5715000" cy="1015663"/>
          </a:xfrm>
          <a:prstGeom prst="rect">
            <a:avLst/>
          </a:prstGeom>
        </p:spPr>
        <p:txBody>
          <a:bodyPr wrap="square">
            <a:spAutoFit/>
          </a:bodyPr>
          <a:lstStyle/>
          <a:p>
            <a:r>
              <a:rPr lang="en-US" sz="3000" dirty="0">
                <a:latin typeface="+mj-lt"/>
              </a:rPr>
              <a:t>Objection Vague, Ambiguous,  </a:t>
            </a:r>
            <a:br>
              <a:rPr lang="en-US" sz="3000" dirty="0">
                <a:latin typeface="+mj-lt"/>
              </a:rPr>
            </a:br>
            <a:r>
              <a:rPr lang="en-US" sz="3000" dirty="0">
                <a:latin typeface="+mj-lt"/>
              </a:rPr>
              <a:t>  Confusing or Unintelligible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bwMode="auto">
          <a:noFill/>
          <a:ln>
            <a:miter lim="800000"/>
            <a:headEnd/>
            <a:tailEnd/>
          </a:ln>
        </p:spPr>
        <p:txBody>
          <a:bodyPr/>
          <a:lstStyle/>
          <a:p>
            <a:fld id="{0405BC2E-461A-4612-9C03-EED611C3BE39}" type="slidenum">
              <a:rPr lang="en-US"/>
              <a:pPr/>
              <a:t>96</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11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1142"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1143" name="Rectangle 3"/>
          <p:cNvSpPr txBox="1">
            <a:spLocks noChangeArrowheads="1"/>
          </p:cNvSpPr>
          <p:nvPr/>
        </p:nvSpPr>
        <p:spPr bwMode="auto">
          <a:xfrm>
            <a:off x="304800" y="2971800"/>
            <a:ext cx="8229600" cy="35052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mn-lt"/>
              </a:rPr>
              <a:t>	In a wrongful death case, the defense counsel asks the surviving spouse:</a:t>
            </a:r>
          </a:p>
          <a:p>
            <a:pPr marL="1066800" lvl="1" indent="-609600">
              <a:spcBef>
                <a:spcPts val="400"/>
              </a:spcBef>
              <a:buClr>
                <a:schemeClr val="accent1"/>
              </a:buClr>
              <a:buSzPct val="68000"/>
              <a:buFont typeface="Wingdings 3" pitchFamily="18" charset="2"/>
              <a:buChar char=""/>
            </a:pPr>
            <a:r>
              <a:rPr lang="en-US" altLang="en-US" dirty="0">
                <a:latin typeface="+mn-lt"/>
              </a:rPr>
              <a:t>“</a:t>
            </a:r>
            <a:r>
              <a:rPr lang="en-US" dirty="0">
                <a:latin typeface="+mn-lt"/>
              </a:rPr>
              <a:t>Was your relationship special?</a:t>
            </a:r>
            <a:r>
              <a:rPr lang="en-US" altLang="en-US" dirty="0">
                <a:latin typeface="+mn-lt"/>
              </a:rPr>
              <a:t>”</a:t>
            </a:r>
            <a:endParaRPr lang="en-US" i="1" dirty="0">
              <a:latin typeface="+mn-lt"/>
            </a:endParaRPr>
          </a:p>
          <a:p>
            <a:pPr marL="1066800" lvl="1" indent="-609600">
              <a:spcBef>
                <a:spcPts val="400"/>
              </a:spcBef>
              <a:buClr>
                <a:schemeClr val="accent1"/>
              </a:buClr>
              <a:buSzPct val="68000"/>
            </a:pPr>
            <a:endParaRPr lang="en-US" sz="1200" i="1" dirty="0">
              <a:latin typeface="+mn-lt"/>
            </a:endParaRPr>
          </a:p>
          <a:p>
            <a:pPr lvl="1">
              <a:spcBef>
                <a:spcPts val="400"/>
              </a:spcBef>
              <a:buClr>
                <a:schemeClr val="accent1"/>
              </a:buClr>
              <a:buSzPct val="68000"/>
            </a:pPr>
            <a:r>
              <a:rPr lang="en-US" i="1" dirty="0">
                <a:latin typeface="+mn-lt"/>
              </a:rPr>
              <a:t>What is the objection?   </a:t>
            </a:r>
          </a:p>
          <a:p>
            <a:pPr marL="1066800" lvl="1" indent="-609600">
              <a:spcBef>
                <a:spcPts val="400"/>
              </a:spcBef>
              <a:buClr>
                <a:schemeClr val="accent1"/>
              </a:buClr>
              <a:buSzPct val="68000"/>
            </a:pPr>
            <a:endParaRPr lang="en-US" sz="1200" i="1" dirty="0">
              <a:latin typeface="+mn-lt"/>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114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676400" y="1727537"/>
            <a:ext cx="5715000" cy="1015663"/>
          </a:xfrm>
          <a:prstGeom prst="rect">
            <a:avLst/>
          </a:prstGeom>
        </p:spPr>
        <p:txBody>
          <a:bodyPr wrap="square">
            <a:spAutoFit/>
          </a:bodyPr>
          <a:lstStyle/>
          <a:p>
            <a:r>
              <a:rPr lang="en-US" sz="3000" dirty="0">
                <a:latin typeface="+mj-lt"/>
              </a:rPr>
              <a:t>Objection Vague, Ambiguous,  </a:t>
            </a:r>
            <a:br>
              <a:rPr lang="en-US" sz="3000" dirty="0">
                <a:latin typeface="+mj-lt"/>
              </a:rPr>
            </a:br>
            <a:r>
              <a:rPr lang="en-US" sz="3000" dirty="0">
                <a:latin typeface="+mj-lt"/>
              </a:rPr>
              <a:t>  Confusing or Unintelligible</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bwMode="auto">
          <a:noFill/>
          <a:ln>
            <a:miter lim="800000"/>
            <a:headEnd/>
            <a:tailEnd/>
          </a:ln>
        </p:spPr>
        <p:txBody>
          <a:bodyPr/>
          <a:lstStyle/>
          <a:p>
            <a:fld id="{0405BC2E-461A-4612-9C03-EED611C3BE39}" type="slidenum">
              <a:rPr lang="en-US"/>
              <a:pPr/>
              <a:t>97</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11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1142"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1143" name="Rectangle 3"/>
          <p:cNvSpPr txBox="1">
            <a:spLocks noChangeArrowheads="1"/>
          </p:cNvSpPr>
          <p:nvPr/>
        </p:nvSpPr>
        <p:spPr bwMode="auto">
          <a:xfrm>
            <a:off x="304800" y="2971800"/>
            <a:ext cx="8229600" cy="35052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mn-lt"/>
              </a:rPr>
              <a:t>	In a wrongful death case, the defense counsel asks the surviving spouse:</a:t>
            </a:r>
          </a:p>
          <a:p>
            <a:pPr marL="1066800" lvl="1" indent="-609600">
              <a:spcBef>
                <a:spcPts val="400"/>
              </a:spcBef>
              <a:buClr>
                <a:schemeClr val="accent1"/>
              </a:buClr>
              <a:buSzPct val="68000"/>
              <a:buFont typeface="Wingdings 3" pitchFamily="18" charset="2"/>
              <a:buChar char=""/>
            </a:pPr>
            <a:r>
              <a:rPr lang="en-US" altLang="en-US" dirty="0">
                <a:latin typeface="+mn-lt"/>
              </a:rPr>
              <a:t>“</a:t>
            </a:r>
            <a:r>
              <a:rPr lang="en-US" dirty="0">
                <a:latin typeface="+mn-lt"/>
              </a:rPr>
              <a:t>Was your relationship special?</a:t>
            </a:r>
            <a:r>
              <a:rPr lang="en-US" altLang="en-US" dirty="0">
                <a:latin typeface="+mn-lt"/>
              </a:rPr>
              <a:t>”</a:t>
            </a:r>
            <a:endParaRPr lang="en-US" i="1" dirty="0">
              <a:latin typeface="+mn-lt"/>
            </a:endParaRPr>
          </a:p>
          <a:p>
            <a:pPr marL="1066800" lvl="1" indent="-609600">
              <a:spcBef>
                <a:spcPts val="400"/>
              </a:spcBef>
              <a:buClr>
                <a:schemeClr val="accent1"/>
              </a:buClr>
              <a:buSzPct val="68000"/>
            </a:pPr>
            <a:endParaRPr lang="en-US" sz="1200" i="1" dirty="0">
              <a:latin typeface="+mn-lt"/>
            </a:endParaRPr>
          </a:p>
          <a:p>
            <a:pPr lvl="1">
              <a:spcBef>
                <a:spcPts val="400"/>
              </a:spcBef>
              <a:buClr>
                <a:schemeClr val="accent1"/>
              </a:buClr>
              <a:buSzPct val="68000"/>
            </a:pPr>
            <a:r>
              <a:rPr lang="en-US" i="1" dirty="0">
                <a:latin typeface="+mn-lt"/>
              </a:rPr>
              <a:t>What is the objection?   </a:t>
            </a:r>
          </a:p>
          <a:p>
            <a:pPr marL="1066800" lvl="1" indent="-609600">
              <a:spcBef>
                <a:spcPts val="400"/>
              </a:spcBef>
              <a:buClr>
                <a:schemeClr val="accent1"/>
              </a:buClr>
              <a:buSzPct val="68000"/>
            </a:pPr>
            <a:endParaRPr lang="en-US" sz="1200" i="1" dirty="0">
              <a:latin typeface="+mn-lt"/>
            </a:endParaRPr>
          </a:p>
          <a:p>
            <a:pPr lvl="1">
              <a:spcBef>
                <a:spcPts val="400"/>
              </a:spcBef>
              <a:buClr>
                <a:schemeClr val="accent1"/>
              </a:buClr>
              <a:buSzPct val="68000"/>
            </a:pPr>
            <a:r>
              <a:rPr lang="en-US" altLang="ja-JP" dirty="0">
                <a:latin typeface="+mn-lt"/>
              </a:rPr>
              <a:t>ANSWER:  “Objection. Vague, ambiguous and unintelligible.</a:t>
            </a:r>
            <a:r>
              <a:rPr lang="en-US" altLang="en-US" dirty="0">
                <a:latin typeface="+mn-lt"/>
              </a:rPr>
              <a:t>”</a:t>
            </a:r>
            <a:r>
              <a:rPr lang="en-US" altLang="ja-JP" dirty="0">
                <a:latin typeface="+mn-lt"/>
              </a:rPr>
              <a:t> </a:t>
            </a:r>
            <a:endParaRPr lang="en-US" altLang="ja-JP" i="1" dirty="0">
              <a:latin typeface="+mn-lt"/>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114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676400" y="1727537"/>
            <a:ext cx="5715000" cy="1015663"/>
          </a:xfrm>
          <a:prstGeom prst="rect">
            <a:avLst/>
          </a:prstGeom>
        </p:spPr>
        <p:txBody>
          <a:bodyPr wrap="square">
            <a:spAutoFit/>
          </a:bodyPr>
          <a:lstStyle/>
          <a:p>
            <a:r>
              <a:rPr lang="en-US" sz="3000" dirty="0">
                <a:latin typeface="+mj-lt"/>
              </a:rPr>
              <a:t>Objection Vague, Ambiguous,  </a:t>
            </a:r>
            <a:br>
              <a:rPr lang="en-US" sz="3000" dirty="0">
                <a:latin typeface="+mj-lt"/>
              </a:rPr>
            </a:br>
            <a:r>
              <a:rPr lang="en-US" sz="3000" dirty="0">
                <a:latin typeface="+mj-lt"/>
              </a:rPr>
              <a:t>  Confusing or Unintelligible</a:t>
            </a:r>
          </a:p>
        </p:txBody>
      </p:sp>
    </p:spTree>
    <p:extLst>
      <p:ext uri="{BB962C8B-B14F-4D97-AF65-F5344CB8AC3E}">
        <p14:creationId xmlns:p14="http://schemas.microsoft.com/office/powerpoint/2010/main" val="38759517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bwMode="auto">
          <a:noFill/>
          <a:ln>
            <a:miter lim="800000"/>
            <a:headEnd/>
            <a:tailEnd/>
          </a:ln>
        </p:spPr>
        <p:txBody>
          <a:bodyPr/>
          <a:lstStyle/>
          <a:p>
            <a:fld id="{0405BC2E-461A-4612-9C03-EED611C3BE39}" type="slidenum">
              <a:rPr lang="en-US"/>
              <a:pPr/>
              <a:t>98</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11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1142"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1143" name="Rectangle 3"/>
          <p:cNvSpPr txBox="1">
            <a:spLocks noChangeArrowheads="1"/>
          </p:cNvSpPr>
          <p:nvPr/>
        </p:nvSpPr>
        <p:spPr bwMode="auto">
          <a:xfrm>
            <a:off x="304800" y="2971800"/>
            <a:ext cx="8229600" cy="35052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mn-lt"/>
              </a:rPr>
              <a:t>	In a wrongful death case, the defense counsel asks the surviving spouse:</a:t>
            </a:r>
          </a:p>
          <a:p>
            <a:pPr marL="1066800" lvl="1" indent="-609600">
              <a:spcBef>
                <a:spcPts val="400"/>
              </a:spcBef>
              <a:buClr>
                <a:schemeClr val="accent1"/>
              </a:buClr>
              <a:buSzPct val="68000"/>
              <a:buFont typeface="Wingdings 3" pitchFamily="18" charset="2"/>
              <a:buChar char=""/>
            </a:pPr>
            <a:r>
              <a:rPr lang="en-US" altLang="en-US" dirty="0">
                <a:latin typeface="+mn-lt"/>
              </a:rPr>
              <a:t>“</a:t>
            </a:r>
            <a:r>
              <a:rPr lang="en-US" dirty="0">
                <a:latin typeface="+mn-lt"/>
              </a:rPr>
              <a:t>Was your relationship special?</a:t>
            </a:r>
            <a:r>
              <a:rPr lang="en-US" altLang="en-US" dirty="0">
                <a:latin typeface="+mn-lt"/>
              </a:rPr>
              <a:t>”</a:t>
            </a:r>
            <a:endParaRPr lang="en-US" i="1" dirty="0">
              <a:latin typeface="+mn-lt"/>
            </a:endParaRPr>
          </a:p>
          <a:p>
            <a:pPr marL="1066800" lvl="1" indent="-609600">
              <a:spcBef>
                <a:spcPts val="400"/>
              </a:spcBef>
              <a:buClr>
                <a:schemeClr val="accent1"/>
              </a:buClr>
              <a:buSzPct val="68000"/>
            </a:pPr>
            <a:endParaRPr lang="en-US" sz="1200" i="1" dirty="0">
              <a:latin typeface="+mn-lt"/>
            </a:endParaRPr>
          </a:p>
          <a:p>
            <a:pPr lvl="1">
              <a:spcBef>
                <a:spcPts val="400"/>
              </a:spcBef>
              <a:buClr>
                <a:schemeClr val="accent1"/>
              </a:buClr>
              <a:buSzPct val="68000"/>
            </a:pPr>
            <a:r>
              <a:rPr lang="en-US" i="1" dirty="0">
                <a:latin typeface="+mn-lt"/>
              </a:rPr>
              <a:t>How can the question be made proper?</a:t>
            </a: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114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676400" y="1727537"/>
            <a:ext cx="5715000" cy="1015663"/>
          </a:xfrm>
          <a:prstGeom prst="rect">
            <a:avLst/>
          </a:prstGeom>
        </p:spPr>
        <p:txBody>
          <a:bodyPr wrap="square">
            <a:spAutoFit/>
          </a:bodyPr>
          <a:lstStyle/>
          <a:p>
            <a:r>
              <a:rPr lang="en-US" sz="3000" dirty="0">
                <a:latin typeface="+mj-lt"/>
              </a:rPr>
              <a:t>Objection Vague, Ambiguous,  </a:t>
            </a:r>
            <a:br>
              <a:rPr lang="en-US" sz="3000" dirty="0">
                <a:latin typeface="+mj-lt"/>
              </a:rPr>
            </a:br>
            <a:r>
              <a:rPr lang="en-US" sz="3000" dirty="0">
                <a:latin typeface="+mj-lt"/>
              </a:rPr>
              <a:t>  Confusing or Unintelligible</a:t>
            </a:r>
          </a:p>
        </p:txBody>
      </p:sp>
    </p:spTree>
    <p:extLst>
      <p:ext uri="{BB962C8B-B14F-4D97-AF65-F5344CB8AC3E}">
        <p14:creationId xmlns:p14="http://schemas.microsoft.com/office/powerpoint/2010/main" val="38759517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bwMode="auto">
          <a:noFill/>
          <a:ln>
            <a:miter lim="800000"/>
            <a:headEnd/>
            <a:tailEnd/>
          </a:ln>
        </p:spPr>
        <p:txBody>
          <a:bodyPr/>
          <a:lstStyle/>
          <a:p>
            <a:fld id="{0405BC2E-461A-4612-9C03-EED611C3BE39}" type="slidenum">
              <a:rPr lang="en-US"/>
              <a:pPr/>
              <a:t>99</a:t>
            </a:fld>
            <a:endParaRPr lang="en-US" dirty="0"/>
          </a:p>
        </p:txBody>
      </p:sp>
      <p:cxnSp>
        <p:nvCxnSpPr>
          <p:cNvPr id="7" name="Straight Connector 6"/>
          <p:cNvCxnSpPr/>
          <p:nvPr/>
        </p:nvCxnSpPr>
        <p:spPr>
          <a:xfrm>
            <a:off x="762000" y="1522413"/>
            <a:ext cx="762000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2"/>
          <p:cNvSpPr>
            <a:spLocks noGrp="1" noRot="1" noChangeArrowheads="1"/>
          </p:cNvSpPr>
          <p:nvPr>
            <p:ph type="title"/>
          </p:nvPr>
        </p:nvSpPr>
        <p:spPr>
          <a:xfrm>
            <a:off x="761999" y="168275"/>
            <a:ext cx="7620001" cy="1279525"/>
          </a:xfrm>
          <a:solidFill>
            <a:srgbClr val="00642D"/>
          </a:solidFill>
        </p:spPr>
        <p:txBody>
          <a:bodyPr>
            <a:scene3d>
              <a:camera prst="orthographicFront"/>
              <a:lightRig rig="soft" dir="t"/>
            </a:scene3d>
            <a:sp3d prstMaterial="softEdge">
              <a:bevelT w="25400" h="25400"/>
            </a:sp3d>
          </a:bodyPr>
          <a:lstStyle/>
          <a:p>
            <a:pPr algn="ctr" eaLnBrk="1" fontAlgn="auto" hangingPunct="1">
              <a:spcAft>
                <a:spcPts val="0"/>
              </a:spcAft>
              <a:defRPr/>
            </a:pPr>
            <a:r>
              <a:rPr lang="en-US" sz="3500" b="0" dirty="0">
                <a:solidFill>
                  <a:schemeClr val="bg1"/>
                </a:solidFill>
              </a:rPr>
              <a:t>Objection To The Form Of The Question</a:t>
            </a:r>
            <a:endParaRPr lang="en-US" sz="3500" b="0" dirty="0">
              <a:solidFill>
                <a:schemeClr val="bg1"/>
              </a:solidFill>
              <a:ea typeface="+mj-ea"/>
            </a:endParaRPr>
          </a:p>
        </p:txBody>
      </p:sp>
      <p:pic>
        <p:nvPicPr>
          <p:cNvPr id="91141" name="Picture 4"/>
          <p:cNvPicPr>
            <a:picLocks noChangeAspect="1" noChangeArrowheads="1"/>
          </p:cNvPicPr>
          <p:nvPr/>
        </p:nvPicPr>
        <p:blipFill>
          <a:blip r:embed="rId3" cstate="print"/>
          <a:srcRect/>
          <a:stretch>
            <a:fillRect/>
          </a:stretch>
        </p:blipFill>
        <p:spPr bwMode="auto">
          <a:xfrm>
            <a:off x="7620000" y="5791200"/>
            <a:ext cx="1006475" cy="762000"/>
          </a:xfrm>
          <a:prstGeom prst="rect">
            <a:avLst/>
          </a:prstGeom>
          <a:noFill/>
          <a:ln w="9525">
            <a:noFill/>
            <a:miter lim="800000"/>
            <a:headEnd/>
            <a:tailEnd/>
          </a:ln>
        </p:spPr>
      </p:pic>
      <p:sp>
        <p:nvSpPr>
          <p:cNvPr id="91142" name="Rectangle 3"/>
          <p:cNvSpPr txBox="1">
            <a:spLocks noChangeArrowheads="1"/>
          </p:cNvSpPr>
          <p:nvPr/>
        </p:nvSpPr>
        <p:spPr bwMode="auto">
          <a:xfrm>
            <a:off x="457200" y="1981200"/>
            <a:ext cx="8229600" cy="2971800"/>
          </a:xfrm>
          <a:prstGeom prst="rect">
            <a:avLst/>
          </a:prstGeom>
          <a:noFill/>
          <a:ln w="9525">
            <a:noFill/>
            <a:miter lim="800000"/>
            <a:headEnd/>
            <a:tailEnd/>
          </a:ln>
        </p:spPr>
        <p:txBody>
          <a:bodyPr/>
          <a:lstStyle/>
          <a:p>
            <a:pPr marL="609600" indent="-609600" eaLnBrk="0" hangingPunct="0">
              <a:buFont typeface="Wingdings" pitchFamily="2" charset="2"/>
              <a:buNone/>
            </a:pPr>
            <a:endParaRPr lang="en-US" i="1" dirty="0">
              <a:latin typeface="Lucida Sans Unicode" pitchFamily="34" charset="0"/>
            </a:endParaRPr>
          </a:p>
        </p:txBody>
      </p:sp>
      <p:sp>
        <p:nvSpPr>
          <p:cNvPr id="91143" name="Rectangle 3"/>
          <p:cNvSpPr txBox="1">
            <a:spLocks noChangeArrowheads="1"/>
          </p:cNvSpPr>
          <p:nvPr/>
        </p:nvSpPr>
        <p:spPr bwMode="auto">
          <a:xfrm>
            <a:off x="304800" y="2971800"/>
            <a:ext cx="8229600" cy="3505200"/>
          </a:xfrm>
          <a:prstGeom prst="rect">
            <a:avLst/>
          </a:prstGeom>
          <a:noFill/>
          <a:ln w="9525">
            <a:noFill/>
            <a:miter lim="800000"/>
            <a:headEnd/>
            <a:tailEnd/>
          </a:ln>
        </p:spPr>
        <p:txBody>
          <a:bodyPr/>
          <a:lstStyle/>
          <a:p>
            <a:pPr marL="609600" indent="-609600">
              <a:spcBef>
                <a:spcPts val="400"/>
              </a:spcBef>
              <a:buClr>
                <a:schemeClr val="accent1"/>
              </a:buClr>
              <a:buSzPct val="68000"/>
            </a:pPr>
            <a:r>
              <a:rPr lang="en-US" dirty="0">
                <a:latin typeface="+mn-lt"/>
              </a:rPr>
              <a:t>	In a wrongful death case, the defense counsel asks the surviving spouse:</a:t>
            </a:r>
          </a:p>
          <a:p>
            <a:pPr marL="1066800" lvl="1" indent="-609600">
              <a:spcBef>
                <a:spcPts val="400"/>
              </a:spcBef>
              <a:buClr>
                <a:schemeClr val="accent1"/>
              </a:buClr>
              <a:buSzPct val="68000"/>
              <a:buFont typeface="Wingdings 3" pitchFamily="18" charset="2"/>
              <a:buChar char=""/>
            </a:pPr>
            <a:r>
              <a:rPr lang="en-US" altLang="en-US" dirty="0">
                <a:latin typeface="+mn-lt"/>
              </a:rPr>
              <a:t>“</a:t>
            </a:r>
            <a:r>
              <a:rPr lang="en-US" dirty="0">
                <a:latin typeface="+mn-lt"/>
              </a:rPr>
              <a:t>Was your relationship special?</a:t>
            </a:r>
            <a:r>
              <a:rPr lang="en-US" altLang="en-US" dirty="0">
                <a:latin typeface="+mn-lt"/>
              </a:rPr>
              <a:t>”</a:t>
            </a:r>
            <a:endParaRPr lang="en-US" i="1" dirty="0">
              <a:latin typeface="+mn-lt"/>
            </a:endParaRPr>
          </a:p>
          <a:p>
            <a:pPr marL="1066800" lvl="1" indent="-609600">
              <a:spcBef>
                <a:spcPts val="400"/>
              </a:spcBef>
              <a:buClr>
                <a:schemeClr val="accent1"/>
              </a:buClr>
              <a:buSzPct val="68000"/>
            </a:pPr>
            <a:endParaRPr lang="en-US" sz="1200" i="1" dirty="0">
              <a:latin typeface="+mn-lt"/>
            </a:endParaRPr>
          </a:p>
          <a:p>
            <a:pPr lvl="1">
              <a:spcBef>
                <a:spcPts val="400"/>
              </a:spcBef>
              <a:buClr>
                <a:schemeClr val="accent1"/>
              </a:buClr>
              <a:buSzPct val="68000"/>
            </a:pPr>
            <a:r>
              <a:rPr lang="en-US" i="1" dirty="0">
                <a:latin typeface="+mn-lt"/>
              </a:rPr>
              <a:t>How can the question be made proper?</a:t>
            </a:r>
          </a:p>
          <a:p>
            <a:pPr marL="609600" indent="-609600">
              <a:spcBef>
                <a:spcPts val="400"/>
              </a:spcBef>
              <a:buClr>
                <a:schemeClr val="accent1"/>
              </a:buClr>
              <a:buSzPct val="68000"/>
            </a:pPr>
            <a:r>
              <a:rPr lang="en-US" altLang="en-US" dirty="0"/>
              <a:t>	</a:t>
            </a:r>
            <a:r>
              <a:rPr lang="en-US" altLang="en-US" dirty="0">
                <a:latin typeface="+mn-lt"/>
              </a:rPr>
              <a:t>  Proper question:  </a:t>
            </a:r>
          </a:p>
          <a:p>
            <a:pPr marL="1066800" lvl="1" indent="-609600">
              <a:spcBef>
                <a:spcPts val="400"/>
              </a:spcBef>
              <a:buClr>
                <a:schemeClr val="accent1"/>
              </a:buClr>
              <a:buSzPct val="68000"/>
              <a:buFont typeface="Wingdings 3" pitchFamily="18" charset="2"/>
              <a:buChar char=""/>
            </a:pPr>
            <a:r>
              <a:rPr lang="en-US" altLang="en-US" dirty="0">
                <a:latin typeface="+mn-lt"/>
              </a:rPr>
              <a:t>“</a:t>
            </a:r>
            <a:r>
              <a:rPr lang="en-US" dirty="0">
                <a:latin typeface="+mn-lt"/>
              </a:rPr>
              <a:t>Can you give examples of how your spouse showed affection?</a:t>
            </a:r>
            <a:r>
              <a:rPr lang="en-US" altLang="en-US" dirty="0">
                <a:latin typeface="+mn-lt"/>
              </a:rPr>
              <a:t>”</a:t>
            </a:r>
            <a:endParaRPr lang="en-US" altLang="ja-JP" i="1" dirty="0">
              <a:latin typeface="+mn-lt"/>
            </a:endParaRPr>
          </a:p>
          <a:p>
            <a:pPr marL="609600" indent="-609600">
              <a:spcBef>
                <a:spcPts val="400"/>
              </a:spcBef>
              <a:buClr>
                <a:schemeClr val="accent1"/>
              </a:buClr>
              <a:buSzPct val="68000"/>
              <a:buFont typeface="Wingdings 3" pitchFamily="18" charset="2"/>
              <a:buChar char=""/>
            </a:pPr>
            <a:endParaRPr lang="en-US" sz="2200" dirty="0">
              <a:latin typeface="Lucida Sans Unicode" pitchFamily="34" charset="0"/>
            </a:endParaRPr>
          </a:p>
        </p:txBody>
      </p:sp>
      <p:sp>
        <p:nvSpPr>
          <p:cNvPr id="91144" name="Rectangle 3"/>
          <p:cNvSpPr txBox="1">
            <a:spLocks noChangeArrowheads="1"/>
          </p:cNvSpPr>
          <p:nvPr/>
        </p:nvSpPr>
        <p:spPr bwMode="auto">
          <a:xfrm>
            <a:off x="4648200" y="6248400"/>
            <a:ext cx="2971800" cy="457200"/>
          </a:xfrm>
          <a:prstGeom prst="rect">
            <a:avLst/>
          </a:prstGeom>
          <a:noFill/>
          <a:ln w="9525">
            <a:noFill/>
            <a:miter lim="800000"/>
            <a:headEnd/>
            <a:tailEnd/>
          </a:ln>
        </p:spPr>
        <p:txBody>
          <a:bodyPr/>
          <a:lstStyle/>
          <a:p>
            <a:pPr marL="1371600" lvl="4" indent="-228600">
              <a:spcBef>
                <a:spcPts val="350"/>
              </a:spcBef>
              <a:buClr>
                <a:schemeClr val="accent2"/>
              </a:buClr>
              <a:buFont typeface="Wingdings 2" pitchFamily="18" charset="2"/>
              <a:buNone/>
            </a:pPr>
            <a:endParaRPr lang="en-US" sz="1300"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200" dirty="0">
              <a:latin typeface="Lucida Sans Unicode" pitchFamily="34" charset="0"/>
            </a:endParaRPr>
          </a:p>
          <a:p>
            <a:pPr marL="620713" lvl="1" indent="-228600">
              <a:spcBef>
                <a:spcPts val="325"/>
              </a:spcBef>
              <a:buClr>
                <a:schemeClr val="accent1"/>
              </a:buClr>
              <a:buFont typeface="Verdana" pitchFamily="34" charset="0"/>
              <a:buChar char="◦"/>
            </a:pPr>
            <a:endParaRPr lang="en-US" dirty="0">
              <a:latin typeface="Lucida Sans Unicode" pitchFamily="34" charset="0"/>
            </a:endParaRPr>
          </a:p>
          <a:p>
            <a:pPr marL="365125" indent="-255588">
              <a:spcBef>
                <a:spcPts val="400"/>
              </a:spcBef>
              <a:buClr>
                <a:schemeClr val="accent1"/>
              </a:buClr>
              <a:buSzPct val="68000"/>
              <a:buFont typeface="Wingdings 3" pitchFamily="18" charset="2"/>
              <a:buChar char=""/>
            </a:pPr>
            <a:endParaRPr lang="en-US" sz="2700" dirty="0">
              <a:latin typeface="Lucida Sans Unicode" pitchFamily="34" charset="0"/>
            </a:endParaRPr>
          </a:p>
        </p:txBody>
      </p:sp>
      <p:sp>
        <p:nvSpPr>
          <p:cNvPr id="11" name="Rectangle 10"/>
          <p:cNvSpPr/>
          <p:nvPr/>
        </p:nvSpPr>
        <p:spPr>
          <a:xfrm>
            <a:off x="1676400" y="1727537"/>
            <a:ext cx="5715000" cy="1015663"/>
          </a:xfrm>
          <a:prstGeom prst="rect">
            <a:avLst/>
          </a:prstGeom>
        </p:spPr>
        <p:txBody>
          <a:bodyPr wrap="square">
            <a:spAutoFit/>
          </a:bodyPr>
          <a:lstStyle/>
          <a:p>
            <a:r>
              <a:rPr lang="en-US" sz="3000" dirty="0">
                <a:latin typeface="+mj-lt"/>
              </a:rPr>
              <a:t>Objection Vague, Ambiguous,  </a:t>
            </a:r>
            <a:br>
              <a:rPr lang="en-US" sz="3000" dirty="0">
                <a:latin typeface="+mj-lt"/>
              </a:rPr>
            </a:br>
            <a:r>
              <a:rPr lang="en-US" sz="3000" dirty="0">
                <a:latin typeface="+mj-lt"/>
              </a:rPr>
              <a:t>  Confusing or Unintelligible</a:t>
            </a:r>
          </a:p>
        </p:txBody>
      </p:sp>
    </p:spTree>
    <p:extLst>
      <p:ext uri="{BB962C8B-B14F-4D97-AF65-F5344CB8AC3E}">
        <p14:creationId xmlns:p14="http://schemas.microsoft.com/office/powerpoint/2010/main" val="36660579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25612</TotalTime>
  <Words>16668</Words>
  <Application>Microsoft Macintosh PowerPoint</Application>
  <PresentationFormat>On-screen Show (4:3)</PresentationFormat>
  <Paragraphs>2718</Paragraphs>
  <Slides>295</Slides>
  <Notes>295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295</vt:i4>
      </vt:variant>
    </vt:vector>
  </HeadingPairs>
  <TitlesOfParts>
    <vt:vector size="308" baseType="lpstr">
      <vt:lpstr>ＭＳ Ｐゴシック</vt:lpstr>
      <vt:lpstr>Arial</vt:lpstr>
      <vt:lpstr>Calibri</vt:lpstr>
      <vt:lpstr>Courier New</vt:lpstr>
      <vt:lpstr>Lucida Sans Unicode</vt:lpstr>
      <vt:lpstr>MyriadPro</vt:lpstr>
      <vt:lpstr>Symbol</vt:lpstr>
      <vt:lpstr>Tahoma</vt:lpstr>
      <vt:lpstr>Verdana</vt:lpstr>
      <vt:lpstr>Wingdings</vt:lpstr>
      <vt:lpstr>Wingdings 2</vt:lpstr>
      <vt:lpstr>Wingdings 3</vt:lpstr>
      <vt:lpstr>Concourse</vt:lpstr>
      <vt:lpstr>   THE EVIDENCE WHEEL©   Federal Evidence Flashcards: Fundamentals  That Must Be Over Learned For Trial</vt:lpstr>
      <vt:lpstr>PowerPoint Presentation</vt:lpstr>
      <vt:lpstr>Index: Evidence Fundamentals</vt:lpstr>
      <vt:lpstr>Index: Evidence Fundamentals</vt:lpstr>
      <vt:lpstr>BACKGROUND:   The Evidence &amp; Trial Wheels  </vt:lpstr>
      <vt:lpstr>Background</vt:lpstr>
      <vt:lpstr>Background</vt:lpstr>
      <vt:lpstr>Background</vt:lpstr>
      <vt:lpstr>Background</vt:lpstr>
      <vt:lpstr>INTRODUCTION:   How To Use These Materials </vt:lpstr>
      <vt:lpstr>Introduction</vt:lpstr>
      <vt:lpstr>Introduction</vt:lpstr>
      <vt:lpstr>Introduction</vt:lpstr>
      <vt:lpstr>Introduction</vt:lpstr>
      <vt:lpstr>Introduction</vt:lpstr>
      <vt:lpstr>Part 1:   Trial Aids You  Always Bring to Trial </vt:lpstr>
      <vt:lpstr>Trial Aids You Always Bring to Trial</vt:lpstr>
      <vt:lpstr>Trial Aids You Always Bring to Trial</vt:lpstr>
      <vt:lpstr>Trial Aids You Always Bring to Trial</vt:lpstr>
      <vt:lpstr>Part 2:   “Real Friends”  The Systematic Approach</vt:lpstr>
      <vt:lpstr>“Real Friends” The Systematic Approach</vt:lpstr>
      <vt:lpstr>“Real Friends” The Systematic Approach</vt:lpstr>
      <vt:lpstr>“Real Friends” The Systematic Approach</vt:lpstr>
      <vt:lpstr>“Real Friends” The Systematic Approach</vt:lpstr>
      <vt:lpstr>“Real Friends” The Systematic Approach</vt:lpstr>
      <vt:lpstr>“Real Friends” The Systematic Approach</vt:lpstr>
      <vt:lpstr>Part 3:   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Procedural Matters</vt:lpstr>
      <vt:lpstr>Part 4:   Categories Of Objections</vt:lpstr>
      <vt:lpstr>Categories Of Objections</vt:lpstr>
      <vt:lpstr>Categories Of Objections</vt:lpstr>
      <vt:lpstr>Categories Of Objections</vt:lpstr>
      <vt:lpstr>Categories Of Objections</vt:lpstr>
      <vt:lpstr>Part 5:   Objections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PowerPoint Presentation</vt:lpstr>
      <vt:lpstr>PowerPoint Presentation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Objection To The Form Of The Question</vt:lpstr>
      <vt:lpstr>Part 6:   “Real Friends”  Quick  Summary</vt:lpstr>
      <vt:lpstr>“Real Friends” Quick Summary</vt:lpstr>
      <vt:lpstr>“Real Friends” Quick Summary</vt:lpstr>
      <vt:lpstr>“Real Friends” Quick Summary</vt:lpstr>
      <vt:lpstr>“Real Friends” Quick Summary</vt:lpstr>
      <vt:lpstr>“Real Friends” Quick Summary</vt:lpstr>
      <vt:lpstr>“Real Friends” Quick Summary</vt:lpstr>
      <vt:lpstr>Part 7:   Objections To Exclude Evidence</vt:lpstr>
      <vt:lpstr>Objections To Exclude Evidence</vt:lpstr>
      <vt:lpstr>Objections To Exclude Evidence</vt:lpstr>
      <vt:lpstr>Part 8:   Relevance</vt:lpstr>
      <vt:lpstr>Relevance</vt:lpstr>
      <vt:lpstr>Relevance</vt:lpstr>
      <vt:lpstr>Relevance</vt:lpstr>
      <vt:lpstr>Relevance</vt:lpstr>
      <vt:lpstr>Relevance</vt:lpstr>
      <vt:lpstr>Part 9:   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Foundation</vt:lpstr>
      <vt:lpstr>Part 10:   Hearsay</vt:lpstr>
      <vt:lpstr>Hearsay</vt:lpstr>
      <vt:lpstr>Hearsay</vt:lpstr>
      <vt:lpstr>Hearsay</vt:lpstr>
      <vt:lpstr>Hearsay</vt:lpstr>
      <vt:lpstr>Hearsay</vt:lpstr>
      <vt:lpstr>Hearsay</vt:lpstr>
      <vt:lpstr>Hearsay</vt:lpstr>
      <vt:lpstr>Hearsay</vt:lpstr>
      <vt:lpstr>Hearsay</vt:lpstr>
      <vt:lpstr>Hearsay</vt:lpstr>
      <vt:lpstr>Hearsay </vt:lpstr>
      <vt:lpstr>Hearsay </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PowerPoint Presentation</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vt:lpstr>
      <vt:lpstr>Hearsay </vt:lpstr>
      <vt:lpstr>Hearsay </vt:lpstr>
      <vt:lpstr>Part 11:   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Exclusions and Limitations</vt:lpstr>
      <vt:lpstr>PowerPoint Presentation</vt:lpstr>
      <vt:lpstr>Exclusions and Limitations</vt:lpstr>
      <vt:lpstr>Exclusions and Limitations</vt:lpstr>
      <vt:lpstr>Exclusions and Limitations</vt:lpstr>
      <vt:lpstr>Exclusions and Limitations</vt:lpstr>
      <vt:lpstr>Part 12:   FRE 403</vt:lpstr>
      <vt:lpstr>FRE 403</vt:lpstr>
      <vt:lpstr>FRE 403</vt:lpstr>
      <vt:lpstr>FRE 403</vt:lpstr>
      <vt:lpstr>FRE 403</vt:lpstr>
      <vt:lpstr>FRE 403</vt:lpstr>
      <vt:lpstr>Part 13:   Summary</vt:lpstr>
      <vt:lpstr>Summary</vt:lpstr>
      <vt:lpstr>Summary</vt:lpstr>
      <vt:lpstr>Summary</vt:lpstr>
      <vt:lpstr>Summary</vt:lpstr>
      <vt:lpstr>Part 14:   Inherent Powers Of The Court</vt:lpstr>
      <vt:lpstr>Inherent Power Of The Court</vt:lpstr>
      <vt:lpstr>Inherent Power Of The Court</vt:lpstr>
      <vt:lpstr>Part 15:   Examination Of  Witnesses </vt:lpstr>
      <vt:lpstr>Examination of Witnesses</vt:lpstr>
      <vt:lpstr>Examination of Witnesses</vt:lpstr>
      <vt:lpstr>Examination of Witnesses</vt:lpstr>
      <vt:lpstr>Examination of Witnesses</vt:lpstr>
      <vt:lpstr>Examination of Witnesses</vt:lpstr>
      <vt:lpstr>Examination of Witnesses</vt:lpstr>
    </vt:vector>
  </TitlesOfParts>
  <Company>The Arns Law Firm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Evidence  Fundamentals That Must Be Overlearned</dc:title>
  <dc:creator>Summer Intern</dc:creator>
  <cp:lastModifiedBy>Robert Foss</cp:lastModifiedBy>
  <cp:revision>720</cp:revision>
  <cp:lastPrinted>2012-11-02T00:58:29Z</cp:lastPrinted>
  <dcterms:created xsi:type="dcterms:W3CDTF">2009-09-15T18:12:55Z</dcterms:created>
  <dcterms:modified xsi:type="dcterms:W3CDTF">2026-07-06T20:30:44Z</dcterms:modified>
</cp:coreProperties>
</file>