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theme/themeOverride5.xml" ContentType="application/vnd.openxmlformats-officedocument.themeOverr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theme/themeOverride6.xml" ContentType="application/vnd.openxmlformats-officedocument.themeOverr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theme/themeOverride7.xml" ContentType="application/vnd.openxmlformats-officedocument.themeOverr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ppt/notesSlides/notesSlide326.xml" ContentType="application/vnd.openxmlformats-officedocument.presentationml.notesSlide+xml"/>
  <Override PartName="/ppt/notesSlides/notesSlide327.xml" ContentType="application/vnd.openxmlformats-officedocument.presentationml.notesSlide+xml"/>
  <Override PartName="/ppt/notesSlides/notesSlide328.xml" ContentType="application/vnd.openxmlformats-officedocument.presentationml.notesSlide+xml"/>
  <Override PartName="/ppt/notesSlides/notesSlide329.xml" ContentType="application/vnd.openxmlformats-officedocument.presentationml.notesSlide+xml"/>
  <Override PartName="/ppt/notesSlides/notesSlide330.xml" ContentType="application/vnd.openxmlformats-officedocument.presentationml.notesSlide+xml"/>
  <Override PartName="/ppt/notesSlides/notesSlide331.xml" ContentType="application/vnd.openxmlformats-officedocument.presentationml.notesSlide+xml"/>
  <Override PartName="/ppt/notesSlides/notesSlide332.xml" ContentType="application/vnd.openxmlformats-officedocument.presentationml.notesSlide+xml"/>
  <Override PartName="/ppt/notesSlides/notesSlide333.xml" ContentType="application/vnd.openxmlformats-officedocument.presentationml.notesSlide+xml"/>
  <Override PartName="/ppt/notesSlides/notesSlide334.xml" ContentType="application/vnd.openxmlformats-officedocument.presentationml.notesSlide+xml"/>
  <Override PartName="/ppt/notesSlides/notesSlide335.xml" ContentType="application/vnd.openxmlformats-officedocument.presentationml.notesSlide+xml"/>
  <Override PartName="/ppt/notesSlides/notesSlide336.xml" ContentType="application/vnd.openxmlformats-officedocument.presentationml.notesSlide+xml"/>
  <Override PartName="/ppt/notesSlides/notesSlide337.xml" ContentType="application/vnd.openxmlformats-officedocument.presentationml.notesSlide+xml"/>
  <Override PartName="/ppt/notesSlides/notesSlide338.xml" ContentType="application/vnd.openxmlformats-officedocument.presentationml.notesSlide+xml"/>
  <Override PartName="/ppt/notesSlides/notesSlide339.xml" ContentType="application/vnd.openxmlformats-officedocument.presentationml.notesSlide+xml"/>
  <Override PartName="/ppt/notesSlides/notesSlide340.xml" ContentType="application/vnd.openxmlformats-officedocument.presentationml.notesSlide+xml"/>
  <Override PartName="/ppt/notesSlides/notesSlide341.xml" ContentType="application/vnd.openxmlformats-officedocument.presentationml.notesSlide+xml"/>
  <Override PartName="/ppt/notesSlides/notesSlide342.xml" ContentType="application/vnd.openxmlformats-officedocument.presentationml.notesSlide+xml"/>
  <Override PartName="/ppt/notesSlides/notesSlide343.xml" ContentType="application/vnd.openxmlformats-officedocument.presentationml.notesSlide+xml"/>
  <Override PartName="/ppt/notesSlides/notesSlide3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1"/>
  </p:sldMasterIdLst>
  <p:notesMasterIdLst>
    <p:notesMasterId r:id="rId346"/>
  </p:notesMasterIdLst>
  <p:handoutMasterIdLst>
    <p:handoutMasterId r:id="rId347"/>
  </p:handoutMasterIdLst>
  <p:sldIdLst>
    <p:sldId id="883" r:id="rId2"/>
    <p:sldId id="550" r:id="rId3"/>
    <p:sldId id="547" r:id="rId4"/>
    <p:sldId id="548" r:id="rId5"/>
    <p:sldId id="971" r:id="rId6"/>
    <p:sldId id="982" r:id="rId7"/>
    <p:sldId id="987" r:id="rId8"/>
    <p:sldId id="989" r:id="rId9"/>
    <p:sldId id="984" r:id="rId10"/>
    <p:sldId id="981" r:id="rId11"/>
    <p:sldId id="972" r:id="rId12"/>
    <p:sldId id="990" r:id="rId13"/>
    <p:sldId id="992" r:id="rId14"/>
    <p:sldId id="973" r:id="rId15"/>
    <p:sldId id="993" r:id="rId16"/>
    <p:sldId id="298" r:id="rId17"/>
    <p:sldId id="551" r:id="rId18"/>
    <p:sldId id="562" r:id="rId19"/>
    <p:sldId id="986" r:id="rId20"/>
    <p:sldId id="556" r:id="rId21"/>
    <p:sldId id="985" r:id="rId22"/>
    <p:sldId id="887" r:id="rId23"/>
    <p:sldId id="669" r:id="rId24"/>
    <p:sldId id="560" r:id="rId25"/>
    <p:sldId id="561" r:id="rId26"/>
    <p:sldId id="563" r:id="rId27"/>
    <p:sldId id="564" r:id="rId28"/>
    <p:sldId id="566" r:id="rId29"/>
    <p:sldId id="567" r:id="rId30"/>
    <p:sldId id="569" r:id="rId31"/>
    <p:sldId id="570" r:id="rId32"/>
    <p:sldId id="886" r:id="rId33"/>
    <p:sldId id="571" r:id="rId34"/>
    <p:sldId id="888" r:id="rId35"/>
    <p:sldId id="572" r:id="rId36"/>
    <p:sldId id="889" r:id="rId37"/>
    <p:sldId id="890" r:id="rId38"/>
    <p:sldId id="573" r:id="rId39"/>
    <p:sldId id="574" r:id="rId40"/>
    <p:sldId id="891" r:id="rId41"/>
    <p:sldId id="577" r:id="rId42"/>
    <p:sldId id="892" r:id="rId43"/>
    <p:sldId id="576" r:id="rId44"/>
    <p:sldId id="893" r:id="rId45"/>
    <p:sldId id="578" r:id="rId46"/>
    <p:sldId id="894" r:id="rId47"/>
    <p:sldId id="896" r:id="rId48"/>
    <p:sldId id="895" r:id="rId49"/>
    <p:sldId id="575" r:id="rId50"/>
    <p:sldId id="897" r:id="rId51"/>
    <p:sldId id="898" r:id="rId52"/>
    <p:sldId id="899" r:id="rId53"/>
    <p:sldId id="580" r:id="rId54"/>
    <p:sldId id="900" r:id="rId55"/>
    <p:sldId id="584" r:id="rId56"/>
    <p:sldId id="901" r:id="rId57"/>
    <p:sldId id="902" r:id="rId58"/>
    <p:sldId id="586" r:id="rId59"/>
    <p:sldId id="903" r:id="rId60"/>
    <p:sldId id="587" r:id="rId61"/>
    <p:sldId id="904" r:id="rId62"/>
    <p:sldId id="905" r:id="rId63"/>
    <p:sldId id="592" r:id="rId64"/>
    <p:sldId id="906" r:id="rId65"/>
    <p:sldId id="882" r:id="rId66"/>
    <p:sldId id="597" r:id="rId67"/>
    <p:sldId id="599" r:id="rId68"/>
    <p:sldId id="907" r:id="rId69"/>
    <p:sldId id="600" r:id="rId70"/>
    <p:sldId id="908" r:id="rId71"/>
    <p:sldId id="601" r:id="rId72"/>
    <p:sldId id="602" r:id="rId73"/>
    <p:sldId id="604" r:id="rId74"/>
    <p:sldId id="603" r:id="rId75"/>
    <p:sldId id="444" r:id="rId76"/>
    <p:sldId id="606" r:id="rId77"/>
    <p:sldId id="607" r:id="rId78"/>
    <p:sldId id="608" r:id="rId79"/>
    <p:sldId id="610" r:id="rId80"/>
    <p:sldId id="609" r:id="rId81"/>
    <p:sldId id="611" r:id="rId82"/>
    <p:sldId id="612" r:id="rId83"/>
    <p:sldId id="614" r:id="rId84"/>
    <p:sldId id="909" r:id="rId85"/>
    <p:sldId id="615" r:id="rId86"/>
    <p:sldId id="621" r:id="rId87"/>
    <p:sldId id="618" r:id="rId88"/>
    <p:sldId id="620" r:id="rId89"/>
    <p:sldId id="619" r:id="rId90"/>
    <p:sldId id="622" r:id="rId91"/>
    <p:sldId id="624" r:id="rId92"/>
    <p:sldId id="910" r:id="rId93"/>
    <p:sldId id="625" r:id="rId94"/>
    <p:sldId id="626" r:id="rId95"/>
    <p:sldId id="627" r:id="rId96"/>
    <p:sldId id="913" r:id="rId97"/>
    <p:sldId id="914" r:id="rId98"/>
    <p:sldId id="915" r:id="rId99"/>
    <p:sldId id="916" r:id="rId100"/>
    <p:sldId id="628" r:id="rId101"/>
    <p:sldId id="629" r:id="rId102"/>
    <p:sldId id="917" r:id="rId103"/>
    <p:sldId id="630" r:id="rId104"/>
    <p:sldId id="631" r:id="rId105"/>
    <p:sldId id="918" r:id="rId106"/>
    <p:sldId id="919" r:id="rId107"/>
    <p:sldId id="920" r:id="rId108"/>
    <p:sldId id="633" r:id="rId109"/>
    <p:sldId id="634" r:id="rId110"/>
    <p:sldId id="921" r:id="rId111"/>
    <p:sldId id="922" r:id="rId112"/>
    <p:sldId id="923" r:id="rId113"/>
    <p:sldId id="636" r:id="rId114"/>
    <p:sldId id="925" r:id="rId115"/>
    <p:sldId id="637" r:id="rId116"/>
    <p:sldId id="638" r:id="rId117"/>
    <p:sldId id="926" r:id="rId118"/>
    <p:sldId id="639" r:id="rId119"/>
    <p:sldId id="641" r:id="rId120"/>
    <p:sldId id="640" r:id="rId121"/>
    <p:sldId id="643" r:id="rId122"/>
    <p:sldId id="927" r:id="rId123"/>
    <p:sldId id="646" r:id="rId124"/>
    <p:sldId id="645" r:id="rId125"/>
    <p:sldId id="647" r:id="rId126"/>
    <p:sldId id="932" r:id="rId127"/>
    <p:sldId id="928" r:id="rId128"/>
    <p:sldId id="650" r:id="rId129"/>
    <p:sldId id="651" r:id="rId130"/>
    <p:sldId id="930" r:id="rId131"/>
    <p:sldId id="933" r:id="rId132"/>
    <p:sldId id="934" r:id="rId133"/>
    <p:sldId id="652" r:id="rId134"/>
    <p:sldId id="653" r:id="rId135"/>
    <p:sldId id="654" r:id="rId136"/>
    <p:sldId id="655" r:id="rId137"/>
    <p:sldId id="656" r:id="rId138"/>
    <p:sldId id="935" r:id="rId139"/>
    <p:sldId id="936" r:id="rId140"/>
    <p:sldId id="938" r:id="rId141"/>
    <p:sldId id="939" r:id="rId142"/>
    <p:sldId id="940" r:id="rId143"/>
    <p:sldId id="659" r:id="rId144"/>
    <p:sldId id="660" r:id="rId145"/>
    <p:sldId id="941" r:id="rId146"/>
    <p:sldId id="978" r:id="rId147"/>
    <p:sldId id="979" r:id="rId148"/>
    <p:sldId id="665" r:id="rId149"/>
    <p:sldId id="671" r:id="rId150"/>
    <p:sldId id="942" r:id="rId151"/>
    <p:sldId id="672" r:id="rId152"/>
    <p:sldId id="943" r:id="rId153"/>
    <p:sldId id="674" r:id="rId154"/>
    <p:sldId id="970" r:id="rId155"/>
    <p:sldId id="666" r:id="rId156"/>
    <p:sldId id="944" r:id="rId157"/>
    <p:sldId id="676" r:id="rId158"/>
    <p:sldId id="678" r:id="rId159"/>
    <p:sldId id="680" r:id="rId160"/>
    <p:sldId id="945" r:id="rId161"/>
    <p:sldId id="681" r:id="rId162"/>
    <p:sldId id="682" r:id="rId163"/>
    <p:sldId id="946" r:id="rId164"/>
    <p:sldId id="684" r:id="rId165"/>
    <p:sldId id="685" r:id="rId166"/>
    <p:sldId id="686" r:id="rId167"/>
    <p:sldId id="687" r:id="rId168"/>
    <p:sldId id="689" r:id="rId169"/>
    <p:sldId id="688" r:id="rId170"/>
    <p:sldId id="691" r:id="rId171"/>
    <p:sldId id="690" r:id="rId172"/>
    <p:sldId id="692" r:id="rId173"/>
    <p:sldId id="693" r:id="rId174"/>
    <p:sldId id="694" r:id="rId175"/>
    <p:sldId id="695" r:id="rId176"/>
    <p:sldId id="698" r:id="rId177"/>
    <p:sldId id="697" r:id="rId178"/>
    <p:sldId id="699" r:id="rId179"/>
    <p:sldId id="700" r:id="rId180"/>
    <p:sldId id="702" r:id="rId181"/>
    <p:sldId id="701" r:id="rId182"/>
    <p:sldId id="703" r:id="rId183"/>
    <p:sldId id="705" r:id="rId184"/>
    <p:sldId id="706" r:id="rId185"/>
    <p:sldId id="707" r:id="rId186"/>
    <p:sldId id="708" r:id="rId187"/>
    <p:sldId id="709" r:id="rId188"/>
    <p:sldId id="948" r:id="rId189"/>
    <p:sldId id="711" r:id="rId190"/>
    <p:sldId id="710" r:id="rId191"/>
    <p:sldId id="949" r:id="rId192"/>
    <p:sldId id="712" r:id="rId193"/>
    <p:sldId id="713" r:id="rId194"/>
    <p:sldId id="714" r:id="rId195"/>
    <p:sldId id="716" r:id="rId196"/>
    <p:sldId id="715" r:id="rId197"/>
    <p:sldId id="717" r:id="rId198"/>
    <p:sldId id="719" r:id="rId199"/>
    <p:sldId id="721" r:id="rId200"/>
    <p:sldId id="950" r:id="rId201"/>
    <p:sldId id="951" r:id="rId202"/>
    <p:sldId id="725" r:id="rId203"/>
    <p:sldId id="724" r:id="rId204"/>
    <p:sldId id="726" r:id="rId205"/>
    <p:sldId id="727" r:id="rId206"/>
    <p:sldId id="728" r:id="rId207"/>
    <p:sldId id="729" r:id="rId208"/>
    <p:sldId id="952" r:id="rId209"/>
    <p:sldId id="730" r:id="rId210"/>
    <p:sldId id="731" r:id="rId211"/>
    <p:sldId id="733" r:id="rId212"/>
    <p:sldId id="732" r:id="rId213"/>
    <p:sldId id="734" r:id="rId214"/>
    <p:sldId id="735" r:id="rId215"/>
    <p:sldId id="737" r:id="rId216"/>
    <p:sldId id="739" r:id="rId217"/>
    <p:sldId id="738" r:id="rId218"/>
    <p:sldId id="740" r:id="rId219"/>
    <p:sldId id="741" r:id="rId220"/>
    <p:sldId id="743" r:id="rId221"/>
    <p:sldId id="742" r:id="rId222"/>
    <p:sldId id="744" r:id="rId223"/>
    <p:sldId id="745" r:id="rId224"/>
    <p:sldId id="746" r:id="rId225"/>
    <p:sldId id="749" r:id="rId226"/>
    <p:sldId id="955" r:id="rId227"/>
    <p:sldId id="750" r:id="rId228"/>
    <p:sldId id="751" r:id="rId229"/>
    <p:sldId id="752" r:id="rId230"/>
    <p:sldId id="753" r:id="rId231"/>
    <p:sldId id="754" r:id="rId232"/>
    <p:sldId id="755" r:id="rId233"/>
    <p:sldId id="756" r:id="rId234"/>
    <p:sldId id="956" r:id="rId235"/>
    <p:sldId id="758" r:id="rId236"/>
    <p:sldId id="759" r:id="rId237"/>
    <p:sldId id="760" r:id="rId238"/>
    <p:sldId id="761" r:id="rId239"/>
    <p:sldId id="763" r:id="rId240"/>
    <p:sldId id="762" r:id="rId241"/>
    <p:sldId id="764" r:id="rId242"/>
    <p:sldId id="768" r:id="rId243"/>
    <p:sldId id="767" r:id="rId244"/>
    <p:sldId id="769" r:id="rId245"/>
    <p:sldId id="771" r:id="rId246"/>
    <p:sldId id="770" r:id="rId247"/>
    <p:sldId id="772" r:id="rId248"/>
    <p:sldId id="773" r:id="rId249"/>
    <p:sldId id="774" r:id="rId250"/>
    <p:sldId id="775" r:id="rId251"/>
    <p:sldId id="776" r:id="rId252"/>
    <p:sldId id="778" r:id="rId253"/>
    <p:sldId id="779" r:id="rId254"/>
    <p:sldId id="780" r:id="rId255"/>
    <p:sldId id="783" r:id="rId256"/>
    <p:sldId id="784" r:id="rId257"/>
    <p:sldId id="785" r:id="rId258"/>
    <p:sldId id="787" r:id="rId259"/>
    <p:sldId id="789" r:id="rId260"/>
    <p:sldId id="790" r:id="rId261"/>
    <p:sldId id="791" r:id="rId262"/>
    <p:sldId id="794" r:id="rId263"/>
    <p:sldId id="957" r:id="rId264"/>
    <p:sldId id="795" r:id="rId265"/>
    <p:sldId id="958" r:id="rId266"/>
    <p:sldId id="796" r:id="rId267"/>
    <p:sldId id="797" r:id="rId268"/>
    <p:sldId id="994" r:id="rId269"/>
    <p:sldId id="799" r:id="rId270"/>
    <p:sldId id="801" r:id="rId271"/>
    <p:sldId id="802" r:id="rId272"/>
    <p:sldId id="800" r:id="rId273"/>
    <p:sldId id="812" r:id="rId274"/>
    <p:sldId id="959" r:id="rId275"/>
    <p:sldId id="804" r:id="rId276"/>
    <p:sldId id="813" r:id="rId277"/>
    <p:sldId id="805" r:id="rId278"/>
    <p:sldId id="814" r:id="rId279"/>
    <p:sldId id="806" r:id="rId280"/>
    <p:sldId id="816" r:id="rId281"/>
    <p:sldId id="815" r:id="rId282"/>
    <p:sldId id="817" r:id="rId283"/>
    <p:sldId id="818" r:id="rId284"/>
    <p:sldId id="819" r:id="rId285"/>
    <p:sldId id="821" r:id="rId286"/>
    <p:sldId id="822" r:id="rId287"/>
    <p:sldId id="823" r:id="rId288"/>
    <p:sldId id="824" r:id="rId289"/>
    <p:sldId id="825" r:id="rId290"/>
    <p:sldId id="826" r:id="rId291"/>
    <p:sldId id="827" r:id="rId292"/>
    <p:sldId id="828" r:id="rId293"/>
    <p:sldId id="960" r:id="rId294"/>
    <p:sldId id="831" r:id="rId295"/>
    <p:sldId id="830" r:id="rId296"/>
    <p:sldId id="832" r:id="rId297"/>
    <p:sldId id="961" r:id="rId298"/>
    <p:sldId id="834" r:id="rId299"/>
    <p:sldId id="835" r:id="rId300"/>
    <p:sldId id="836" r:id="rId301"/>
    <p:sldId id="962" r:id="rId302"/>
    <p:sldId id="840" r:id="rId303"/>
    <p:sldId id="838" r:id="rId304"/>
    <p:sldId id="841" r:id="rId305"/>
    <p:sldId id="842" r:id="rId306"/>
    <p:sldId id="843" r:id="rId307"/>
    <p:sldId id="844" r:id="rId308"/>
    <p:sldId id="963" r:id="rId309"/>
    <p:sldId id="846" r:id="rId310"/>
    <p:sldId id="847" r:id="rId311"/>
    <p:sldId id="849" r:id="rId312"/>
    <p:sldId id="848" r:id="rId313"/>
    <p:sldId id="850" r:id="rId314"/>
    <p:sldId id="851" r:id="rId315"/>
    <p:sldId id="852" r:id="rId316"/>
    <p:sldId id="853" r:id="rId317"/>
    <p:sldId id="857" r:id="rId318"/>
    <p:sldId id="858" r:id="rId319"/>
    <p:sldId id="855" r:id="rId320"/>
    <p:sldId id="859" r:id="rId321"/>
    <p:sldId id="860" r:id="rId322"/>
    <p:sldId id="862" r:id="rId323"/>
    <p:sldId id="861" r:id="rId324"/>
    <p:sldId id="863" r:id="rId325"/>
    <p:sldId id="964" r:id="rId326"/>
    <p:sldId id="864" r:id="rId327"/>
    <p:sldId id="884" r:id="rId328"/>
    <p:sldId id="965" r:id="rId329"/>
    <p:sldId id="867" r:id="rId330"/>
    <p:sldId id="868" r:id="rId331"/>
    <p:sldId id="872" r:id="rId332"/>
    <p:sldId id="869" r:id="rId333"/>
    <p:sldId id="873" r:id="rId334"/>
    <p:sldId id="870" r:id="rId335"/>
    <p:sldId id="871" r:id="rId336"/>
    <p:sldId id="874" r:id="rId337"/>
    <p:sldId id="875" r:id="rId338"/>
    <p:sldId id="966" r:id="rId339"/>
    <p:sldId id="967" r:id="rId340"/>
    <p:sldId id="968" r:id="rId341"/>
    <p:sldId id="969" r:id="rId342"/>
    <p:sldId id="879" r:id="rId343"/>
    <p:sldId id="880" r:id="rId344"/>
    <p:sldId id="881" r:id="rId34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ahoma" pitchFamily="34" charset="0"/>
        <a:ea typeface="ＭＳ Ｐゴシック" charset="-128"/>
        <a:cs typeface="+mn-cs"/>
      </a:defRPr>
    </a:lvl1pPr>
    <a:lvl2pPr marL="457200" algn="l" rtl="0" fontAlgn="base">
      <a:spcBef>
        <a:spcPct val="0"/>
      </a:spcBef>
      <a:spcAft>
        <a:spcPct val="0"/>
      </a:spcAft>
      <a:defRPr kern="1200">
        <a:solidFill>
          <a:schemeClr val="tx1"/>
        </a:solidFill>
        <a:latin typeface="Tahoma" pitchFamily="34" charset="0"/>
        <a:ea typeface="ＭＳ Ｐゴシック" charset="-128"/>
        <a:cs typeface="+mn-cs"/>
      </a:defRPr>
    </a:lvl2pPr>
    <a:lvl3pPr marL="914400" algn="l" rtl="0" fontAlgn="base">
      <a:spcBef>
        <a:spcPct val="0"/>
      </a:spcBef>
      <a:spcAft>
        <a:spcPct val="0"/>
      </a:spcAft>
      <a:defRPr kern="1200">
        <a:solidFill>
          <a:schemeClr val="tx1"/>
        </a:solidFill>
        <a:latin typeface="Tahoma" pitchFamily="34" charset="0"/>
        <a:ea typeface="ＭＳ Ｐゴシック" charset="-128"/>
        <a:cs typeface="+mn-cs"/>
      </a:defRPr>
    </a:lvl3pPr>
    <a:lvl4pPr marL="1371600" algn="l" rtl="0" fontAlgn="base">
      <a:spcBef>
        <a:spcPct val="0"/>
      </a:spcBef>
      <a:spcAft>
        <a:spcPct val="0"/>
      </a:spcAft>
      <a:defRPr kern="1200">
        <a:solidFill>
          <a:schemeClr val="tx1"/>
        </a:solidFill>
        <a:latin typeface="Tahoma" pitchFamily="34" charset="0"/>
        <a:ea typeface="ＭＳ Ｐゴシック" charset="-128"/>
        <a:cs typeface="+mn-cs"/>
      </a:defRPr>
    </a:lvl4pPr>
    <a:lvl5pPr marL="1828800" algn="l" rtl="0" fontAlgn="base">
      <a:spcBef>
        <a:spcPct val="0"/>
      </a:spcBef>
      <a:spcAft>
        <a:spcPct val="0"/>
      </a:spcAft>
      <a:defRPr kern="1200">
        <a:solidFill>
          <a:schemeClr val="tx1"/>
        </a:solidFill>
        <a:latin typeface="Tahoma" pitchFamily="34" charset="0"/>
        <a:ea typeface="ＭＳ Ｐゴシック" charset="-128"/>
        <a:cs typeface="+mn-cs"/>
      </a:defRPr>
    </a:lvl5pPr>
    <a:lvl6pPr marL="2286000" algn="l" defTabSz="914400" rtl="0" eaLnBrk="1" latinLnBrk="0" hangingPunct="1">
      <a:defRPr kern="1200">
        <a:solidFill>
          <a:schemeClr val="tx1"/>
        </a:solidFill>
        <a:latin typeface="Tahoma" pitchFamily="34" charset="0"/>
        <a:ea typeface="ＭＳ Ｐゴシック" charset="-128"/>
        <a:cs typeface="+mn-cs"/>
      </a:defRPr>
    </a:lvl6pPr>
    <a:lvl7pPr marL="2743200" algn="l" defTabSz="914400" rtl="0" eaLnBrk="1" latinLnBrk="0" hangingPunct="1">
      <a:defRPr kern="1200">
        <a:solidFill>
          <a:schemeClr val="tx1"/>
        </a:solidFill>
        <a:latin typeface="Tahoma" pitchFamily="34" charset="0"/>
        <a:ea typeface="ＭＳ Ｐゴシック" charset="-128"/>
        <a:cs typeface="+mn-cs"/>
      </a:defRPr>
    </a:lvl7pPr>
    <a:lvl8pPr marL="3200400" algn="l" defTabSz="914400" rtl="0" eaLnBrk="1" latinLnBrk="0" hangingPunct="1">
      <a:defRPr kern="1200">
        <a:solidFill>
          <a:schemeClr val="tx1"/>
        </a:solidFill>
        <a:latin typeface="Tahoma" pitchFamily="34" charset="0"/>
        <a:ea typeface="ＭＳ Ｐゴシック" charset="-128"/>
        <a:cs typeface="+mn-cs"/>
      </a:defRPr>
    </a:lvl8pPr>
    <a:lvl9pPr marL="3657600" algn="l" defTabSz="914400" rtl="0" eaLnBrk="1" latinLnBrk="0" hangingPunct="1">
      <a:defRPr kern="1200">
        <a:solidFill>
          <a:schemeClr val="tx1"/>
        </a:solidFill>
        <a:latin typeface="Tahoma" pitchFamily="34"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6699FF"/>
    <a:srgbClr val="005024"/>
    <a:srgbClr val="00642D"/>
    <a:srgbClr val="CC0000"/>
    <a:srgbClr val="00CC66"/>
    <a:srgbClr val="CCFF99"/>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4795"/>
  </p:normalViewPr>
  <p:slideViewPr>
    <p:cSldViewPr>
      <p:cViewPr varScale="1">
        <p:scale>
          <a:sx n="116" d="100"/>
          <a:sy n="116" d="100"/>
        </p:scale>
        <p:origin x="2008" y="184"/>
      </p:cViewPr>
      <p:guideLst>
        <p:guide orient="horz" pos="2160"/>
        <p:guide pos="2880"/>
      </p:guideLst>
    </p:cSldViewPr>
  </p:slideViewPr>
  <p:notesTextViewPr>
    <p:cViewPr>
      <p:scale>
        <a:sx n="100" d="100"/>
        <a:sy n="100" d="100"/>
      </p:scale>
      <p:origin x="0" y="0"/>
    </p:cViewPr>
  </p:notesTextViewPr>
  <p:sorterViewPr>
    <p:cViewPr>
      <p:scale>
        <a:sx n="60" d="100"/>
        <a:sy n="6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notesMaster" Target="notesMasters/notesMaster1.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172" Type="http://schemas.openxmlformats.org/officeDocument/2006/relationships/slide" Target="slides/slide171.xml"/><Relationship Id="rId228" Type="http://schemas.openxmlformats.org/officeDocument/2006/relationships/slide" Target="slides/slide227.xml"/><Relationship Id="rId281" Type="http://schemas.openxmlformats.org/officeDocument/2006/relationships/slide" Target="slides/slide280.xml"/><Relationship Id="rId337" Type="http://schemas.openxmlformats.org/officeDocument/2006/relationships/slide" Target="slides/slide336.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presProps" Target="presProps.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261" Type="http://schemas.openxmlformats.org/officeDocument/2006/relationships/slide" Target="slides/slide260.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viewProps" Target="viewProps.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theme" Target="theme/theme1.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tableStyles" Target="tableStyles.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handoutMaster" Target="handoutMasters/handoutMaster1.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162" Type="http://schemas.openxmlformats.org/officeDocument/2006/relationships/slide" Target="slides/slide161.xml"/><Relationship Id="rId218" Type="http://schemas.openxmlformats.org/officeDocument/2006/relationships/slide" Target="slides/slide217.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173" Type="http://schemas.openxmlformats.org/officeDocument/2006/relationships/slide" Target="slides/slide172.xml"/><Relationship Id="rId229" Type="http://schemas.openxmlformats.org/officeDocument/2006/relationships/slide" Target="slides/slide228.xml"/><Relationship Id="rId240" Type="http://schemas.openxmlformats.org/officeDocument/2006/relationships/slide" Target="slides/slide239.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8DBC16-A499-214B-B1D1-32B8B28A461F}" type="datetimeFigureOut">
              <a:rPr lang="en-US" smtClean="0"/>
              <a:pPr/>
              <a:t>7/6/26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E6C740-4561-9A46-81A8-904F89776745}" type="slidenum">
              <a:rPr lang="en-US" smtClean="0"/>
              <a:pPr/>
              <a:t>‹#›</a:t>
            </a:fld>
            <a:endParaRPr lang="en-US"/>
          </a:p>
        </p:txBody>
      </p:sp>
    </p:spTree>
    <p:extLst>
      <p:ext uri="{BB962C8B-B14F-4D97-AF65-F5344CB8AC3E}">
        <p14:creationId xmlns:p14="http://schemas.microsoft.com/office/powerpoint/2010/main" val="24579193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53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mn-ea"/>
              </a:defRPr>
            </a:lvl1pPr>
          </a:lstStyle>
          <a:p>
            <a:pPr>
              <a:defRPr/>
            </a:pPr>
            <a:endParaRPr lang="en-US"/>
          </a:p>
        </p:txBody>
      </p:sp>
      <p:sp>
        <p:nvSpPr>
          <p:cNvPr id="3553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mn-ea"/>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553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553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mn-ea"/>
              </a:defRPr>
            </a:lvl1pPr>
          </a:lstStyle>
          <a:p>
            <a:pPr>
              <a:defRPr/>
            </a:pPr>
            <a:endParaRPr lang="en-US"/>
          </a:p>
        </p:txBody>
      </p:sp>
      <p:sp>
        <p:nvSpPr>
          <p:cNvPr id="3553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fld id="{FC737BC5-A88E-4A0D-B79E-206823F458A5}" type="slidenum">
              <a:rPr lang="en-US"/>
              <a:pPr/>
              <a:t>‹#›</a:t>
            </a:fld>
            <a:endParaRPr lang="en-US"/>
          </a:p>
        </p:txBody>
      </p:sp>
    </p:spTree>
    <p:extLst>
      <p:ext uri="{BB962C8B-B14F-4D97-AF65-F5344CB8AC3E}">
        <p14:creationId xmlns:p14="http://schemas.microsoft.com/office/powerpoint/2010/main" val="154684879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a:ln/>
        </p:spPr>
      </p:sp>
      <p:sp>
        <p:nvSpPr>
          <p:cNvPr id="15362" name="Notes Placeholder 2"/>
          <p:cNvSpPr>
            <a:spLocks noGrp="1"/>
          </p:cNvSpPr>
          <p:nvPr>
            <p:ph type="body" idx="1"/>
          </p:nvPr>
        </p:nvSpPr>
        <p:spPr>
          <a:noFill/>
          <a:ln/>
        </p:spPr>
        <p:txBody>
          <a:bodyPr/>
          <a:lstStyle/>
          <a:p>
            <a:pPr eaLnBrk="1" hangingPunct="1"/>
            <a:endParaRPr lang="en-US" dirty="0">
              <a:latin typeface="Arial" pitchFamily="34" charset="0"/>
              <a:ea typeface="ＭＳ Ｐゴシック" charset="-128"/>
            </a:endParaRPr>
          </a:p>
        </p:txBody>
      </p:sp>
      <p:sp>
        <p:nvSpPr>
          <p:cNvPr id="15363" name="Slide Number Placeholder 3"/>
          <p:cNvSpPr>
            <a:spLocks noGrp="1"/>
          </p:cNvSpPr>
          <p:nvPr>
            <p:ph type="sldNum" sz="quarter" idx="5"/>
          </p:nvPr>
        </p:nvSpPr>
        <p:spPr>
          <a:noFill/>
        </p:spPr>
        <p:txBody>
          <a:bodyPr/>
          <a:lstStyle/>
          <a:p>
            <a:fld id="{2801DEDC-0EC8-4C97-B749-0AFCF214C0D5}" type="slidenum">
              <a:rPr lang="en-US"/>
              <a:pPr/>
              <a:t>1</a:t>
            </a:fld>
            <a:endParaRPr lang="en-US" dirty="0"/>
          </a:p>
        </p:txBody>
      </p:sp>
    </p:spTree>
    <p:extLst>
      <p:ext uri="{BB962C8B-B14F-4D97-AF65-F5344CB8AC3E}">
        <p14:creationId xmlns:p14="http://schemas.microsoft.com/office/powerpoint/2010/main" val="4271846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p:spPr>
        <p:txBody>
          <a:bodyPr/>
          <a:lstStyle/>
          <a:p>
            <a:fld id="{DD8EBA1C-9230-4FEE-846B-9DE6A699B320}" type="slidenum">
              <a:rPr lang="en-US"/>
              <a:pPr/>
              <a:t>10</a:t>
            </a:fld>
            <a:endParaRPr lang="en-US"/>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6936779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a:noFill/>
        </p:spPr>
        <p:txBody>
          <a:bodyPr/>
          <a:lstStyle/>
          <a:p>
            <a:fld id="{942B4394-5F93-4454-AEDD-D84AA5E48C57}" type="slidenum">
              <a:rPr lang="en-US"/>
              <a:pPr/>
              <a:t>100</a:t>
            </a:fld>
            <a:endParaRPr lang="en-US"/>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63740680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a:spLocks noGrp="1" noChangeArrowheads="1"/>
          </p:cNvSpPr>
          <p:nvPr>
            <p:ph type="sldNum" sz="quarter" idx="5"/>
          </p:nvPr>
        </p:nvSpPr>
        <p:spPr>
          <a:noFill/>
        </p:spPr>
        <p:txBody>
          <a:bodyPr/>
          <a:lstStyle/>
          <a:p>
            <a:fld id="{39477DC8-EDBF-4EBF-AC70-A896744D608F}" type="slidenum">
              <a:rPr lang="en-US"/>
              <a:pPr/>
              <a:t>101</a:t>
            </a:fld>
            <a:endParaRPr lang="en-US"/>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2593845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a:spLocks noGrp="1" noChangeArrowheads="1"/>
          </p:cNvSpPr>
          <p:nvPr>
            <p:ph type="sldNum" sz="quarter" idx="5"/>
          </p:nvPr>
        </p:nvSpPr>
        <p:spPr>
          <a:noFill/>
        </p:spPr>
        <p:txBody>
          <a:bodyPr/>
          <a:lstStyle/>
          <a:p>
            <a:fld id="{39477DC8-EDBF-4EBF-AC70-A896744D608F}" type="slidenum">
              <a:rPr lang="en-US"/>
              <a:pPr/>
              <a:t>102</a:t>
            </a:fld>
            <a:endParaRPr lang="en-US"/>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9735151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a:spLocks noGrp="1" noChangeArrowheads="1"/>
          </p:cNvSpPr>
          <p:nvPr>
            <p:ph type="sldNum" sz="quarter" idx="5"/>
          </p:nvPr>
        </p:nvSpPr>
        <p:spPr>
          <a:noFill/>
        </p:spPr>
        <p:txBody>
          <a:bodyPr/>
          <a:lstStyle/>
          <a:p>
            <a:fld id="{A57DDBC0-604E-4674-BF06-A6BB8596F006}" type="slidenum">
              <a:rPr lang="en-US"/>
              <a:pPr/>
              <a:t>103</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50503231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p:spPr>
        <p:txBody>
          <a:bodyPr/>
          <a:lstStyle/>
          <a:p>
            <a:fld id="{2F043201-B29B-4658-99A2-5740B5CE9C37}" type="slidenum">
              <a:rPr lang="en-US"/>
              <a:pPr/>
              <a:t>104</a:t>
            </a:fld>
            <a:endParaRPr lang="en-US"/>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14067178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p:spPr>
        <p:txBody>
          <a:bodyPr/>
          <a:lstStyle/>
          <a:p>
            <a:fld id="{2F043201-B29B-4658-99A2-5740B5CE9C37}" type="slidenum">
              <a:rPr lang="en-US"/>
              <a:pPr/>
              <a:t>105</a:t>
            </a:fld>
            <a:endParaRPr lang="en-US"/>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2018327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p:spPr>
        <p:txBody>
          <a:bodyPr/>
          <a:lstStyle/>
          <a:p>
            <a:fld id="{2F043201-B29B-4658-99A2-5740B5CE9C37}" type="slidenum">
              <a:rPr lang="en-US"/>
              <a:pPr/>
              <a:t>106</a:t>
            </a:fld>
            <a:endParaRPr lang="en-US"/>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4260319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p:spPr>
        <p:txBody>
          <a:bodyPr/>
          <a:lstStyle/>
          <a:p>
            <a:fld id="{2F043201-B29B-4658-99A2-5740B5CE9C37}" type="slidenum">
              <a:rPr lang="en-US"/>
              <a:pPr/>
              <a:t>107</a:t>
            </a:fld>
            <a:endParaRPr lang="en-US"/>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70558013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a:spLocks noGrp="1" noChangeArrowheads="1"/>
          </p:cNvSpPr>
          <p:nvPr>
            <p:ph type="sldNum" sz="quarter" idx="5"/>
          </p:nvPr>
        </p:nvSpPr>
        <p:spPr>
          <a:noFill/>
        </p:spPr>
        <p:txBody>
          <a:bodyPr/>
          <a:lstStyle/>
          <a:p>
            <a:fld id="{3CE77E55-8841-4F33-B31E-312B03A2B9A6}" type="slidenum">
              <a:rPr lang="en-US"/>
              <a:pPr/>
              <a:t>108</a:t>
            </a:fld>
            <a:endParaRPr lang="en-US"/>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98218948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a:spLocks noGrp="1" noChangeArrowheads="1"/>
          </p:cNvSpPr>
          <p:nvPr>
            <p:ph type="sldNum" sz="quarter" idx="5"/>
          </p:nvPr>
        </p:nvSpPr>
        <p:spPr>
          <a:noFill/>
        </p:spPr>
        <p:txBody>
          <a:bodyPr/>
          <a:lstStyle/>
          <a:p>
            <a:fld id="{BEB4BC5A-8FBD-4352-9A26-8DB5CC56CDD1}" type="slidenum">
              <a:rPr lang="en-US"/>
              <a:pPr/>
              <a:t>109</a:t>
            </a:fld>
            <a:endParaRPr lang="en-US"/>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76966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11</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4145893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a:spLocks noGrp="1" noChangeArrowheads="1"/>
          </p:cNvSpPr>
          <p:nvPr>
            <p:ph type="sldNum" sz="quarter" idx="5"/>
          </p:nvPr>
        </p:nvSpPr>
        <p:spPr>
          <a:noFill/>
        </p:spPr>
        <p:txBody>
          <a:bodyPr/>
          <a:lstStyle/>
          <a:p>
            <a:fld id="{BEB4BC5A-8FBD-4352-9A26-8DB5CC56CDD1}" type="slidenum">
              <a:rPr lang="en-US"/>
              <a:pPr/>
              <a:t>110</a:t>
            </a:fld>
            <a:endParaRPr lang="en-US"/>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61743368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a:spLocks noGrp="1" noChangeArrowheads="1"/>
          </p:cNvSpPr>
          <p:nvPr>
            <p:ph type="sldNum" sz="quarter" idx="5"/>
          </p:nvPr>
        </p:nvSpPr>
        <p:spPr>
          <a:noFill/>
        </p:spPr>
        <p:txBody>
          <a:bodyPr/>
          <a:lstStyle/>
          <a:p>
            <a:fld id="{BEB4BC5A-8FBD-4352-9A26-8DB5CC56CDD1}" type="slidenum">
              <a:rPr lang="en-US"/>
              <a:pPr/>
              <a:t>111</a:t>
            </a:fld>
            <a:endParaRPr lang="en-US"/>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87786766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a:spLocks noGrp="1" noChangeArrowheads="1"/>
          </p:cNvSpPr>
          <p:nvPr>
            <p:ph type="sldNum" sz="quarter" idx="5"/>
          </p:nvPr>
        </p:nvSpPr>
        <p:spPr>
          <a:noFill/>
        </p:spPr>
        <p:txBody>
          <a:bodyPr/>
          <a:lstStyle/>
          <a:p>
            <a:fld id="{BEB4BC5A-8FBD-4352-9A26-8DB5CC56CDD1}" type="slidenum">
              <a:rPr lang="en-US"/>
              <a:pPr/>
              <a:t>112</a:t>
            </a:fld>
            <a:endParaRPr lang="en-US"/>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29223876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a:spLocks noGrp="1" noChangeArrowheads="1"/>
          </p:cNvSpPr>
          <p:nvPr>
            <p:ph type="sldNum" sz="quarter" idx="5"/>
          </p:nvPr>
        </p:nvSpPr>
        <p:spPr>
          <a:noFill/>
        </p:spPr>
        <p:txBody>
          <a:bodyPr/>
          <a:lstStyle/>
          <a:p>
            <a:fld id="{8224F8C1-851A-4D55-9E04-930D8F6094FB}" type="slidenum">
              <a:rPr lang="en-US"/>
              <a:pPr/>
              <a:t>113</a:t>
            </a:fld>
            <a:endParaRPr lang="en-US"/>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37074788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a:spLocks noGrp="1" noChangeArrowheads="1"/>
          </p:cNvSpPr>
          <p:nvPr>
            <p:ph type="sldNum" sz="quarter" idx="5"/>
          </p:nvPr>
        </p:nvSpPr>
        <p:spPr>
          <a:noFill/>
        </p:spPr>
        <p:txBody>
          <a:bodyPr/>
          <a:lstStyle/>
          <a:p>
            <a:fld id="{7ECA6B54-8BE1-469D-B228-4AF2B9249257}" type="slidenum">
              <a:rPr lang="en-US"/>
              <a:pPr/>
              <a:t>114</a:t>
            </a:fld>
            <a:endParaRPr lang="en-US"/>
          </a:p>
        </p:txBody>
      </p:sp>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4187367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a:spLocks noGrp="1" noChangeArrowheads="1"/>
          </p:cNvSpPr>
          <p:nvPr>
            <p:ph type="sldNum" sz="quarter" idx="5"/>
          </p:nvPr>
        </p:nvSpPr>
        <p:spPr>
          <a:noFill/>
        </p:spPr>
        <p:txBody>
          <a:bodyPr/>
          <a:lstStyle/>
          <a:p>
            <a:fld id="{7ECA6B54-8BE1-469D-B228-4AF2B9249257}" type="slidenum">
              <a:rPr lang="en-US"/>
              <a:pPr/>
              <a:t>115</a:t>
            </a:fld>
            <a:endParaRPr lang="en-US"/>
          </a:p>
        </p:txBody>
      </p:sp>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35646519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a:spLocks noGrp="1" noChangeArrowheads="1"/>
          </p:cNvSpPr>
          <p:nvPr>
            <p:ph type="sldNum" sz="quarter" idx="5"/>
          </p:nvPr>
        </p:nvSpPr>
        <p:spPr>
          <a:noFill/>
        </p:spPr>
        <p:txBody>
          <a:bodyPr/>
          <a:lstStyle/>
          <a:p>
            <a:fld id="{A0177617-8FB1-4477-8FFC-1C25E7299471}" type="slidenum">
              <a:rPr lang="en-US"/>
              <a:pPr/>
              <a:t>116</a:t>
            </a:fld>
            <a:endParaRPr lang="en-US"/>
          </a:p>
        </p:txBody>
      </p:sp>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17392648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a:spLocks noGrp="1" noChangeArrowheads="1"/>
          </p:cNvSpPr>
          <p:nvPr>
            <p:ph type="sldNum" sz="quarter" idx="5"/>
          </p:nvPr>
        </p:nvSpPr>
        <p:spPr>
          <a:noFill/>
        </p:spPr>
        <p:txBody>
          <a:bodyPr/>
          <a:lstStyle/>
          <a:p>
            <a:fld id="{A0177617-8FB1-4477-8FFC-1C25E7299471}" type="slidenum">
              <a:rPr lang="en-US"/>
              <a:pPr/>
              <a:t>117</a:t>
            </a:fld>
            <a:endParaRPr lang="en-US"/>
          </a:p>
        </p:txBody>
      </p:sp>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24563806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7"/>
          <p:cNvSpPr>
            <a:spLocks noGrp="1" noChangeArrowheads="1"/>
          </p:cNvSpPr>
          <p:nvPr>
            <p:ph type="sldNum" sz="quarter" idx="5"/>
          </p:nvPr>
        </p:nvSpPr>
        <p:spPr>
          <a:noFill/>
        </p:spPr>
        <p:txBody>
          <a:bodyPr/>
          <a:lstStyle/>
          <a:p>
            <a:fld id="{9083CB63-56C7-4552-8897-778C91CA3618}" type="slidenum">
              <a:rPr lang="en-US"/>
              <a:pPr/>
              <a:t>118</a:t>
            </a:fld>
            <a:endParaRPr lang="en-US"/>
          </a:p>
        </p:txBody>
      </p:sp>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0100980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7"/>
          <p:cNvSpPr>
            <a:spLocks noGrp="1" noChangeArrowheads="1"/>
          </p:cNvSpPr>
          <p:nvPr>
            <p:ph type="sldNum" sz="quarter" idx="5"/>
          </p:nvPr>
        </p:nvSpPr>
        <p:spPr>
          <a:noFill/>
        </p:spPr>
        <p:txBody>
          <a:bodyPr/>
          <a:lstStyle/>
          <a:p>
            <a:fld id="{9BB83C60-B707-4E8F-A5E0-2F86033AD732}" type="slidenum">
              <a:rPr lang="en-US"/>
              <a:pPr/>
              <a:t>119</a:t>
            </a:fld>
            <a:endParaRPr lang="en-U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4711120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12</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69976128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7"/>
          <p:cNvSpPr>
            <a:spLocks noGrp="1" noChangeArrowheads="1"/>
          </p:cNvSpPr>
          <p:nvPr>
            <p:ph type="sldNum" sz="quarter" idx="5"/>
          </p:nvPr>
        </p:nvSpPr>
        <p:spPr>
          <a:noFill/>
        </p:spPr>
        <p:txBody>
          <a:bodyPr/>
          <a:lstStyle/>
          <a:p>
            <a:fld id="{61E4D4A9-8E60-49A2-BDA6-18288AE08850}" type="slidenum">
              <a:rPr lang="en-US"/>
              <a:pPr/>
              <a:t>120</a:t>
            </a:fld>
            <a:endParaRPr lang="en-US"/>
          </a:p>
        </p:txBody>
      </p:sp>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26761853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7"/>
          <p:cNvSpPr>
            <a:spLocks noGrp="1" noChangeArrowheads="1"/>
          </p:cNvSpPr>
          <p:nvPr>
            <p:ph type="sldNum" sz="quarter" idx="5"/>
          </p:nvPr>
        </p:nvSpPr>
        <p:spPr>
          <a:noFill/>
        </p:spPr>
        <p:txBody>
          <a:bodyPr/>
          <a:lstStyle/>
          <a:p>
            <a:fld id="{D1B6D39E-22CB-428F-AB2F-DB2658B054EA}" type="slidenum">
              <a:rPr lang="en-US"/>
              <a:pPr/>
              <a:t>121</a:t>
            </a:fld>
            <a:endParaRPr lang="en-US"/>
          </a:p>
        </p:txBody>
      </p:sp>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97648923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7"/>
          <p:cNvSpPr>
            <a:spLocks noGrp="1" noChangeArrowheads="1"/>
          </p:cNvSpPr>
          <p:nvPr>
            <p:ph type="sldNum" sz="quarter" idx="5"/>
          </p:nvPr>
        </p:nvSpPr>
        <p:spPr>
          <a:noFill/>
        </p:spPr>
        <p:txBody>
          <a:bodyPr/>
          <a:lstStyle/>
          <a:p>
            <a:fld id="{D1B6D39E-22CB-428F-AB2F-DB2658B054EA}" type="slidenum">
              <a:rPr lang="en-US"/>
              <a:pPr/>
              <a:t>122</a:t>
            </a:fld>
            <a:endParaRPr lang="en-US"/>
          </a:p>
        </p:txBody>
      </p:sp>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32711894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7"/>
          <p:cNvSpPr>
            <a:spLocks noGrp="1" noChangeArrowheads="1"/>
          </p:cNvSpPr>
          <p:nvPr>
            <p:ph type="sldNum" sz="quarter" idx="5"/>
          </p:nvPr>
        </p:nvSpPr>
        <p:spPr>
          <a:noFill/>
        </p:spPr>
        <p:txBody>
          <a:bodyPr/>
          <a:lstStyle/>
          <a:p>
            <a:fld id="{8FE94F1B-7AB4-4794-8F60-C1C69570A95A}" type="slidenum">
              <a:rPr lang="en-US"/>
              <a:pPr/>
              <a:t>123</a:t>
            </a:fld>
            <a:endParaRPr lang="en-US"/>
          </a:p>
        </p:txBody>
      </p:sp>
      <p:sp>
        <p:nvSpPr>
          <p:cNvPr id="175106" name="Rectangle 2"/>
          <p:cNvSpPr>
            <a:spLocks noGrp="1" noRot="1" noChangeAspect="1" noChangeArrowheads="1" noTextEdit="1"/>
          </p:cNvSpPr>
          <p:nvPr>
            <p:ph type="sldImg"/>
          </p:nvPr>
        </p:nvSpPr>
        <p:spPr>
          <a:ln/>
        </p:spPr>
      </p:sp>
      <p:sp>
        <p:nvSpPr>
          <p:cNvPr id="1751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1889236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p:cNvSpPr>
            <a:spLocks noGrp="1" noChangeArrowheads="1"/>
          </p:cNvSpPr>
          <p:nvPr>
            <p:ph type="sldNum" sz="quarter" idx="5"/>
          </p:nvPr>
        </p:nvSpPr>
        <p:spPr>
          <a:noFill/>
        </p:spPr>
        <p:txBody>
          <a:bodyPr/>
          <a:lstStyle/>
          <a:p>
            <a:fld id="{5ED3D1A6-0AF7-4ACF-B335-B8DAC874AB61}" type="slidenum">
              <a:rPr lang="en-US"/>
              <a:pPr/>
              <a:t>124</a:t>
            </a:fld>
            <a:endParaRPr lang="en-US"/>
          </a:p>
        </p:txBody>
      </p:sp>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09937916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7"/>
          <p:cNvSpPr>
            <a:spLocks noGrp="1" noChangeArrowheads="1"/>
          </p:cNvSpPr>
          <p:nvPr>
            <p:ph type="sldNum" sz="quarter" idx="5"/>
          </p:nvPr>
        </p:nvSpPr>
        <p:spPr>
          <a:noFill/>
        </p:spPr>
        <p:txBody>
          <a:bodyPr/>
          <a:lstStyle/>
          <a:p>
            <a:fld id="{14E5571B-9626-435E-BBBD-6FB80B58E01B}" type="slidenum">
              <a:rPr lang="en-US"/>
              <a:pPr/>
              <a:t>125</a:t>
            </a:fld>
            <a:endParaRPr lang="en-US"/>
          </a:p>
        </p:txBody>
      </p:sp>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8280348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p:cNvSpPr>
            <a:spLocks noGrp="1" noChangeArrowheads="1"/>
          </p:cNvSpPr>
          <p:nvPr>
            <p:ph type="sldNum" sz="quarter" idx="5"/>
          </p:nvPr>
        </p:nvSpPr>
        <p:spPr>
          <a:noFill/>
        </p:spPr>
        <p:txBody>
          <a:bodyPr/>
          <a:lstStyle/>
          <a:p>
            <a:fld id="{00035C2E-5A25-457F-B638-35F511E8DAE9}" type="slidenum">
              <a:rPr lang="en-US"/>
              <a:pPr/>
              <a:t>126</a:t>
            </a:fld>
            <a:endParaRPr lang="en-US"/>
          </a:p>
        </p:txBody>
      </p:sp>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73735767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p:cNvSpPr>
            <a:spLocks noGrp="1" noChangeArrowheads="1"/>
          </p:cNvSpPr>
          <p:nvPr>
            <p:ph type="sldNum" sz="quarter" idx="5"/>
          </p:nvPr>
        </p:nvSpPr>
        <p:spPr>
          <a:noFill/>
        </p:spPr>
        <p:txBody>
          <a:bodyPr/>
          <a:lstStyle/>
          <a:p>
            <a:fld id="{00035C2E-5A25-457F-B638-35F511E8DAE9}" type="slidenum">
              <a:rPr lang="en-US"/>
              <a:pPr/>
              <a:t>127</a:t>
            </a:fld>
            <a:endParaRPr lang="en-US"/>
          </a:p>
        </p:txBody>
      </p:sp>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17227973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7"/>
          <p:cNvSpPr>
            <a:spLocks noGrp="1" noChangeArrowheads="1"/>
          </p:cNvSpPr>
          <p:nvPr>
            <p:ph type="sldNum" sz="quarter" idx="5"/>
          </p:nvPr>
        </p:nvSpPr>
        <p:spPr>
          <a:noFill/>
        </p:spPr>
        <p:txBody>
          <a:bodyPr/>
          <a:lstStyle/>
          <a:p>
            <a:fld id="{22656A42-40CD-46B8-A07C-B5B5B80EAC1A}" type="slidenum">
              <a:rPr lang="en-US"/>
              <a:pPr/>
              <a:t>128</a:t>
            </a:fld>
            <a:endParaRPr lang="en-US"/>
          </a:p>
        </p:txBody>
      </p:sp>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3536902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Rectangle 7"/>
          <p:cNvSpPr>
            <a:spLocks noGrp="1" noChangeArrowheads="1"/>
          </p:cNvSpPr>
          <p:nvPr>
            <p:ph type="sldNum" sz="quarter" idx="5"/>
          </p:nvPr>
        </p:nvSpPr>
        <p:spPr>
          <a:noFill/>
        </p:spPr>
        <p:txBody>
          <a:bodyPr/>
          <a:lstStyle/>
          <a:p>
            <a:fld id="{4DE87697-1D6F-4F35-9A01-97A4FE52F4DA}" type="slidenum">
              <a:rPr lang="en-US"/>
              <a:pPr/>
              <a:t>129</a:t>
            </a:fld>
            <a:endParaRPr lang="en-US"/>
          </a:p>
        </p:txBody>
      </p:sp>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4845641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13</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54336457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Rectangle 7"/>
          <p:cNvSpPr>
            <a:spLocks noGrp="1" noChangeArrowheads="1"/>
          </p:cNvSpPr>
          <p:nvPr>
            <p:ph type="sldNum" sz="quarter" idx="5"/>
          </p:nvPr>
        </p:nvSpPr>
        <p:spPr>
          <a:noFill/>
        </p:spPr>
        <p:txBody>
          <a:bodyPr/>
          <a:lstStyle/>
          <a:p>
            <a:fld id="{4DE87697-1D6F-4F35-9A01-97A4FE52F4DA}" type="slidenum">
              <a:rPr lang="en-US"/>
              <a:pPr/>
              <a:t>130</a:t>
            </a:fld>
            <a:endParaRPr lang="en-US"/>
          </a:p>
        </p:txBody>
      </p:sp>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3862914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Rectangle 7"/>
          <p:cNvSpPr>
            <a:spLocks noGrp="1" noChangeArrowheads="1"/>
          </p:cNvSpPr>
          <p:nvPr>
            <p:ph type="sldNum" sz="quarter" idx="5"/>
          </p:nvPr>
        </p:nvSpPr>
        <p:spPr>
          <a:noFill/>
        </p:spPr>
        <p:txBody>
          <a:bodyPr/>
          <a:lstStyle/>
          <a:p>
            <a:fld id="{4DE87697-1D6F-4F35-9A01-97A4FE52F4DA}" type="slidenum">
              <a:rPr lang="en-US"/>
              <a:pPr/>
              <a:t>131</a:t>
            </a:fld>
            <a:endParaRPr lang="en-US"/>
          </a:p>
        </p:txBody>
      </p:sp>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93234518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Rectangle 7"/>
          <p:cNvSpPr>
            <a:spLocks noGrp="1" noChangeArrowheads="1"/>
          </p:cNvSpPr>
          <p:nvPr>
            <p:ph type="sldNum" sz="quarter" idx="5"/>
          </p:nvPr>
        </p:nvSpPr>
        <p:spPr>
          <a:noFill/>
        </p:spPr>
        <p:txBody>
          <a:bodyPr/>
          <a:lstStyle/>
          <a:p>
            <a:fld id="{4DE87697-1D6F-4F35-9A01-97A4FE52F4DA}" type="slidenum">
              <a:rPr lang="en-US"/>
              <a:pPr/>
              <a:t>132</a:t>
            </a:fld>
            <a:endParaRPr lang="en-US"/>
          </a:p>
        </p:txBody>
      </p:sp>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4562162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7"/>
          <p:cNvSpPr>
            <a:spLocks noGrp="1" noChangeArrowheads="1"/>
          </p:cNvSpPr>
          <p:nvPr>
            <p:ph type="sldNum" sz="quarter" idx="5"/>
          </p:nvPr>
        </p:nvSpPr>
        <p:spPr>
          <a:noFill/>
        </p:spPr>
        <p:txBody>
          <a:bodyPr/>
          <a:lstStyle/>
          <a:p>
            <a:fld id="{BC140B22-F8AE-4615-A6F8-BDF8A55689AD}" type="slidenum">
              <a:rPr lang="en-US"/>
              <a:pPr/>
              <a:t>133</a:t>
            </a:fld>
            <a:endParaRPr lang="en-US"/>
          </a:p>
        </p:txBody>
      </p:sp>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38178699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Rectangle 7"/>
          <p:cNvSpPr>
            <a:spLocks noGrp="1" noChangeArrowheads="1"/>
          </p:cNvSpPr>
          <p:nvPr>
            <p:ph type="sldNum" sz="quarter" idx="5"/>
          </p:nvPr>
        </p:nvSpPr>
        <p:spPr>
          <a:noFill/>
        </p:spPr>
        <p:txBody>
          <a:bodyPr/>
          <a:lstStyle/>
          <a:p>
            <a:fld id="{67A7196D-4689-4EAB-BCE8-0EA43FC5CBEE}" type="slidenum">
              <a:rPr lang="en-US"/>
              <a:pPr/>
              <a:t>134</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55815085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7"/>
          <p:cNvSpPr>
            <a:spLocks noGrp="1" noChangeArrowheads="1"/>
          </p:cNvSpPr>
          <p:nvPr>
            <p:ph type="sldNum" sz="quarter" idx="5"/>
          </p:nvPr>
        </p:nvSpPr>
        <p:spPr>
          <a:noFill/>
        </p:spPr>
        <p:txBody>
          <a:bodyPr/>
          <a:lstStyle/>
          <a:p>
            <a:fld id="{955D6781-AA9B-4130-A020-8C322A34C91C}" type="slidenum">
              <a:rPr lang="en-US"/>
              <a:pPr/>
              <a:t>135</a:t>
            </a:fld>
            <a:endParaRPr lang="en-US"/>
          </a:p>
        </p:txBody>
      </p:sp>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71420498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Rectangle 7"/>
          <p:cNvSpPr>
            <a:spLocks noGrp="1" noChangeArrowheads="1"/>
          </p:cNvSpPr>
          <p:nvPr>
            <p:ph type="sldNum" sz="quarter" idx="5"/>
          </p:nvPr>
        </p:nvSpPr>
        <p:spPr>
          <a:noFill/>
        </p:spPr>
        <p:txBody>
          <a:bodyPr/>
          <a:lstStyle/>
          <a:p>
            <a:fld id="{C8600A62-423D-41D7-AA26-7731807FB3A7}" type="slidenum">
              <a:rPr lang="en-US"/>
              <a:pPr/>
              <a:t>136</a:t>
            </a:fld>
            <a:endParaRPr lang="en-US"/>
          </a:p>
        </p:txBody>
      </p:sp>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0523222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Rectangle 7"/>
          <p:cNvSpPr>
            <a:spLocks noGrp="1" noChangeArrowheads="1"/>
          </p:cNvSpPr>
          <p:nvPr>
            <p:ph type="sldNum" sz="quarter" idx="5"/>
          </p:nvPr>
        </p:nvSpPr>
        <p:spPr>
          <a:noFill/>
        </p:spPr>
        <p:txBody>
          <a:bodyPr/>
          <a:lstStyle/>
          <a:p>
            <a:fld id="{B5FA1021-B0BD-4D5B-B601-84E15F6B8C5A}" type="slidenum">
              <a:rPr lang="en-US"/>
              <a:pPr/>
              <a:t>137</a:t>
            </a:fld>
            <a:endParaRPr lang="en-US"/>
          </a:p>
        </p:txBody>
      </p:sp>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7732373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Rectangle 7"/>
          <p:cNvSpPr>
            <a:spLocks noGrp="1" noChangeArrowheads="1"/>
          </p:cNvSpPr>
          <p:nvPr>
            <p:ph type="sldNum" sz="quarter" idx="5"/>
          </p:nvPr>
        </p:nvSpPr>
        <p:spPr>
          <a:noFill/>
        </p:spPr>
        <p:txBody>
          <a:bodyPr/>
          <a:lstStyle/>
          <a:p>
            <a:fld id="{B5FA1021-B0BD-4D5B-B601-84E15F6B8C5A}" type="slidenum">
              <a:rPr lang="en-US"/>
              <a:pPr/>
              <a:t>138</a:t>
            </a:fld>
            <a:endParaRPr lang="en-US"/>
          </a:p>
        </p:txBody>
      </p:sp>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50454098"/>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7"/>
          <p:cNvSpPr>
            <a:spLocks noGrp="1" noChangeArrowheads="1"/>
          </p:cNvSpPr>
          <p:nvPr>
            <p:ph type="sldNum" sz="quarter" idx="5"/>
          </p:nvPr>
        </p:nvSpPr>
        <p:spPr>
          <a:noFill/>
        </p:spPr>
        <p:txBody>
          <a:bodyPr/>
          <a:lstStyle/>
          <a:p>
            <a:fld id="{C5B276F2-36F2-47EE-B91B-D3E46962CA2D}" type="slidenum">
              <a:rPr lang="en-US"/>
              <a:pPr/>
              <a:t>139</a:t>
            </a:fld>
            <a:endParaRPr lang="en-US"/>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226108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14</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57507962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7"/>
          <p:cNvSpPr>
            <a:spLocks noGrp="1" noChangeArrowheads="1"/>
          </p:cNvSpPr>
          <p:nvPr>
            <p:ph type="sldNum" sz="quarter" idx="5"/>
          </p:nvPr>
        </p:nvSpPr>
        <p:spPr>
          <a:noFill/>
        </p:spPr>
        <p:txBody>
          <a:bodyPr/>
          <a:lstStyle/>
          <a:p>
            <a:fld id="{C5B276F2-36F2-47EE-B91B-D3E46962CA2D}" type="slidenum">
              <a:rPr lang="en-US"/>
              <a:pPr/>
              <a:t>140</a:t>
            </a:fld>
            <a:endParaRPr lang="en-US"/>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23249575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7"/>
          <p:cNvSpPr>
            <a:spLocks noGrp="1" noChangeArrowheads="1"/>
          </p:cNvSpPr>
          <p:nvPr>
            <p:ph type="sldNum" sz="quarter" idx="5"/>
          </p:nvPr>
        </p:nvSpPr>
        <p:spPr>
          <a:noFill/>
        </p:spPr>
        <p:txBody>
          <a:bodyPr/>
          <a:lstStyle/>
          <a:p>
            <a:fld id="{C5B276F2-36F2-47EE-B91B-D3E46962CA2D}" type="slidenum">
              <a:rPr lang="en-US"/>
              <a:pPr/>
              <a:t>141</a:t>
            </a:fld>
            <a:endParaRPr lang="en-US"/>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1087576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7"/>
          <p:cNvSpPr>
            <a:spLocks noGrp="1" noChangeArrowheads="1"/>
          </p:cNvSpPr>
          <p:nvPr>
            <p:ph type="sldNum" sz="quarter" idx="5"/>
          </p:nvPr>
        </p:nvSpPr>
        <p:spPr>
          <a:noFill/>
        </p:spPr>
        <p:txBody>
          <a:bodyPr/>
          <a:lstStyle/>
          <a:p>
            <a:fld id="{C5B276F2-36F2-47EE-B91B-D3E46962CA2D}" type="slidenum">
              <a:rPr lang="en-US"/>
              <a:pPr/>
              <a:t>142</a:t>
            </a:fld>
            <a:endParaRPr lang="en-US"/>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02459746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7"/>
          <p:cNvSpPr>
            <a:spLocks noGrp="1" noChangeArrowheads="1"/>
          </p:cNvSpPr>
          <p:nvPr>
            <p:ph type="sldNum" sz="quarter" idx="5"/>
          </p:nvPr>
        </p:nvSpPr>
        <p:spPr>
          <a:noFill/>
        </p:spPr>
        <p:txBody>
          <a:bodyPr/>
          <a:lstStyle/>
          <a:p>
            <a:fld id="{40A2C517-F7F9-4FA6-BDDC-4370D1C481F9}" type="slidenum">
              <a:rPr lang="en-US"/>
              <a:pPr/>
              <a:t>143</a:t>
            </a:fld>
            <a:endParaRPr lang="en-US"/>
          </a:p>
        </p:txBody>
      </p:sp>
      <p:sp>
        <p:nvSpPr>
          <p:cNvPr id="203778" name="Rectangle 2"/>
          <p:cNvSpPr>
            <a:spLocks noGrp="1" noRot="1" noChangeAspect="1" noChangeArrowheads="1" noTextEdit="1"/>
          </p:cNvSpPr>
          <p:nvPr>
            <p:ph type="sldImg"/>
          </p:nvPr>
        </p:nvSpPr>
        <p:spPr>
          <a:ln/>
        </p:spPr>
      </p:sp>
      <p:sp>
        <p:nvSpPr>
          <p:cNvPr id="20377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96228435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Rectangle 7"/>
          <p:cNvSpPr>
            <a:spLocks noGrp="1" noChangeArrowheads="1"/>
          </p:cNvSpPr>
          <p:nvPr>
            <p:ph type="sldNum" sz="quarter" idx="5"/>
          </p:nvPr>
        </p:nvSpPr>
        <p:spPr>
          <a:noFill/>
        </p:spPr>
        <p:txBody>
          <a:bodyPr/>
          <a:lstStyle/>
          <a:p>
            <a:fld id="{20742441-3521-4FF6-8DC3-DF0C3A3A1FAA}" type="slidenum">
              <a:rPr lang="en-US"/>
              <a:pPr/>
              <a:t>144</a:t>
            </a:fld>
            <a:endParaRPr lang="en-US"/>
          </a:p>
        </p:txBody>
      </p:sp>
      <p:sp>
        <p:nvSpPr>
          <p:cNvPr id="205826" name="Rectangle 2"/>
          <p:cNvSpPr>
            <a:spLocks noGrp="1" noRot="1" noChangeAspect="1" noChangeArrowheads="1" noTextEdit="1"/>
          </p:cNvSpPr>
          <p:nvPr>
            <p:ph type="sldImg"/>
          </p:nvPr>
        </p:nvSpPr>
        <p:spPr>
          <a:ln/>
        </p:spPr>
      </p:sp>
      <p:sp>
        <p:nvSpPr>
          <p:cNvPr id="2058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61748241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Rectangle 7"/>
          <p:cNvSpPr>
            <a:spLocks noGrp="1" noChangeArrowheads="1"/>
          </p:cNvSpPr>
          <p:nvPr>
            <p:ph type="sldNum" sz="quarter" idx="5"/>
          </p:nvPr>
        </p:nvSpPr>
        <p:spPr>
          <a:noFill/>
        </p:spPr>
        <p:txBody>
          <a:bodyPr/>
          <a:lstStyle/>
          <a:p>
            <a:fld id="{20742441-3521-4FF6-8DC3-DF0C3A3A1FAA}" type="slidenum">
              <a:rPr lang="en-US"/>
              <a:pPr/>
              <a:t>145</a:t>
            </a:fld>
            <a:endParaRPr lang="en-US"/>
          </a:p>
        </p:txBody>
      </p:sp>
      <p:sp>
        <p:nvSpPr>
          <p:cNvPr id="205826" name="Rectangle 2"/>
          <p:cNvSpPr>
            <a:spLocks noGrp="1" noRot="1" noChangeAspect="1" noChangeArrowheads="1" noTextEdit="1"/>
          </p:cNvSpPr>
          <p:nvPr>
            <p:ph type="sldImg"/>
          </p:nvPr>
        </p:nvSpPr>
        <p:spPr>
          <a:ln/>
        </p:spPr>
      </p:sp>
      <p:sp>
        <p:nvSpPr>
          <p:cNvPr id="2058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09497928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Rectangle 7"/>
          <p:cNvSpPr>
            <a:spLocks noGrp="1" noChangeArrowheads="1"/>
          </p:cNvSpPr>
          <p:nvPr>
            <p:ph type="sldNum" sz="quarter" idx="5"/>
          </p:nvPr>
        </p:nvSpPr>
        <p:spPr>
          <a:noFill/>
        </p:spPr>
        <p:txBody>
          <a:bodyPr/>
          <a:lstStyle/>
          <a:p>
            <a:fld id="{40FBB553-AD5B-4C53-8164-201F22258A0D}" type="slidenum">
              <a:rPr lang="en-US"/>
              <a:pPr/>
              <a:t>146</a:t>
            </a:fld>
            <a:endParaRPr lang="en-US"/>
          </a:p>
        </p:txBody>
      </p:sp>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15410313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Rectangle 7"/>
          <p:cNvSpPr>
            <a:spLocks noGrp="1" noChangeArrowheads="1"/>
          </p:cNvSpPr>
          <p:nvPr>
            <p:ph type="sldNum" sz="quarter" idx="5"/>
          </p:nvPr>
        </p:nvSpPr>
        <p:spPr>
          <a:noFill/>
        </p:spPr>
        <p:txBody>
          <a:bodyPr/>
          <a:lstStyle/>
          <a:p>
            <a:fld id="{40FBB553-AD5B-4C53-8164-201F22258A0D}" type="slidenum">
              <a:rPr lang="en-US"/>
              <a:pPr/>
              <a:t>147</a:t>
            </a:fld>
            <a:endParaRPr lang="en-US"/>
          </a:p>
        </p:txBody>
      </p:sp>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69814526"/>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Rectangle 7"/>
          <p:cNvSpPr>
            <a:spLocks noGrp="1" noChangeArrowheads="1"/>
          </p:cNvSpPr>
          <p:nvPr>
            <p:ph type="sldNum" sz="quarter" idx="5"/>
          </p:nvPr>
        </p:nvSpPr>
        <p:spPr>
          <a:noFill/>
        </p:spPr>
        <p:txBody>
          <a:bodyPr/>
          <a:lstStyle/>
          <a:p>
            <a:fld id="{B1AEE353-137F-4675-8024-A15C8C868FEE}" type="slidenum">
              <a:rPr lang="en-US"/>
              <a:pPr/>
              <a:t>148</a:t>
            </a:fld>
            <a:endParaRPr lang="en-US"/>
          </a:p>
        </p:txBody>
      </p:sp>
      <p:sp>
        <p:nvSpPr>
          <p:cNvPr id="209922" name="Rectangle 2"/>
          <p:cNvSpPr>
            <a:spLocks noGrp="1" noRot="1" noChangeAspect="1" noChangeArrowheads="1" noTextEdit="1"/>
          </p:cNvSpPr>
          <p:nvPr>
            <p:ph type="sldImg"/>
          </p:nvPr>
        </p:nvSpPr>
        <p:spPr>
          <a:ln/>
        </p:spPr>
      </p:sp>
      <p:sp>
        <p:nvSpPr>
          <p:cNvPr id="2099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7453807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Rectangle 7"/>
          <p:cNvSpPr>
            <a:spLocks noGrp="1" noChangeArrowheads="1"/>
          </p:cNvSpPr>
          <p:nvPr>
            <p:ph type="sldNum" sz="quarter" idx="5"/>
          </p:nvPr>
        </p:nvSpPr>
        <p:spPr>
          <a:noFill/>
        </p:spPr>
        <p:txBody>
          <a:bodyPr/>
          <a:lstStyle/>
          <a:p>
            <a:fld id="{40FBB553-AD5B-4C53-8164-201F22258A0D}" type="slidenum">
              <a:rPr lang="en-US"/>
              <a:pPr/>
              <a:t>149</a:t>
            </a:fld>
            <a:endParaRPr lang="en-US"/>
          </a:p>
        </p:txBody>
      </p:sp>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8569641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15</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61631911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Rectangle 7"/>
          <p:cNvSpPr>
            <a:spLocks noGrp="1" noChangeArrowheads="1"/>
          </p:cNvSpPr>
          <p:nvPr>
            <p:ph type="sldNum" sz="quarter" idx="5"/>
          </p:nvPr>
        </p:nvSpPr>
        <p:spPr>
          <a:noFill/>
        </p:spPr>
        <p:txBody>
          <a:bodyPr/>
          <a:lstStyle/>
          <a:p>
            <a:fld id="{40FBB553-AD5B-4C53-8164-201F22258A0D}" type="slidenum">
              <a:rPr lang="en-US"/>
              <a:pPr/>
              <a:t>150</a:t>
            </a:fld>
            <a:endParaRPr lang="en-US"/>
          </a:p>
        </p:txBody>
      </p:sp>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14575156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Rectangle 7"/>
          <p:cNvSpPr>
            <a:spLocks noGrp="1" noChangeArrowheads="1"/>
          </p:cNvSpPr>
          <p:nvPr>
            <p:ph type="sldNum" sz="quarter" idx="5"/>
          </p:nvPr>
        </p:nvSpPr>
        <p:spPr>
          <a:noFill/>
        </p:spPr>
        <p:txBody>
          <a:bodyPr/>
          <a:lstStyle/>
          <a:p>
            <a:fld id="{26A515CE-69D6-4A93-B23A-403915A4163E}" type="slidenum">
              <a:rPr lang="en-US"/>
              <a:pPr/>
              <a:t>151</a:t>
            </a:fld>
            <a:endParaRPr lang="en-US"/>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816864200"/>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Rectangle 7"/>
          <p:cNvSpPr>
            <a:spLocks noGrp="1" noChangeArrowheads="1"/>
          </p:cNvSpPr>
          <p:nvPr>
            <p:ph type="sldNum" sz="quarter" idx="5"/>
          </p:nvPr>
        </p:nvSpPr>
        <p:spPr>
          <a:noFill/>
        </p:spPr>
        <p:txBody>
          <a:bodyPr/>
          <a:lstStyle/>
          <a:p>
            <a:fld id="{26A515CE-69D6-4A93-B23A-403915A4163E}" type="slidenum">
              <a:rPr lang="en-US"/>
              <a:pPr/>
              <a:t>152</a:t>
            </a:fld>
            <a:endParaRPr lang="en-US"/>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29742096"/>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Rectangle 7"/>
          <p:cNvSpPr>
            <a:spLocks noGrp="1" noChangeArrowheads="1"/>
          </p:cNvSpPr>
          <p:nvPr>
            <p:ph type="sldNum" sz="quarter" idx="5"/>
          </p:nvPr>
        </p:nvSpPr>
        <p:spPr>
          <a:noFill/>
        </p:spPr>
        <p:txBody>
          <a:bodyPr/>
          <a:lstStyle/>
          <a:p>
            <a:fld id="{16DFC51F-2D12-457B-AB26-7FCDF5F9554E}" type="slidenum">
              <a:rPr lang="en-US"/>
              <a:pPr/>
              <a:t>153</a:t>
            </a:fld>
            <a:endParaRPr lang="en-US"/>
          </a:p>
        </p:txBody>
      </p:sp>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623222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Rectangle 7"/>
          <p:cNvSpPr>
            <a:spLocks noGrp="1" noChangeArrowheads="1"/>
          </p:cNvSpPr>
          <p:nvPr>
            <p:ph type="sldNum" sz="quarter" idx="5"/>
          </p:nvPr>
        </p:nvSpPr>
        <p:spPr>
          <a:noFill/>
        </p:spPr>
        <p:txBody>
          <a:bodyPr/>
          <a:lstStyle/>
          <a:p>
            <a:fld id="{16DFC51F-2D12-457B-AB26-7FCDF5F9554E}" type="slidenum">
              <a:rPr lang="en-US"/>
              <a:pPr/>
              <a:t>154</a:t>
            </a:fld>
            <a:endParaRPr lang="en-US"/>
          </a:p>
        </p:txBody>
      </p:sp>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088968040"/>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Rectangle 7"/>
          <p:cNvSpPr>
            <a:spLocks noGrp="1" noChangeArrowheads="1"/>
          </p:cNvSpPr>
          <p:nvPr>
            <p:ph type="sldNum" sz="quarter" idx="5"/>
          </p:nvPr>
        </p:nvSpPr>
        <p:spPr>
          <a:noFill/>
        </p:spPr>
        <p:txBody>
          <a:bodyPr/>
          <a:lstStyle/>
          <a:p>
            <a:fld id="{293FE339-4781-4384-A888-8ED3DD407E95}" type="slidenum">
              <a:rPr lang="en-US"/>
              <a:pPr/>
              <a:t>155</a:t>
            </a:fld>
            <a:endParaRPr lang="en-US"/>
          </a:p>
        </p:txBody>
      </p:sp>
      <p:sp>
        <p:nvSpPr>
          <p:cNvPr id="224258" name="Rectangle 2"/>
          <p:cNvSpPr>
            <a:spLocks noGrp="1" noRot="1" noChangeAspect="1" noChangeArrowheads="1" noTextEdit="1"/>
          </p:cNvSpPr>
          <p:nvPr>
            <p:ph type="sldImg"/>
          </p:nvPr>
        </p:nvSpPr>
        <p:spPr>
          <a:ln/>
        </p:spPr>
      </p:sp>
      <p:sp>
        <p:nvSpPr>
          <p:cNvPr id="22425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35832893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Rectangle 7"/>
          <p:cNvSpPr>
            <a:spLocks noGrp="1" noChangeArrowheads="1"/>
          </p:cNvSpPr>
          <p:nvPr>
            <p:ph type="sldNum" sz="quarter" idx="5"/>
          </p:nvPr>
        </p:nvSpPr>
        <p:spPr>
          <a:noFill/>
        </p:spPr>
        <p:txBody>
          <a:bodyPr/>
          <a:lstStyle/>
          <a:p>
            <a:fld id="{431B57E3-8C7E-470C-9870-1FBEF6732EE6}" type="slidenum">
              <a:rPr lang="en-US"/>
              <a:pPr/>
              <a:t>156</a:t>
            </a:fld>
            <a:endParaRPr lang="en-US"/>
          </a:p>
        </p:txBody>
      </p:sp>
      <p:sp>
        <p:nvSpPr>
          <p:cNvPr id="228354" name="Rectangle 2"/>
          <p:cNvSpPr>
            <a:spLocks noGrp="1" noRot="1" noChangeAspect="1" noChangeArrowheads="1" noTextEdit="1"/>
          </p:cNvSpPr>
          <p:nvPr>
            <p:ph type="sldImg"/>
          </p:nvPr>
        </p:nvSpPr>
        <p:spPr>
          <a:ln/>
        </p:spPr>
      </p:sp>
      <p:sp>
        <p:nvSpPr>
          <p:cNvPr id="2283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364611359"/>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Rectangle 7"/>
          <p:cNvSpPr>
            <a:spLocks noGrp="1" noChangeArrowheads="1"/>
          </p:cNvSpPr>
          <p:nvPr>
            <p:ph type="sldNum" sz="quarter" idx="5"/>
          </p:nvPr>
        </p:nvSpPr>
        <p:spPr>
          <a:noFill/>
        </p:spPr>
        <p:txBody>
          <a:bodyPr/>
          <a:lstStyle/>
          <a:p>
            <a:fld id="{431B57E3-8C7E-470C-9870-1FBEF6732EE6}" type="slidenum">
              <a:rPr lang="en-US"/>
              <a:pPr/>
              <a:t>157</a:t>
            </a:fld>
            <a:endParaRPr lang="en-US"/>
          </a:p>
        </p:txBody>
      </p:sp>
      <p:sp>
        <p:nvSpPr>
          <p:cNvPr id="228354" name="Rectangle 2"/>
          <p:cNvSpPr>
            <a:spLocks noGrp="1" noRot="1" noChangeAspect="1" noChangeArrowheads="1" noTextEdit="1"/>
          </p:cNvSpPr>
          <p:nvPr>
            <p:ph type="sldImg"/>
          </p:nvPr>
        </p:nvSpPr>
        <p:spPr>
          <a:ln/>
        </p:spPr>
      </p:sp>
      <p:sp>
        <p:nvSpPr>
          <p:cNvPr id="2283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6764678"/>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7"/>
          <p:cNvSpPr>
            <a:spLocks noGrp="1" noChangeArrowheads="1"/>
          </p:cNvSpPr>
          <p:nvPr>
            <p:ph type="sldNum" sz="quarter" idx="5"/>
          </p:nvPr>
        </p:nvSpPr>
        <p:spPr>
          <a:noFill/>
        </p:spPr>
        <p:txBody>
          <a:bodyPr/>
          <a:lstStyle/>
          <a:p>
            <a:fld id="{15CCCF5B-8B1F-46E8-8BB4-0DE0B1450EDC}" type="slidenum">
              <a:rPr lang="en-US"/>
              <a:pPr/>
              <a:t>158</a:t>
            </a:fld>
            <a:endParaRPr lang="en-US"/>
          </a:p>
        </p:txBody>
      </p:sp>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641867503"/>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Rectangle 7"/>
          <p:cNvSpPr>
            <a:spLocks noGrp="1" noChangeArrowheads="1"/>
          </p:cNvSpPr>
          <p:nvPr>
            <p:ph type="sldNum" sz="quarter" idx="5"/>
          </p:nvPr>
        </p:nvSpPr>
        <p:spPr>
          <a:noFill/>
        </p:spPr>
        <p:txBody>
          <a:bodyPr/>
          <a:lstStyle/>
          <a:p>
            <a:fld id="{040050A1-E6EA-4F4F-A5F1-BFB3453C30AD}" type="slidenum">
              <a:rPr lang="en-US"/>
              <a:pPr/>
              <a:t>159</a:t>
            </a:fld>
            <a:endParaRPr lang="en-US"/>
          </a:p>
        </p:txBody>
      </p:sp>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7318530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p:spPr>
        <p:txBody>
          <a:bodyPr/>
          <a:lstStyle/>
          <a:p>
            <a:fld id="{DD8EBA1C-9230-4FEE-846B-9DE6A699B320}" type="slidenum">
              <a:rPr lang="en-US"/>
              <a:pPr/>
              <a:t>16</a:t>
            </a:fld>
            <a:endParaRPr lang="en-US"/>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21045889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Rectangle 7"/>
          <p:cNvSpPr>
            <a:spLocks noGrp="1" noChangeArrowheads="1"/>
          </p:cNvSpPr>
          <p:nvPr>
            <p:ph type="sldNum" sz="quarter" idx="5"/>
          </p:nvPr>
        </p:nvSpPr>
        <p:spPr>
          <a:noFill/>
        </p:spPr>
        <p:txBody>
          <a:bodyPr/>
          <a:lstStyle/>
          <a:p>
            <a:fld id="{040050A1-E6EA-4F4F-A5F1-BFB3453C30AD}" type="slidenum">
              <a:rPr lang="en-US"/>
              <a:pPr/>
              <a:t>160</a:t>
            </a:fld>
            <a:endParaRPr lang="en-US"/>
          </a:p>
        </p:txBody>
      </p:sp>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286994439"/>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Rectangle 7"/>
          <p:cNvSpPr>
            <a:spLocks noGrp="1" noChangeArrowheads="1"/>
          </p:cNvSpPr>
          <p:nvPr>
            <p:ph type="sldNum" sz="quarter" idx="5"/>
          </p:nvPr>
        </p:nvSpPr>
        <p:spPr>
          <a:noFill/>
        </p:spPr>
        <p:txBody>
          <a:bodyPr/>
          <a:lstStyle/>
          <a:p>
            <a:fld id="{A9493E9E-BE5B-4A76-9E9B-CF9F12835694}" type="slidenum">
              <a:rPr lang="en-US"/>
              <a:pPr/>
              <a:t>161</a:t>
            </a:fld>
            <a:endParaRPr lang="en-US"/>
          </a:p>
        </p:txBody>
      </p:sp>
      <p:sp>
        <p:nvSpPr>
          <p:cNvPr id="236546" name="Rectangle 2"/>
          <p:cNvSpPr>
            <a:spLocks noGrp="1" noRot="1" noChangeAspect="1" noChangeArrowheads="1" noTextEdit="1"/>
          </p:cNvSpPr>
          <p:nvPr>
            <p:ph type="sldImg"/>
          </p:nvPr>
        </p:nvSpPr>
        <p:spPr>
          <a:ln/>
        </p:spPr>
      </p:sp>
      <p:sp>
        <p:nvSpPr>
          <p:cNvPr id="2365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69815985"/>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Rectangle 7"/>
          <p:cNvSpPr>
            <a:spLocks noGrp="1" noChangeArrowheads="1"/>
          </p:cNvSpPr>
          <p:nvPr>
            <p:ph type="sldNum" sz="quarter" idx="5"/>
          </p:nvPr>
        </p:nvSpPr>
        <p:spPr>
          <a:noFill/>
        </p:spPr>
        <p:txBody>
          <a:bodyPr/>
          <a:lstStyle/>
          <a:p>
            <a:fld id="{5DDE9A61-5398-4C2E-B658-0D157AF2C529}" type="slidenum">
              <a:rPr lang="en-US"/>
              <a:pPr/>
              <a:t>162</a:t>
            </a:fld>
            <a:endParaRPr lang="en-US"/>
          </a:p>
        </p:txBody>
      </p:sp>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98914132"/>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Rectangle 7"/>
          <p:cNvSpPr>
            <a:spLocks noGrp="1" noChangeArrowheads="1"/>
          </p:cNvSpPr>
          <p:nvPr>
            <p:ph type="sldNum" sz="quarter" idx="5"/>
          </p:nvPr>
        </p:nvSpPr>
        <p:spPr>
          <a:noFill/>
        </p:spPr>
        <p:txBody>
          <a:bodyPr/>
          <a:lstStyle/>
          <a:p>
            <a:fld id="{5DDE9A61-5398-4C2E-B658-0D157AF2C529}" type="slidenum">
              <a:rPr lang="en-US"/>
              <a:pPr/>
              <a:t>163</a:t>
            </a:fld>
            <a:endParaRPr lang="en-US"/>
          </a:p>
        </p:txBody>
      </p:sp>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723223632"/>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Rectangle 7"/>
          <p:cNvSpPr>
            <a:spLocks noGrp="1" noChangeArrowheads="1"/>
          </p:cNvSpPr>
          <p:nvPr>
            <p:ph type="sldNum" sz="quarter" idx="5"/>
          </p:nvPr>
        </p:nvSpPr>
        <p:spPr>
          <a:noFill/>
        </p:spPr>
        <p:txBody>
          <a:bodyPr/>
          <a:lstStyle/>
          <a:p>
            <a:fld id="{152F674C-6740-4D2D-B2DB-CEB9838DD75E}" type="slidenum">
              <a:rPr lang="en-US"/>
              <a:pPr/>
              <a:t>164</a:t>
            </a:fld>
            <a:endParaRPr lang="en-US"/>
          </a:p>
        </p:txBody>
      </p:sp>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99331361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Rectangle 7"/>
          <p:cNvSpPr>
            <a:spLocks noGrp="1" noChangeArrowheads="1"/>
          </p:cNvSpPr>
          <p:nvPr>
            <p:ph type="sldNum" sz="quarter" idx="5"/>
          </p:nvPr>
        </p:nvSpPr>
        <p:spPr>
          <a:noFill/>
        </p:spPr>
        <p:txBody>
          <a:bodyPr/>
          <a:lstStyle/>
          <a:p>
            <a:fld id="{30983551-818B-41AA-B4C2-29077C0C5570}" type="slidenum">
              <a:rPr lang="en-US"/>
              <a:pPr/>
              <a:t>165</a:t>
            </a:fld>
            <a:endParaRPr lang="en-US"/>
          </a:p>
        </p:txBody>
      </p:sp>
      <p:sp>
        <p:nvSpPr>
          <p:cNvPr id="244738" name="Rectangle 2"/>
          <p:cNvSpPr>
            <a:spLocks noGrp="1" noRot="1" noChangeAspect="1" noChangeArrowheads="1" noTextEdit="1"/>
          </p:cNvSpPr>
          <p:nvPr>
            <p:ph type="sldImg"/>
          </p:nvPr>
        </p:nvSpPr>
        <p:spPr>
          <a:ln/>
        </p:spPr>
      </p:sp>
      <p:sp>
        <p:nvSpPr>
          <p:cNvPr id="2447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779907740"/>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Rectangle 7"/>
          <p:cNvSpPr>
            <a:spLocks noGrp="1" noChangeArrowheads="1"/>
          </p:cNvSpPr>
          <p:nvPr>
            <p:ph type="sldNum" sz="quarter" idx="5"/>
          </p:nvPr>
        </p:nvSpPr>
        <p:spPr>
          <a:noFill/>
        </p:spPr>
        <p:txBody>
          <a:bodyPr/>
          <a:lstStyle/>
          <a:p>
            <a:fld id="{F201FEA5-6600-41FC-85F1-32B6CA905492}" type="slidenum">
              <a:rPr lang="en-US"/>
              <a:pPr/>
              <a:t>166</a:t>
            </a:fld>
            <a:endParaRPr lang="en-US"/>
          </a:p>
        </p:txBody>
      </p:sp>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767061063"/>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Rectangle 7"/>
          <p:cNvSpPr>
            <a:spLocks noGrp="1" noChangeArrowheads="1"/>
          </p:cNvSpPr>
          <p:nvPr>
            <p:ph type="sldNum" sz="quarter" idx="5"/>
          </p:nvPr>
        </p:nvSpPr>
        <p:spPr>
          <a:noFill/>
        </p:spPr>
        <p:txBody>
          <a:bodyPr/>
          <a:lstStyle/>
          <a:p>
            <a:fld id="{ADED0346-D187-43AE-B333-F3FB61447FA7}" type="slidenum">
              <a:rPr lang="en-US"/>
              <a:pPr/>
              <a:t>167</a:t>
            </a:fld>
            <a:endParaRPr lang="en-US"/>
          </a:p>
        </p:txBody>
      </p:sp>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413314690"/>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Rectangle 7"/>
          <p:cNvSpPr>
            <a:spLocks noGrp="1" noChangeArrowheads="1"/>
          </p:cNvSpPr>
          <p:nvPr>
            <p:ph type="sldNum" sz="quarter" idx="5"/>
          </p:nvPr>
        </p:nvSpPr>
        <p:spPr>
          <a:noFill/>
        </p:spPr>
        <p:txBody>
          <a:bodyPr/>
          <a:lstStyle/>
          <a:p>
            <a:fld id="{566A3B01-5E67-49C3-B398-1C87EE1803B1}" type="slidenum">
              <a:rPr lang="en-US"/>
              <a:pPr/>
              <a:t>168</a:t>
            </a:fld>
            <a:endParaRPr lang="en-US"/>
          </a:p>
        </p:txBody>
      </p:sp>
      <p:sp>
        <p:nvSpPr>
          <p:cNvPr id="250882" name="Rectangle 2"/>
          <p:cNvSpPr>
            <a:spLocks noGrp="1" noRot="1" noChangeAspect="1" noChangeArrowheads="1" noTextEdit="1"/>
          </p:cNvSpPr>
          <p:nvPr>
            <p:ph type="sldImg"/>
          </p:nvPr>
        </p:nvSpPr>
        <p:spPr>
          <a:ln/>
        </p:spPr>
      </p:sp>
      <p:sp>
        <p:nvSpPr>
          <p:cNvPr id="2508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385772662"/>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Rectangle 7"/>
          <p:cNvSpPr>
            <a:spLocks noGrp="1" noChangeArrowheads="1"/>
          </p:cNvSpPr>
          <p:nvPr>
            <p:ph type="sldNum" sz="quarter" idx="5"/>
          </p:nvPr>
        </p:nvSpPr>
        <p:spPr>
          <a:noFill/>
        </p:spPr>
        <p:txBody>
          <a:bodyPr/>
          <a:lstStyle/>
          <a:p>
            <a:fld id="{0FAB5C99-8E69-41FF-9AB6-39063B1D4B87}" type="slidenum">
              <a:rPr lang="en-US"/>
              <a:pPr/>
              <a:t>169</a:t>
            </a:fld>
            <a:endParaRPr lang="en-US"/>
          </a:p>
        </p:txBody>
      </p:sp>
      <p:sp>
        <p:nvSpPr>
          <p:cNvPr id="252930" name="Rectangle 2"/>
          <p:cNvSpPr>
            <a:spLocks noGrp="1" noRot="1" noChangeAspect="1" noChangeArrowheads="1" noTextEdit="1"/>
          </p:cNvSpPr>
          <p:nvPr>
            <p:ph type="sldImg"/>
          </p:nvPr>
        </p:nvSpPr>
        <p:spPr>
          <a:ln/>
        </p:spPr>
      </p:sp>
      <p:sp>
        <p:nvSpPr>
          <p:cNvPr id="25293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987135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17</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502204788"/>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Rectangle 7"/>
          <p:cNvSpPr>
            <a:spLocks noGrp="1" noChangeArrowheads="1"/>
          </p:cNvSpPr>
          <p:nvPr>
            <p:ph type="sldNum" sz="quarter" idx="5"/>
          </p:nvPr>
        </p:nvSpPr>
        <p:spPr>
          <a:noFill/>
        </p:spPr>
        <p:txBody>
          <a:bodyPr/>
          <a:lstStyle/>
          <a:p>
            <a:fld id="{9DAAE599-A83F-4B0C-BFF6-D2987B24DDB2}" type="slidenum">
              <a:rPr lang="en-US"/>
              <a:pPr/>
              <a:t>170</a:t>
            </a:fld>
            <a:endParaRPr lang="en-US"/>
          </a:p>
        </p:txBody>
      </p:sp>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89807061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Rectangle 7"/>
          <p:cNvSpPr>
            <a:spLocks noGrp="1" noChangeArrowheads="1"/>
          </p:cNvSpPr>
          <p:nvPr>
            <p:ph type="sldNum" sz="quarter" idx="5"/>
          </p:nvPr>
        </p:nvSpPr>
        <p:spPr>
          <a:noFill/>
        </p:spPr>
        <p:txBody>
          <a:bodyPr/>
          <a:lstStyle/>
          <a:p>
            <a:fld id="{E41CF55A-1022-4DD6-84F4-CA843FC2183A}" type="slidenum">
              <a:rPr lang="en-US"/>
              <a:pPr/>
              <a:t>171</a:t>
            </a:fld>
            <a:endParaRPr lang="en-US"/>
          </a:p>
        </p:txBody>
      </p:sp>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23862570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Rectangle 7"/>
          <p:cNvSpPr>
            <a:spLocks noGrp="1" noChangeArrowheads="1"/>
          </p:cNvSpPr>
          <p:nvPr>
            <p:ph type="sldNum" sz="quarter" idx="5"/>
          </p:nvPr>
        </p:nvSpPr>
        <p:spPr>
          <a:noFill/>
        </p:spPr>
        <p:txBody>
          <a:bodyPr/>
          <a:lstStyle/>
          <a:p>
            <a:fld id="{A6F28273-4121-4435-99B0-ADA1AC600911}" type="slidenum">
              <a:rPr lang="en-US"/>
              <a:pPr/>
              <a:t>172</a:t>
            </a:fld>
            <a:endParaRPr lang="en-US"/>
          </a:p>
        </p:txBody>
      </p:sp>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295550339"/>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Rectangle 7"/>
          <p:cNvSpPr>
            <a:spLocks noGrp="1" noChangeArrowheads="1"/>
          </p:cNvSpPr>
          <p:nvPr>
            <p:ph type="sldNum" sz="quarter" idx="5"/>
          </p:nvPr>
        </p:nvSpPr>
        <p:spPr>
          <a:noFill/>
        </p:spPr>
        <p:txBody>
          <a:bodyPr/>
          <a:lstStyle/>
          <a:p>
            <a:fld id="{1D09DCFA-34F5-4C58-98BB-41AC6522D734}" type="slidenum">
              <a:rPr lang="en-US"/>
              <a:pPr/>
              <a:t>173</a:t>
            </a:fld>
            <a:endParaRPr lang="en-US"/>
          </a:p>
        </p:txBody>
      </p:sp>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33836535"/>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Rectangle 7"/>
          <p:cNvSpPr>
            <a:spLocks noGrp="1" noChangeArrowheads="1"/>
          </p:cNvSpPr>
          <p:nvPr>
            <p:ph type="sldNum" sz="quarter" idx="5"/>
          </p:nvPr>
        </p:nvSpPr>
        <p:spPr>
          <a:noFill/>
        </p:spPr>
        <p:txBody>
          <a:bodyPr/>
          <a:lstStyle/>
          <a:p>
            <a:fld id="{79895D61-E94E-42D2-AC30-17A063F7A95B}" type="slidenum">
              <a:rPr lang="en-US"/>
              <a:pPr/>
              <a:t>174</a:t>
            </a:fld>
            <a:endParaRPr lang="en-US"/>
          </a:p>
        </p:txBody>
      </p:sp>
      <p:sp>
        <p:nvSpPr>
          <p:cNvPr id="263170" name="Rectangle 2"/>
          <p:cNvSpPr>
            <a:spLocks noGrp="1" noRot="1" noChangeAspect="1" noChangeArrowheads="1" noTextEdit="1"/>
          </p:cNvSpPr>
          <p:nvPr>
            <p:ph type="sldImg"/>
          </p:nvPr>
        </p:nvSpPr>
        <p:spPr>
          <a:ln/>
        </p:spPr>
      </p:sp>
      <p:sp>
        <p:nvSpPr>
          <p:cNvPr id="26317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603048307"/>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Rectangle 7"/>
          <p:cNvSpPr>
            <a:spLocks noGrp="1" noChangeArrowheads="1"/>
          </p:cNvSpPr>
          <p:nvPr>
            <p:ph type="sldNum" sz="quarter" idx="5"/>
          </p:nvPr>
        </p:nvSpPr>
        <p:spPr>
          <a:noFill/>
        </p:spPr>
        <p:txBody>
          <a:bodyPr/>
          <a:lstStyle/>
          <a:p>
            <a:fld id="{7DC29EE3-2579-4A8C-BAE0-667065F8D4FF}" type="slidenum">
              <a:rPr lang="en-US"/>
              <a:pPr/>
              <a:t>175</a:t>
            </a:fld>
            <a:endParaRPr lang="en-US"/>
          </a:p>
        </p:txBody>
      </p:sp>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677735161"/>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Rectangle 7"/>
          <p:cNvSpPr>
            <a:spLocks noGrp="1" noChangeArrowheads="1"/>
          </p:cNvSpPr>
          <p:nvPr>
            <p:ph type="sldNum" sz="quarter" idx="5"/>
          </p:nvPr>
        </p:nvSpPr>
        <p:spPr>
          <a:noFill/>
        </p:spPr>
        <p:txBody>
          <a:bodyPr/>
          <a:lstStyle/>
          <a:p>
            <a:fld id="{AA2F8489-376E-491B-BE8A-D4FFCA826D83}" type="slidenum">
              <a:rPr lang="en-US"/>
              <a:pPr/>
              <a:t>176</a:t>
            </a:fld>
            <a:endParaRPr lang="en-US"/>
          </a:p>
        </p:txBody>
      </p:sp>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64246047"/>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Rectangle 7"/>
          <p:cNvSpPr>
            <a:spLocks noGrp="1" noChangeArrowheads="1"/>
          </p:cNvSpPr>
          <p:nvPr>
            <p:ph type="sldNum" sz="quarter" idx="5"/>
          </p:nvPr>
        </p:nvSpPr>
        <p:spPr>
          <a:noFill/>
        </p:spPr>
        <p:txBody>
          <a:bodyPr/>
          <a:lstStyle/>
          <a:p>
            <a:fld id="{E6DB9093-F9AB-4A3E-9F0F-AC5DF2120AD6}" type="slidenum">
              <a:rPr lang="en-US"/>
              <a:pPr/>
              <a:t>177</a:t>
            </a:fld>
            <a:endParaRPr lang="en-US"/>
          </a:p>
        </p:txBody>
      </p:sp>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338154317"/>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Rectangle 7"/>
          <p:cNvSpPr>
            <a:spLocks noGrp="1" noChangeArrowheads="1"/>
          </p:cNvSpPr>
          <p:nvPr>
            <p:ph type="sldNum" sz="quarter" idx="5"/>
          </p:nvPr>
        </p:nvSpPr>
        <p:spPr>
          <a:noFill/>
        </p:spPr>
        <p:txBody>
          <a:bodyPr/>
          <a:lstStyle/>
          <a:p>
            <a:fld id="{9A82CD7B-D71F-499D-95C8-5682075453DC}" type="slidenum">
              <a:rPr lang="en-US"/>
              <a:pPr/>
              <a:t>178</a:t>
            </a:fld>
            <a:endParaRPr lang="en-US"/>
          </a:p>
        </p:txBody>
      </p:sp>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058206665"/>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Rectangle 7"/>
          <p:cNvSpPr>
            <a:spLocks noGrp="1" noChangeArrowheads="1"/>
          </p:cNvSpPr>
          <p:nvPr>
            <p:ph type="sldNum" sz="quarter" idx="5"/>
          </p:nvPr>
        </p:nvSpPr>
        <p:spPr>
          <a:noFill/>
        </p:spPr>
        <p:txBody>
          <a:bodyPr/>
          <a:lstStyle/>
          <a:p>
            <a:fld id="{F2678C14-BCF5-4E8B-9D1B-7757771CD8CF}" type="slidenum">
              <a:rPr lang="en-US"/>
              <a:pPr/>
              <a:t>179</a:t>
            </a:fld>
            <a:endParaRPr lang="en-US"/>
          </a:p>
        </p:txBody>
      </p:sp>
      <p:sp>
        <p:nvSpPr>
          <p:cNvPr id="275458" name="Rectangle 2"/>
          <p:cNvSpPr>
            <a:spLocks noGrp="1" noRot="1" noChangeAspect="1" noChangeArrowheads="1" noTextEdit="1"/>
          </p:cNvSpPr>
          <p:nvPr>
            <p:ph type="sldImg"/>
          </p:nvPr>
        </p:nvSpPr>
        <p:spPr>
          <a:ln/>
        </p:spPr>
      </p:sp>
      <p:sp>
        <p:nvSpPr>
          <p:cNvPr id="27545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9629576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p:spPr>
        <p:txBody>
          <a:bodyPr/>
          <a:lstStyle/>
          <a:p>
            <a:fld id="{1748C61D-6B4A-454F-A582-1F40EA5D91CE}" type="slidenum">
              <a:rPr lang="en-US"/>
              <a:pPr/>
              <a:t>18</a:t>
            </a:fld>
            <a:endParaRPr lang="en-US"/>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202139454"/>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Rectangle 7"/>
          <p:cNvSpPr>
            <a:spLocks noGrp="1" noChangeArrowheads="1"/>
          </p:cNvSpPr>
          <p:nvPr>
            <p:ph type="sldNum" sz="quarter" idx="5"/>
          </p:nvPr>
        </p:nvSpPr>
        <p:spPr>
          <a:noFill/>
        </p:spPr>
        <p:txBody>
          <a:bodyPr/>
          <a:lstStyle/>
          <a:p>
            <a:fld id="{44EBAE76-14E3-46A7-AAFD-E8553D26F70A}" type="slidenum">
              <a:rPr lang="en-US"/>
              <a:pPr/>
              <a:t>180</a:t>
            </a:fld>
            <a:endParaRPr lang="en-US"/>
          </a:p>
        </p:txBody>
      </p:sp>
      <p:sp>
        <p:nvSpPr>
          <p:cNvPr id="277506" name="Rectangle 2"/>
          <p:cNvSpPr>
            <a:spLocks noGrp="1" noRot="1" noChangeAspect="1" noChangeArrowheads="1" noTextEdit="1"/>
          </p:cNvSpPr>
          <p:nvPr>
            <p:ph type="sldImg"/>
          </p:nvPr>
        </p:nvSpPr>
        <p:spPr>
          <a:ln/>
        </p:spPr>
      </p:sp>
      <p:sp>
        <p:nvSpPr>
          <p:cNvPr id="2775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209564292"/>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Rectangle 7"/>
          <p:cNvSpPr>
            <a:spLocks noGrp="1" noChangeArrowheads="1"/>
          </p:cNvSpPr>
          <p:nvPr>
            <p:ph type="sldNum" sz="quarter" idx="5"/>
          </p:nvPr>
        </p:nvSpPr>
        <p:spPr>
          <a:noFill/>
        </p:spPr>
        <p:txBody>
          <a:bodyPr/>
          <a:lstStyle/>
          <a:p>
            <a:fld id="{62E8BB99-9470-470D-A898-BF07E1639FEA}" type="slidenum">
              <a:rPr lang="en-US"/>
              <a:pPr/>
              <a:t>181</a:t>
            </a:fld>
            <a:endParaRPr lang="en-US"/>
          </a:p>
        </p:txBody>
      </p:sp>
      <p:sp>
        <p:nvSpPr>
          <p:cNvPr id="279554" name="Rectangle 2"/>
          <p:cNvSpPr>
            <a:spLocks noGrp="1" noRot="1" noChangeAspect="1" noChangeArrowheads="1" noTextEdit="1"/>
          </p:cNvSpPr>
          <p:nvPr>
            <p:ph type="sldImg"/>
          </p:nvPr>
        </p:nvSpPr>
        <p:spPr>
          <a:ln/>
        </p:spPr>
      </p:sp>
      <p:sp>
        <p:nvSpPr>
          <p:cNvPr id="2795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20729212"/>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Rectangle 7"/>
          <p:cNvSpPr>
            <a:spLocks noGrp="1" noChangeArrowheads="1"/>
          </p:cNvSpPr>
          <p:nvPr>
            <p:ph type="sldNum" sz="quarter" idx="5"/>
          </p:nvPr>
        </p:nvSpPr>
        <p:spPr>
          <a:noFill/>
        </p:spPr>
        <p:txBody>
          <a:bodyPr/>
          <a:lstStyle/>
          <a:p>
            <a:fld id="{E3A892E0-1486-4DD4-9602-A7C0AA85814F}" type="slidenum">
              <a:rPr lang="en-US"/>
              <a:pPr/>
              <a:t>182</a:t>
            </a:fld>
            <a:endParaRPr lang="en-US"/>
          </a:p>
        </p:txBody>
      </p:sp>
      <p:sp>
        <p:nvSpPr>
          <p:cNvPr id="281602" name="Rectangle 2"/>
          <p:cNvSpPr>
            <a:spLocks noGrp="1" noRot="1" noChangeAspect="1" noChangeArrowheads="1" noTextEdit="1"/>
          </p:cNvSpPr>
          <p:nvPr>
            <p:ph type="sldImg"/>
          </p:nvPr>
        </p:nvSpPr>
        <p:spPr>
          <a:ln/>
        </p:spPr>
      </p:sp>
      <p:sp>
        <p:nvSpPr>
          <p:cNvPr id="2816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362305519"/>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Rectangle 7"/>
          <p:cNvSpPr>
            <a:spLocks noGrp="1" noChangeArrowheads="1"/>
          </p:cNvSpPr>
          <p:nvPr>
            <p:ph type="sldNum" sz="quarter" idx="5"/>
          </p:nvPr>
        </p:nvSpPr>
        <p:spPr>
          <a:noFill/>
        </p:spPr>
        <p:txBody>
          <a:bodyPr/>
          <a:lstStyle/>
          <a:p>
            <a:fld id="{C8DF33CD-34B6-4CF5-9D77-623FB20209F7}" type="slidenum">
              <a:rPr lang="en-US"/>
              <a:pPr/>
              <a:t>183</a:t>
            </a:fld>
            <a:endParaRPr lang="en-US"/>
          </a:p>
        </p:txBody>
      </p:sp>
      <p:sp>
        <p:nvSpPr>
          <p:cNvPr id="283650" name="Rectangle 2"/>
          <p:cNvSpPr>
            <a:spLocks noGrp="1" noRot="1" noChangeAspect="1" noChangeArrowheads="1" noTextEdit="1"/>
          </p:cNvSpPr>
          <p:nvPr>
            <p:ph type="sldImg"/>
          </p:nvPr>
        </p:nvSpPr>
        <p:spPr>
          <a:ln/>
        </p:spPr>
      </p:sp>
      <p:sp>
        <p:nvSpPr>
          <p:cNvPr id="2836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994555582"/>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Rectangle 7"/>
          <p:cNvSpPr>
            <a:spLocks noGrp="1" noChangeArrowheads="1"/>
          </p:cNvSpPr>
          <p:nvPr>
            <p:ph type="sldNum" sz="quarter" idx="5"/>
          </p:nvPr>
        </p:nvSpPr>
        <p:spPr>
          <a:noFill/>
        </p:spPr>
        <p:txBody>
          <a:bodyPr/>
          <a:lstStyle/>
          <a:p>
            <a:fld id="{E5C24CA8-40EC-4027-BA73-250F0D9A055C}" type="slidenum">
              <a:rPr lang="en-US"/>
              <a:pPr/>
              <a:t>184</a:t>
            </a:fld>
            <a:endParaRPr lang="en-US"/>
          </a:p>
        </p:txBody>
      </p:sp>
      <p:sp>
        <p:nvSpPr>
          <p:cNvPr id="285698" name="Rectangle 2"/>
          <p:cNvSpPr>
            <a:spLocks noGrp="1" noRot="1" noChangeAspect="1" noChangeArrowheads="1" noTextEdit="1"/>
          </p:cNvSpPr>
          <p:nvPr>
            <p:ph type="sldImg"/>
          </p:nvPr>
        </p:nvSpPr>
        <p:spPr>
          <a:ln/>
        </p:spPr>
      </p:sp>
      <p:sp>
        <p:nvSpPr>
          <p:cNvPr id="28569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30791724"/>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Rectangle 7"/>
          <p:cNvSpPr>
            <a:spLocks noGrp="1" noChangeArrowheads="1"/>
          </p:cNvSpPr>
          <p:nvPr>
            <p:ph type="sldNum" sz="quarter" idx="5"/>
          </p:nvPr>
        </p:nvSpPr>
        <p:spPr>
          <a:noFill/>
        </p:spPr>
        <p:txBody>
          <a:bodyPr/>
          <a:lstStyle/>
          <a:p>
            <a:fld id="{A871FB48-AB41-47A9-858B-8E06E79CAED3}" type="slidenum">
              <a:rPr lang="en-US"/>
              <a:pPr/>
              <a:t>185</a:t>
            </a:fld>
            <a:endParaRPr lang="en-US"/>
          </a:p>
        </p:txBody>
      </p:sp>
      <p:sp>
        <p:nvSpPr>
          <p:cNvPr id="287746" name="Rectangle 2"/>
          <p:cNvSpPr>
            <a:spLocks noGrp="1" noRot="1" noChangeAspect="1" noChangeArrowheads="1" noTextEdit="1"/>
          </p:cNvSpPr>
          <p:nvPr>
            <p:ph type="sldImg"/>
          </p:nvPr>
        </p:nvSpPr>
        <p:spPr>
          <a:ln/>
        </p:spPr>
      </p:sp>
      <p:sp>
        <p:nvSpPr>
          <p:cNvPr id="2877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241528424"/>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Rectangle 7"/>
          <p:cNvSpPr>
            <a:spLocks noGrp="1" noChangeArrowheads="1"/>
          </p:cNvSpPr>
          <p:nvPr>
            <p:ph type="sldNum" sz="quarter" idx="5"/>
          </p:nvPr>
        </p:nvSpPr>
        <p:spPr>
          <a:noFill/>
        </p:spPr>
        <p:txBody>
          <a:bodyPr/>
          <a:lstStyle/>
          <a:p>
            <a:fld id="{DB4A8AA1-86B1-409C-ABA4-9AAE74C0F55F}" type="slidenum">
              <a:rPr lang="en-US"/>
              <a:pPr/>
              <a:t>186</a:t>
            </a:fld>
            <a:endParaRPr lang="en-US"/>
          </a:p>
        </p:txBody>
      </p:sp>
      <p:sp>
        <p:nvSpPr>
          <p:cNvPr id="289794" name="Rectangle 2"/>
          <p:cNvSpPr>
            <a:spLocks noGrp="1" noRot="1" noChangeAspect="1" noChangeArrowheads="1" noTextEdit="1"/>
          </p:cNvSpPr>
          <p:nvPr>
            <p:ph type="sldImg"/>
          </p:nvPr>
        </p:nvSpPr>
        <p:spPr>
          <a:ln/>
        </p:spPr>
      </p:sp>
      <p:sp>
        <p:nvSpPr>
          <p:cNvPr id="2897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87980610"/>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Rectangle 7"/>
          <p:cNvSpPr>
            <a:spLocks noGrp="1" noChangeArrowheads="1"/>
          </p:cNvSpPr>
          <p:nvPr>
            <p:ph type="sldNum" sz="quarter" idx="5"/>
          </p:nvPr>
        </p:nvSpPr>
        <p:spPr>
          <a:noFill/>
        </p:spPr>
        <p:txBody>
          <a:bodyPr/>
          <a:lstStyle/>
          <a:p>
            <a:fld id="{7406793E-B290-4457-9533-0EBA50DB2B03}" type="slidenum">
              <a:rPr lang="en-US"/>
              <a:pPr/>
              <a:t>187</a:t>
            </a:fld>
            <a:endParaRPr lang="en-US"/>
          </a:p>
        </p:txBody>
      </p:sp>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837990864"/>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Rectangle 7"/>
          <p:cNvSpPr>
            <a:spLocks noGrp="1" noChangeArrowheads="1"/>
          </p:cNvSpPr>
          <p:nvPr>
            <p:ph type="sldNum" sz="quarter" idx="5"/>
          </p:nvPr>
        </p:nvSpPr>
        <p:spPr>
          <a:noFill/>
        </p:spPr>
        <p:txBody>
          <a:bodyPr/>
          <a:lstStyle/>
          <a:p>
            <a:fld id="{7406793E-B290-4457-9533-0EBA50DB2B03}" type="slidenum">
              <a:rPr lang="en-US"/>
              <a:pPr/>
              <a:t>188</a:t>
            </a:fld>
            <a:endParaRPr lang="en-US"/>
          </a:p>
        </p:txBody>
      </p:sp>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632832786"/>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Rectangle 7"/>
          <p:cNvSpPr>
            <a:spLocks noGrp="1" noChangeArrowheads="1"/>
          </p:cNvSpPr>
          <p:nvPr>
            <p:ph type="sldNum" sz="quarter" idx="5"/>
          </p:nvPr>
        </p:nvSpPr>
        <p:spPr>
          <a:noFill/>
        </p:spPr>
        <p:txBody>
          <a:bodyPr/>
          <a:lstStyle/>
          <a:p>
            <a:fld id="{597F4A91-1641-404B-86DB-B74C651D4401}" type="slidenum">
              <a:rPr lang="en-US"/>
              <a:pPr/>
              <a:t>189</a:t>
            </a:fld>
            <a:endParaRPr lang="en-US"/>
          </a:p>
        </p:txBody>
      </p:sp>
      <p:sp>
        <p:nvSpPr>
          <p:cNvPr id="293890" name="Rectangle 2"/>
          <p:cNvSpPr>
            <a:spLocks noGrp="1" noRot="1" noChangeAspect="1" noChangeArrowheads="1" noTextEdit="1"/>
          </p:cNvSpPr>
          <p:nvPr>
            <p:ph type="sldImg"/>
          </p:nvPr>
        </p:nvSpPr>
        <p:spPr>
          <a:ln/>
        </p:spPr>
      </p:sp>
      <p:sp>
        <p:nvSpPr>
          <p:cNvPr id="2938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0741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p:spPr>
        <p:txBody>
          <a:bodyPr/>
          <a:lstStyle/>
          <a:p>
            <a:fld id="{1748C61D-6B4A-454F-A582-1F40EA5D91CE}" type="slidenum">
              <a:rPr lang="en-US"/>
              <a:pPr/>
              <a:t>19</a:t>
            </a:fld>
            <a:endParaRPr lang="en-US"/>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227614735"/>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Rectangle 7"/>
          <p:cNvSpPr>
            <a:spLocks noGrp="1" noChangeArrowheads="1"/>
          </p:cNvSpPr>
          <p:nvPr>
            <p:ph type="sldNum" sz="quarter" idx="5"/>
          </p:nvPr>
        </p:nvSpPr>
        <p:spPr>
          <a:noFill/>
        </p:spPr>
        <p:txBody>
          <a:bodyPr/>
          <a:lstStyle/>
          <a:p>
            <a:fld id="{B14D7BFB-37AC-49DC-B4CC-59C1E6B1E62B}" type="slidenum">
              <a:rPr lang="en-US"/>
              <a:pPr/>
              <a:t>190</a:t>
            </a:fld>
            <a:endParaRPr lang="en-US"/>
          </a:p>
        </p:txBody>
      </p:sp>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682725830"/>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Rectangle 7"/>
          <p:cNvSpPr>
            <a:spLocks noGrp="1" noChangeArrowheads="1"/>
          </p:cNvSpPr>
          <p:nvPr>
            <p:ph type="sldNum" sz="quarter" idx="5"/>
          </p:nvPr>
        </p:nvSpPr>
        <p:spPr>
          <a:noFill/>
        </p:spPr>
        <p:txBody>
          <a:bodyPr/>
          <a:lstStyle/>
          <a:p>
            <a:fld id="{B14D7BFB-37AC-49DC-B4CC-59C1E6B1E62B}" type="slidenum">
              <a:rPr lang="en-US"/>
              <a:pPr/>
              <a:t>191</a:t>
            </a:fld>
            <a:endParaRPr lang="en-US"/>
          </a:p>
        </p:txBody>
      </p:sp>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140713651"/>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Rectangle 7"/>
          <p:cNvSpPr>
            <a:spLocks noGrp="1" noChangeArrowheads="1"/>
          </p:cNvSpPr>
          <p:nvPr>
            <p:ph type="sldNum" sz="quarter" idx="5"/>
          </p:nvPr>
        </p:nvSpPr>
        <p:spPr>
          <a:noFill/>
        </p:spPr>
        <p:txBody>
          <a:bodyPr/>
          <a:lstStyle/>
          <a:p>
            <a:fld id="{03E8D8E4-22C7-4ADC-A969-6A7575CD440B}" type="slidenum">
              <a:rPr lang="en-US"/>
              <a:pPr/>
              <a:t>192</a:t>
            </a:fld>
            <a:endParaRPr lang="en-US"/>
          </a:p>
        </p:txBody>
      </p:sp>
      <p:sp>
        <p:nvSpPr>
          <p:cNvPr id="297986" name="Rectangle 2"/>
          <p:cNvSpPr>
            <a:spLocks noGrp="1" noRot="1" noChangeAspect="1" noChangeArrowheads="1" noTextEdit="1"/>
          </p:cNvSpPr>
          <p:nvPr>
            <p:ph type="sldImg"/>
          </p:nvPr>
        </p:nvSpPr>
        <p:spPr>
          <a:ln/>
        </p:spPr>
      </p:sp>
      <p:sp>
        <p:nvSpPr>
          <p:cNvPr id="29798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152205200"/>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Rectangle 7"/>
          <p:cNvSpPr>
            <a:spLocks noGrp="1" noChangeArrowheads="1"/>
          </p:cNvSpPr>
          <p:nvPr>
            <p:ph type="sldNum" sz="quarter" idx="5"/>
          </p:nvPr>
        </p:nvSpPr>
        <p:spPr>
          <a:noFill/>
        </p:spPr>
        <p:txBody>
          <a:bodyPr/>
          <a:lstStyle/>
          <a:p>
            <a:fld id="{6683C0AA-A371-454D-8636-B45EBC28AFD6}" type="slidenum">
              <a:rPr lang="en-US"/>
              <a:pPr/>
              <a:t>193</a:t>
            </a:fld>
            <a:endParaRPr lang="en-US"/>
          </a:p>
        </p:txBody>
      </p:sp>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290279676"/>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Rectangle 7"/>
          <p:cNvSpPr>
            <a:spLocks noGrp="1" noChangeArrowheads="1"/>
          </p:cNvSpPr>
          <p:nvPr>
            <p:ph type="sldNum" sz="quarter" idx="5"/>
          </p:nvPr>
        </p:nvSpPr>
        <p:spPr>
          <a:noFill/>
        </p:spPr>
        <p:txBody>
          <a:bodyPr/>
          <a:lstStyle/>
          <a:p>
            <a:fld id="{E325CD82-C9C4-44A3-8A6F-AB7328366CF5}" type="slidenum">
              <a:rPr lang="en-US"/>
              <a:pPr/>
              <a:t>194</a:t>
            </a:fld>
            <a:endParaRPr lang="en-US"/>
          </a:p>
        </p:txBody>
      </p:sp>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831776994"/>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Rectangle 7"/>
          <p:cNvSpPr>
            <a:spLocks noGrp="1" noChangeArrowheads="1"/>
          </p:cNvSpPr>
          <p:nvPr>
            <p:ph type="sldNum" sz="quarter" idx="5"/>
          </p:nvPr>
        </p:nvSpPr>
        <p:spPr>
          <a:noFill/>
        </p:spPr>
        <p:txBody>
          <a:bodyPr/>
          <a:lstStyle/>
          <a:p>
            <a:fld id="{1649DFA3-35F8-4DC6-923E-B4FF5F74DE7C}" type="slidenum">
              <a:rPr lang="en-US"/>
              <a:pPr/>
              <a:t>195</a:t>
            </a:fld>
            <a:endParaRPr lang="en-US"/>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20882317"/>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Rectangle 7"/>
          <p:cNvSpPr>
            <a:spLocks noGrp="1" noChangeArrowheads="1"/>
          </p:cNvSpPr>
          <p:nvPr>
            <p:ph type="sldNum" sz="quarter" idx="5"/>
          </p:nvPr>
        </p:nvSpPr>
        <p:spPr>
          <a:noFill/>
        </p:spPr>
        <p:txBody>
          <a:bodyPr/>
          <a:lstStyle/>
          <a:p>
            <a:fld id="{07754179-E7A0-4E0D-9AAF-CC60FEA91D50}" type="slidenum">
              <a:rPr lang="en-US"/>
              <a:pPr/>
              <a:t>196</a:t>
            </a:fld>
            <a:endParaRPr lang="en-US"/>
          </a:p>
        </p:txBody>
      </p:sp>
      <p:sp>
        <p:nvSpPr>
          <p:cNvPr id="306178" name="Rectangle 2"/>
          <p:cNvSpPr>
            <a:spLocks noGrp="1" noRot="1" noChangeAspect="1" noChangeArrowheads="1" noTextEdit="1"/>
          </p:cNvSpPr>
          <p:nvPr>
            <p:ph type="sldImg"/>
          </p:nvPr>
        </p:nvSpPr>
        <p:spPr>
          <a:ln/>
        </p:spPr>
      </p:sp>
      <p:sp>
        <p:nvSpPr>
          <p:cNvPr id="30617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712605762"/>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Rectangle 7"/>
          <p:cNvSpPr>
            <a:spLocks noGrp="1" noChangeArrowheads="1"/>
          </p:cNvSpPr>
          <p:nvPr>
            <p:ph type="sldNum" sz="quarter" idx="5"/>
          </p:nvPr>
        </p:nvSpPr>
        <p:spPr>
          <a:noFill/>
        </p:spPr>
        <p:txBody>
          <a:bodyPr/>
          <a:lstStyle/>
          <a:p>
            <a:fld id="{09529F60-520D-4C02-A120-7C1B5D4764D8}" type="slidenum">
              <a:rPr lang="en-US"/>
              <a:pPr/>
              <a:t>197</a:t>
            </a:fld>
            <a:endParaRPr lang="en-US"/>
          </a:p>
        </p:txBody>
      </p:sp>
      <p:sp>
        <p:nvSpPr>
          <p:cNvPr id="308226" name="Rectangle 2"/>
          <p:cNvSpPr>
            <a:spLocks noGrp="1" noRot="1" noChangeAspect="1" noChangeArrowheads="1" noTextEdit="1"/>
          </p:cNvSpPr>
          <p:nvPr>
            <p:ph type="sldImg"/>
          </p:nvPr>
        </p:nvSpPr>
        <p:spPr>
          <a:ln/>
        </p:spPr>
      </p:sp>
      <p:sp>
        <p:nvSpPr>
          <p:cNvPr id="3082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73373801"/>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Rectangle 7"/>
          <p:cNvSpPr>
            <a:spLocks noGrp="1" noChangeArrowheads="1"/>
          </p:cNvSpPr>
          <p:nvPr>
            <p:ph type="sldNum" sz="quarter" idx="5"/>
          </p:nvPr>
        </p:nvSpPr>
        <p:spPr>
          <a:noFill/>
        </p:spPr>
        <p:txBody>
          <a:bodyPr/>
          <a:lstStyle/>
          <a:p>
            <a:fld id="{41312476-DEED-437A-8215-A1F152127281}" type="slidenum">
              <a:rPr lang="en-US"/>
              <a:pPr/>
              <a:t>198</a:t>
            </a:fld>
            <a:endParaRPr lang="en-US"/>
          </a:p>
        </p:txBody>
      </p:sp>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653063912"/>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Rectangle 7"/>
          <p:cNvSpPr>
            <a:spLocks noGrp="1" noChangeArrowheads="1"/>
          </p:cNvSpPr>
          <p:nvPr>
            <p:ph type="sldNum" sz="quarter" idx="5"/>
          </p:nvPr>
        </p:nvSpPr>
        <p:spPr>
          <a:noFill/>
        </p:spPr>
        <p:txBody>
          <a:bodyPr/>
          <a:lstStyle/>
          <a:p>
            <a:fld id="{0A093F66-280A-4C5E-BD2F-92C865AED7B3}" type="slidenum">
              <a:rPr lang="en-US"/>
              <a:pPr/>
              <a:t>199</a:t>
            </a:fld>
            <a:endParaRPr lang="en-US"/>
          </a:p>
        </p:txBody>
      </p:sp>
      <p:sp>
        <p:nvSpPr>
          <p:cNvPr id="312322" name="Rectangle 2"/>
          <p:cNvSpPr>
            <a:spLocks noGrp="1" noRot="1" noChangeAspect="1" noChangeArrowheads="1" noTextEdit="1"/>
          </p:cNvSpPr>
          <p:nvPr>
            <p:ph type="sldImg"/>
          </p:nvPr>
        </p:nvSpPr>
        <p:spPr>
          <a:ln/>
        </p:spPr>
      </p:sp>
      <p:sp>
        <p:nvSpPr>
          <p:cNvPr id="3123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158121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a:ln/>
        </p:spPr>
      </p:sp>
      <p:sp>
        <p:nvSpPr>
          <p:cNvPr id="17410" name="Notes Placeholder 2"/>
          <p:cNvSpPr>
            <a:spLocks noGrp="1"/>
          </p:cNvSpPr>
          <p:nvPr>
            <p:ph type="body" idx="1"/>
          </p:nvPr>
        </p:nvSpPr>
        <p:spPr>
          <a:noFill/>
          <a:ln/>
        </p:spPr>
        <p:txBody>
          <a:bodyPr/>
          <a:lstStyle/>
          <a:p>
            <a:pPr eaLnBrk="1" hangingPunct="1"/>
            <a:endParaRPr lang="en-US">
              <a:latin typeface="Arial" pitchFamily="34" charset="0"/>
              <a:ea typeface="ＭＳ Ｐゴシック" charset="-128"/>
            </a:endParaRPr>
          </a:p>
        </p:txBody>
      </p:sp>
      <p:sp>
        <p:nvSpPr>
          <p:cNvPr id="17411" name="Slide Number Placeholder 3"/>
          <p:cNvSpPr>
            <a:spLocks noGrp="1"/>
          </p:cNvSpPr>
          <p:nvPr>
            <p:ph type="sldNum" sz="quarter" idx="5"/>
          </p:nvPr>
        </p:nvSpPr>
        <p:spPr>
          <a:noFill/>
        </p:spPr>
        <p:txBody>
          <a:bodyPr/>
          <a:lstStyle/>
          <a:p>
            <a:fld id="{0791BB78-BE0F-42EC-A2E7-8F3260D299DA}" type="slidenum">
              <a:rPr lang="en-US"/>
              <a:pPr/>
              <a:t>2</a:t>
            </a:fld>
            <a:endParaRPr lang="en-US"/>
          </a:p>
        </p:txBody>
      </p:sp>
    </p:spTree>
    <p:extLst>
      <p:ext uri="{BB962C8B-B14F-4D97-AF65-F5344CB8AC3E}">
        <p14:creationId xmlns:p14="http://schemas.microsoft.com/office/powerpoint/2010/main" val="1705001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p:spPr>
        <p:txBody>
          <a:bodyPr/>
          <a:lstStyle/>
          <a:p>
            <a:fld id="{1604F3BF-8A37-4714-9A58-E80DFDBB0974}" type="slidenum">
              <a:rPr lang="en-US"/>
              <a:pPr/>
              <a:t>20</a:t>
            </a:fld>
            <a:endParaRPr lang="en-US"/>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58863418"/>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Rectangle 7"/>
          <p:cNvSpPr>
            <a:spLocks noGrp="1" noChangeArrowheads="1"/>
          </p:cNvSpPr>
          <p:nvPr>
            <p:ph type="sldNum" sz="quarter" idx="5"/>
          </p:nvPr>
        </p:nvSpPr>
        <p:spPr>
          <a:noFill/>
        </p:spPr>
        <p:txBody>
          <a:bodyPr/>
          <a:lstStyle/>
          <a:p>
            <a:fld id="{0A093F66-280A-4C5E-BD2F-92C865AED7B3}" type="slidenum">
              <a:rPr lang="en-US"/>
              <a:pPr/>
              <a:t>200</a:t>
            </a:fld>
            <a:endParaRPr lang="en-US"/>
          </a:p>
        </p:txBody>
      </p:sp>
      <p:sp>
        <p:nvSpPr>
          <p:cNvPr id="312322" name="Rectangle 2"/>
          <p:cNvSpPr>
            <a:spLocks noGrp="1" noRot="1" noChangeAspect="1" noChangeArrowheads="1" noTextEdit="1"/>
          </p:cNvSpPr>
          <p:nvPr>
            <p:ph type="sldImg"/>
          </p:nvPr>
        </p:nvSpPr>
        <p:spPr>
          <a:ln/>
        </p:spPr>
      </p:sp>
      <p:sp>
        <p:nvSpPr>
          <p:cNvPr id="3123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652532946"/>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Rectangle 7"/>
          <p:cNvSpPr>
            <a:spLocks noGrp="1" noChangeArrowheads="1"/>
          </p:cNvSpPr>
          <p:nvPr>
            <p:ph type="sldNum" sz="quarter" idx="5"/>
          </p:nvPr>
        </p:nvSpPr>
        <p:spPr>
          <a:noFill/>
        </p:spPr>
        <p:txBody>
          <a:bodyPr/>
          <a:lstStyle/>
          <a:p>
            <a:fld id="{0A093F66-280A-4C5E-BD2F-92C865AED7B3}" type="slidenum">
              <a:rPr lang="en-US"/>
              <a:pPr/>
              <a:t>201</a:t>
            </a:fld>
            <a:endParaRPr lang="en-US"/>
          </a:p>
        </p:txBody>
      </p:sp>
      <p:sp>
        <p:nvSpPr>
          <p:cNvPr id="312322" name="Rectangle 2"/>
          <p:cNvSpPr>
            <a:spLocks noGrp="1" noRot="1" noChangeAspect="1" noChangeArrowheads="1" noTextEdit="1"/>
          </p:cNvSpPr>
          <p:nvPr>
            <p:ph type="sldImg"/>
          </p:nvPr>
        </p:nvSpPr>
        <p:spPr>
          <a:ln/>
        </p:spPr>
      </p:sp>
      <p:sp>
        <p:nvSpPr>
          <p:cNvPr id="3123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322987198"/>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Rectangle 7"/>
          <p:cNvSpPr>
            <a:spLocks noGrp="1" noChangeArrowheads="1"/>
          </p:cNvSpPr>
          <p:nvPr>
            <p:ph type="sldNum" sz="quarter" idx="5"/>
          </p:nvPr>
        </p:nvSpPr>
        <p:spPr>
          <a:noFill/>
        </p:spPr>
        <p:txBody>
          <a:bodyPr/>
          <a:lstStyle/>
          <a:p>
            <a:fld id="{36FC1E4C-B6AF-43CE-A693-00485352B750}" type="slidenum">
              <a:rPr lang="en-US"/>
              <a:pPr/>
              <a:t>202</a:t>
            </a:fld>
            <a:endParaRPr lang="en-US"/>
          </a:p>
        </p:txBody>
      </p:sp>
      <p:sp>
        <p:nvSpPr>
          <p:cNvPr id="316418" name="Rectangle 2"/>
          <p:cNvSpPr>
            <a:spLocks noGrp="1" noRot="1" noChangeAspect="1" noChangeArrowheads="1" noTextEdit="1"/>
          </p:cNvSpPr>
          <p:nvPr>
            <p:ph type="sldImg"/>
          </p:nvPr>
        </p:nvSpPr>
        <p:spPr>
          <a:ln/>
        </p:spPr>
      </p:sp>
      <p:sp>
        <p:nvSpPr>
          <p:cNvPr id="3164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156135343"/>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Rectangle 7"/>
          <p:cNvSpPr>
            <a:spLocks noGrp="1" noChangeArrowheads="1"/>
          </p:cNvSpPr>
          <p:nvPr>
            <p:ph type="sldNum" sz="quarter" idx="5"/>
          </p:nvPr>
        </p:nvSpPr>
        <p:spPr>
          <a:noFill/>
        </p:spPr>
        <p:txBody>
          <a:bodyPr/>
          <a:lstStyle/>
          <a:p>
            <a:fld id="{75176527-E1D1-4CD3-9D6E-622DE3E1194F}" type="slidenum">
              <a:rPr lang="en-US"/>
              <a:pPr/>
              <a:t>203</a:t>
            </a:fld>
            <a:endParaRPr lang="en-US"/>
          </a:p>
        </p:txBody>
      </p:sp>
      <p:sp>
        <p:nvSpPr>
          <p:cNvPr id="318466" name="Rectangle 2"/>
          <p:cNvSpPr>
            <a:spLocks noGrp="1" noRot="1" noChangeAspect="1" noChangeArrowheads="1" noTextEdit="1"/>
          </p:cNvSpPr>
          <p:nvPr>
            <p:ph type="sldImg"/>
          </p:nvPr>
        </p:nvSpPr>
        <p:spPr>
          <a:ln/>
        </p:spPr>
      </p:sp>
      <p:sp>
        <p:nvSpPr>
          <p:cNvPr id="31846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56901449"/>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Rectangle 7"/>
          <p:cNvSpPr>
            <a:spLocks noGrp="1" noChangeArrowheads="1"/>
          </p:cNvSpPr>
          <p:nvPr>
            <p:ph type="sldNum" sz="quarter" idx="5"/>
          </p:nvPr>
        </p:nvSpPr>
        <p:spPr>
          <a:noFill/>
        </p:spPr>
        <p:txBody>
          <a:bodyPr/>
          <a:lstStyle/>
          <a:p>
            <a:fld id="{6014CB0F-3A8F-4748-9133-12C4AAB96C31}" type="slidenum">
              <a:rPr lang="en-US"/>
              <a:pPr/>
              <a:t>204</a:t>
            </a:fld>
            <a:endParaRPr lang="en-US"/>
          </a:p>
        </p:txBody>
      </p:sp>
      <p:sp>
        <p:nvSpPr>
          <p:cNvPr id="320514" name="Rectangle 2"/>
          <p:cNvSpPr>
            <a:spLocks noGrp="1" noRot="1" noChangeAspect="1" noChangeArrowheads="1" noTextEdit="1"/>
          </p:cNvSpPr>
          <p:nvPr>
            <p:ph type="sldImg"/>
          </p:nvPr>
        </p:nvSpPr>
        <p:spPr>
          <a:ln/>
        </p:spPr>
      </p:sp>
      <p:sp>
        <p:nvSpPr>
          <p:cNvPr id="3205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282936413"/>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Rectangle 7"/>
          <p:cNvSpPr>
            <a:spLocks noGrp="1" noChangeArrowheads="1"/>
          </p:cNvSpPr>
          <p:nvPr>
            <p:ph type="sldNum" sz="quarter" idx="5"/>
          </p:nvPr>
        </p:nvSpPr>
        <p:spPr>
          <a:noFill/>
        </p:spPr>
        <p:txBody>
          <a:bodyPr/>
          <a:lstStyle/>
          <a:p>
            <a:fld id="{64EEA493-43A0-4DFF-853D-EF39760969D4}" type="slidenum">
              <a:rPr lang="en-US"/>
              <a:pPr/>
              <a:t>205</a:t>
            </a:fld>
            <a:endParaRPr lang="en-US"/>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094970727"/>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Rectangle 7"/>
          <p:cNvSpPr>
            <a:spLocks noGrp="1" noChangeArrowheads="1"/>
          </p:cNvSpPr>
          <p:nvPr>
            <p:ph type="sldNum" sz="quarter" idx="5"/>
          </p:nvPr>
        </p:nvSpPr>
        <p:spPr>
          <a:noFill/>
        </p:spPr>
        <p:txBody>
          <a:bodyPr/>
          <a:lstStyle/>
          <a:p>
            <a:fld id="{8C6E04C8-5F65-4D4E-B6C2-8162F3DD1954}" type="slidenum">
              <a:rPr lang="en-US"/>
              <a:pPr/>
              <a:t>206</a:t>
            </a:fld>
            <a:endParaRPr lang="en-US"/>
          </a:p>
        </p:txBody>
      </p:sp>
      <p:sp>
        <p:nvSpPr>
          <p:cNvPr id="324610" name="Rectangle 2"/>
          <p:cNvSpPr>
            <a:spLocks noGrp="1" noRot="1" noChangeAspect="1" noChangeArrowheads="1" noTextEdit="1"/>
          </p:cNvSpPr>
          <p:nvPr>
            <p:ph type="sldImg"/>
          </p:nvPr>
        </p:nvSpPr>
        <p:spPr>
          <a:ln/>
        </p:spPr>
      </p:sp>
      <p:sp>
        <p:nvSpPr>
          <p:cNvPr id="3246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06366139"/>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Rectangle 7"/>
          <p:cNvSpPr>
            <a:spLocks noGrp="1" noChangeArrowheads="1"/>
          </p:cNvSpPr>
          <p:nvPr>
            <p:ph type="sldNum" sz="quarter" idx="5"/>
          </p:nvPr>
        </p:nvSpPr>
        <p:spPr>
          <a:noFill/>
        </p:spPr>
        <p:txBody>
          <a:bodyPr/>
          <a:lstStyle/>
          <a:p>
            <a:fld id="{A08F546A-D856-45E7-8884-BC3D5AB1545E}" type="slidenum">
              <a:rPr lang="en-US"/>
              <a:pPr/>
              <a:t>207</a:t>
            </a:fld>
            <a:endParaRPr lang="en-US"/>
          </a:p>
        </p:txBody>
      </p:sp>
      <p:sp>
        <p:nvSpPr>
          <p:cNvPr id="326658" name="Rectangle 2"/>
          <p:cNvSpPr>
            <a:spLocks noGrp="1" noRot="1" noChangeAspect="1" noChangeArrowheads="1" noTextEdit="1"/>
          </p:cNvSpPr>
          <p:nvPr>
            <p:ph type="sldImg"/>
          </p:nvPr>
        </p:nvSpPr>
        <p:spPr>
          <a:ln/>
        </p:spPr>
      </p:sp>
      <p:sp>
        <p:nvSpPr>
          <p:cNvPr id="32665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572747873"/>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Rectangle 7"/>
          <p:cNvSpPr>
            <a:spLocks noGrp="1" noChangeArrowheads="1"/>
          </p:cNvSpPr>
          <p:nvPr>
            <p:ph type="sldNum" sz="quarter" idx="5"/>
          </p:nvPr>
        </p:nvSpPr>
        <p:spPr>
          <a:noFill/>
        </p:spPr>
        <p:txBody>
          <a:bodyPr/>
          <a:lstStyle/>
          <a:p>
            <a:fld id="{BD313F3B-2FA7-4729-9E88-AED774F5A30A}" type="slidenum">
              <a:rPr lang="en-US"/>
              <a:pPr/>
              <a:t>208</a:t>
            </a:fld>
            <a:endParaRPr lang="en-US"/>
          </a:p>
        </p:txBody>
      </p:sp>
      <p:sp>
        <p:nvSpPr>
          <p:cNvPr id="328706" name="Rectangle 2"/>
          <p:cNvSpPr>
            <a:spLocks noGrp="1" noRot="1" noChangeAspect="1" noChangeArrowheads="1" noTextEdit="1"/>
          </p:cNvSpPr>
          <p:nvPr>
            <p:ph type="sldImg"/>
          </p:nvPr>
        </p:nvSpPr>
        <p:spPr>
          <a:ln/>
        </p:spPr>
      </p:sp>
      <p:sp>
        <p:nvSpPr>
          <p:cNvPr id="3287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15257275"/>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Rectangle 7"/>
          <p:cNvSpPr>
            <a:spLocks noGrp="1" noChangeArrowheads="1"/>
          </p:cNvSpPr>
          <p:nvPr>
            <p:ph type="sldNum" sz="quarter" idx="5"/>
          </p:nvPr>
        </p:nvSpPr>
        <p:spPr>
          <a:noFill/>
        </p:spPr>
        <p:txBody>
          <a:bodyPr/>
          <a:lstStyle/>
          <a:p>
            <a:fld id="{BD313F3B-2FA7-4729-9E88-AED774F5A30A}" type="slidenum">
              <a:rPr lang="en-US"/>
              <a:pPr/>
              <a:t>209</a:t>
            </a:fld>
            <a:endParaRPr lang="en-US"/>
          </a:p>
        </p:txBody>
      </p:sp>
      <p:sp>
        <p:nvSpPr>
          <p:cNvPr id="328706" name="Rectangle 2"/>
          <p:cNvSpPr>
            <a:spLocks noGrp="1" noRot="1" noChangeAspect="1" noChangeArrowheads="1" noTextEdit="1"/>
          </p:cNvSpPr>
          <p:nvPr>
            <p:ph type="sldImg"/>
          </p:nvPr>
        </p:nvSpPr>
        <p:spPr>
          <a:ln/>
        </p:spPr>
      </p:sp>
      <p:sp>
        <p:nvSpPr>
          <p:cNvPr id="3287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29820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p:spPr>
        <p:txBody>
          <a:bodyPr/>
          <a:lstStyle/>
          <a:p>
            <a:fld id="{E5EB3096-865E-48CF-AD1B-0DFD4C48611A}" type="slidenum">
              <a:rPr lang="en-US"/>
              <a:pPr/>
              <a:t>21</a:t>
            </a:fld>
            <a:endParaRPr lang="en-US"/>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763431748"/>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Rectangle 7"/>
          <p:cNvSpPr>
            <a:spLocks noGrp="1" noChangeArrowheads="1"/>
          </p:cNvSpPr>
          <p:nvPr>
            <p:ph type="sldNum" sz="quarter" idx="5"/>
          </p:nvPr>
        </p:nvSpPr>
        <p:spPr>
          <a:noFill/>
        </p:spPr>
        <p:txBody>
          <a:bodyPr/>
          <a:lstStyle/>
          <a:p>
            <a:fld id="{8CF94BEA-F119-4AD1-A34A-41A1615AA2A1}" type="slidenum">
              <a:rPr lang="en-US"/>
              <a:pPr/>
              <a:t>210</a:t>
            </a:fld>
            <a:endParaRPr lang="en-US"/>
          </a:p>
        </p:txBody>
      </p:sp>
      <p:sp>
        <p:nvSpPr>
          <p:cNvPr id="330754" name="Rectangle 2"/>
          <p:cNvSpPr>
            <a:spLocks noGrp="1" noRot="1" noChangeAspect="1" noChangeArrowheads="1" noTextEdit="1"/>
          </p:cNvSpPr>
          <p:nvPr>
            <p:ph type="sldImg"/>
          </p:nvPr>
        </p:nvSpPr>
        <p:spPr>
          <a:ln/>
        </p:spPr>
      </p:sp>
      <p:sp>
        <p:nvSpPr>
          <p:cNvPr id="3307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259682894"/>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Rectangle 7"/>
          <p:cNvSpPr>
            <a:spLocks noGrp="1" noChangeArrowheads="1"/>
          </p:cNvSpPr>
          <p:nvPr>
            <p:ph type="sldNum" sz="quarter" idx="5"/>
          </p:nvPr>
        </p:nvSpPr>
        <p:spPr>
          <a:noFill/>
        </p:spPr>
        <p:txBody>
          <a:bodyPr/>
          <a:lstStyle/>
          <a:p>
            <a:fld id="{C34C6A4A-B165-4015-BD56-D1901C583DA5}" type="slidenum">
              <a:rPr lang="en-US"/>
              <a:pPr/>
              <a:t>211</a:t>
            </a:fld>
            <a:endParaRPr lang="en-US"/>
          </a:p>
        </p:txBody>
      </p:sp>
      <p:sp>
        <p:nvSpPr>
          <p:cNvPr id="332802" name="Rectangle 2"/>
          <p:cNvSpPr>
            <a:spLocks noGrp="1" noRot="1" noChangeAspect="1" noChangeArrowheads="1" noTextEdit="1"/>
          </p:cNvSpPr>
          <p:nvPr>
            <p:ph type="sldImg"/>
          </p:nvPr>
        </p:nvSpPr>
        <p:spPr>
          <a:ln/>
        </p:spPr>
      </p:sp>
      <p:sp>
        <p:nvSpPr>
          <p:cNvPr id="3328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416372148"/>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Rectangle 7"/>
          <p:cNvSpPr>
            <a:spLocks noGrp="1" noChangeArrowheads="1"/>
          </p:cNvSpPr>
          <p:nvPr>
            <p:ph type="sldNum" sz="quarter" idx="5"/>
          </p:nvPr>
        </p:nvSpPr>
        <p:spPr>
          <a:noFill/>
        </p:spPr>
        <p:txBody>
          <a:bodyPr/>
          <a:lstStyle/>
          <a:p>
            <a:fld id="{A3F6587E-088E-49DA-9850-B325EB7D2A08}" type="slidenum">
              <a:rPr lang="en-US"/>
              <a:pPr/>
              <a:t>212</a:t>
            </a:fld>
            <a:endParaRPr lang="en-US"/>
          </a:p>
        </p:txBody>
      </p:sp>
      <p:sp>
        <p:nvSpPr>
          <p:cNvPr id="334850" name="Rectangle 2"/>
          <p:cNvSpPr>
            <a:spLocks noGrp="1" noRot="1" noChangeAspect="1" noChangeArrowheads="1" noTextEdit="1"/>
          </p:cNvSpPr>
          <p:nvPr>
            <p:ph type="sldImg"/>
          </p:nvPr>
        </p:nvSpPr>
        <p:spPr>
          <a:ln/>
        </p:spPr>
      </p:sp>
      <p:sp>
        <p:nvSpPr>
          <p:cNvPr id="3348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068141533"/>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Rectangle 7"/>
          <p:cNvSpPr>
            <a:spLocks noGrp="1" noChangeArrowheads="1"/>
          </p:cNvSpPr>
          <p:nvPr>
            <p:ph type="sldNum" sz="quarter" idx="5"/>
          </p:nvPr>
        </p:nvSpPr>
        <p:spPr>
          <a:noFill/>
        </p:spPr>
        <p:txBody>
          <a:bodyPr/>
          <a:lstStyle/>
          <a:p>
            <a:fld id="{B250D89F-BFDE-4A81-AD27-0F1F2D313DD9}" type="slidenum">
              <a:rPr lang="en-US"/>
              <a:pPr/>
              <a:t>213</a:t>
            </a:fld>
            <a:endParaRPr lang="en-US"/>
          </a:p>
        </p:txBody>
      </p:sp>
      <p:sp>
        <p:nvSpPr>
          <p:cNvPr id="336898" name="Rectangle 2"/>
          <p:cNvSpPr>
            <a:spLocks noGrp="1" noRot="1" noChangeAspect="1" noChangeArrowheads="1" noTextEdit="1"/>
          </p:cNvSpPr>
          <p:nvPr>
            <p:ph type="sldImg"/>
          </p:nvPr>
        </p:nvSpPr>
        <p:spPr>
          <a:ln/>
        </p:spPr>
      </p:sp>
      <p:sp>
        <p:nvSpPr>
          <p:cNvPr id="33689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10199058"/>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Rectangle 7"/>
          <p:cNvSpPr>
            <a:spLocks noGrp="1" noChangeArrowheads="1"/>
          </p:cNvSpPr>
          <p:nvPr>
            <p:ph type="sldNum" sz="quarter" idx="5"/>
          </p:nvPr>
        </p:nvSpPr>
        <p:spPr>
          <a:noFill/>
        </p:spPr>
        <p:txBody>
          <a:bodyPr/>
          <a:lstStyle/>
          <a:p>
            <a:fld id="{34103AF5-10B9-4A3A-A0BF-8260BC8BADE1}" type="slidenum">
              <a:rPr lang="en-US"/>
              <a:pPr/>
              <a:t>214</a:t>
            </a:fld>
            <a:endParaRPr lang="en-US"/>
          </a:p>
        </p:txBody>
      </p:sp>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21010986"/>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Rectangle 7"/>
          <p:cNvSpPr>
            <a:spLocks noGrp="1" noChangeArrowheads="1"/>
          </p:cNvSpPr>
          <p:nvPr>
            <p:ph type="sldNum" sz="quarter" idx="5"/>
          </p:nvPr>
        </p:nvSpPr>
        <p:spPr>
          <a:noFill/>
        </p:spPr>
        <p:txBody>
          <a:bodyPr/>
          <a:lstStyle/>
          <a:p>
            <a:fld id="{E854EF09-2954-4513-8E12-EFF4EA3EDD68}" type="slidenum">
              <a:rPr lang="en-US"/>
              <a:pPr/>
              <a:t>215</a:t>
            </a:fld>
            <a:endParaRPr lang="en-US"/>
          </a:p>
        </p:txBody>
      </p:sp>
      <p:sp>
        <p:nvSpPr>
          <p:cNvPr id="340994" name="Rectangle 2"/>
          <p:cNvSpPr>
            <a:spLocks noGrp="1" noRot="1" noChangeAspect="1" noChangeArrowheads="1" noTextEdit="1"/>
          </p:cNvSpPr>
          <p:nvPr>
            <p:ph type="sldImg"/>
          </p:nvPr>
        </p:nvSpPr>
        <p:spPr>
          <a:ln/>
        </p:spPr>
      </p:sp>
      <p:sp>
        <p:nvSpPr>
          <p:cNvPr id="3409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875894837"/>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Rectangle 7"/>
          <p:cNvSpPr>
            <a:spLocks noGrp="1" noChangeArrowheads="1"/>
          </p:cNvSpPr>
          <p:nvPr>
            <p:ph type="sldNum" sz="quarter" idx="5"/>
          </p:nvPr>
        </p:nvSpPr>
        <p:spPr>
          <a:noFill/>
        </p:spPr>
        <p:txBody>
          <a:bodyPr/>
          <a:lstStyle/>
          <a:p>
            <a:fld id="{6DE4F00E-D757-4D27-A540-A30AEA5DB3E6}" type="slidenum">
              <a:rPr lang="en-US"/>
              <a:pPr/>
              <a:t>216</a:t>
            </a:fld>
            <a:endParaRPr lang="en-US"/>
          </a:p>
        </p:txBody>
      </p:sp>
      <p:sp>
        <p:nvSpPr>
          <p:cNvPr id="343042" name="Rectangle 2"/>
          <p:cNvSpPr>
            <a:spLocks noGrp="1" noRot="1" noChangeAspect="1" noChangeArrowheads="1" noTextEdit="1"/>
          </p:cNvSpPr>
          <p:nvPr>
            <p:ph type="sldImg"/>
          </p:nvPr>
        </p:nvSpPr>
        <p:spPr>
          <a:ln/>
        </p:spPr>
      </p:sp>
      <p:sp>
        <p:nvSpPr>
          <p:cNvPr id="3430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732837841"/>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Rectangle 7"/>
          <p:cNvSpPr>
            <a:spLocks noGrp="1" noChangeArrowheads="1"/>
          </p:cNvSpPr>
          <p:nvPr>
            <p:ph type="sldNum" sz="quarter" idx="5"/>
          </p:nvPr>
        </p:nvSpPr>
        <p:spPr>
          <a:noFill/>
        </p:spPr>
        <p:txBody>
          <a:bodyPr/>
          <a:lstStyle/>
          <a:p>
            <a:fld id="{B8486795-1C8D-45FB-859B-8F4514C7AA64}" type="slidenum">
              <a:rPr lang="en-US"/>
              <a:pPr/>
              <a:t>217</a:t>
            </a:fld>
            <a:endParaRPr lang="en-US"/>
          </a:p>
        </p:txBody>
      </p:sp>
      <p:sp>
        <p:nvSpPr>
          <p:cNvPr id="345090" name="Rectangle 2"/>
          <p:cNvSpPr>
            <a:spLocks noGrp="1" noRot="1" noChangeAspect="1" noChangeArrowheads="1" noTextEdit="1"/>
          </p:cNvSpPr>
          <p:nvPr>
            <p:ph type="sldImg"/>
          </p:nvPr>
        </p:nvSpPr>
        <p:spPr>
          <a:ln/>
        </p:spPr>
      </p:sp>
      <p:sp>
        <p:nvSpPr>
          <p:cNvPr id="3450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89710367"/>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Rectangle 7"/>
          <p:cNvSpPr>
            <a:spLocks noGrp="1" noChangeArrowheads="1"/>
          </p:cNvSpPr>
          <p:nvPr>
            <p:ph type="sldNum" sz="quarter" idx="5"/>
          </p:nvPr>
        </p:nvSpPr>
        <p:spPr>
          <a:noFill/>
        </p:spPr>
        <p:txBody>
          <a:bodyPr/>
          <a:lstStyle/>
          <a:p>
            <a:fld id="{D7DA074D-3995-4963-8C6B-42B03319582B}" type="slidenum">
              <a:rPr lang="en-US"/>
              <a:pPr/>
              <a:t>218</a:t>
            </a:fld>
            <a:endParaRPr lang="en-US"/>
          </a:p>
        </p:txBody>
      </p:sp>
      <p:sp>
        <p:nvSpPr>
          <p:cNvPr id="347138" name="Rectangle 2"/>
          <p:cNvSpPr>
            <a:spLocks noGrp="1" noRot="1" noChangeAspect="1" noChangeArrowheads="1" noTextEdit="1"/>
          </p:cNvSpPr>
          <p:nvPr>
            <p:ph type="sldImg"/>
          </p:nvPr>
        </p:nvSpPr>
        <p:spPr>
          <a:ln/>
        </p:spPr>
      </p:sp>
      <p:sp>
        <p:nvSpPr>
          <p:cNvPr id="3471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079420892"/>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Rectangle 7"/>
          <p:cNvSpPr>
            <a:spLocks noGrp="1" noChangeArrowheads="1"/>
          </p:cNvSpPr>
          <p:nvPr>
            <p:ph type="sldNum" sz="quarter" idx="5"/>
          </p:nvPr>
        </p:nvSpPr>
        <p:spPr>
          <a:noFill/>
        </p:spPr>
        <p:txBody>
          <a:bodyPr/>
          <a:lstStyle/>
          <a:p>
            <a:fld id="{9188E25C-62B7-40A7-BAFA-4032A47BB3BB}" type="slidenum">
              <a:rPr lang="en-US"/>
              <a:pPr/>
              <a:t>219</a:t>
            </a:fld>
            <a:endParaRPr lang="en-US"/>
          </a:p>
        </p:txBody>
      </p:sp>
      <p:sp>
        <p:nvSpPr>
          <p:cNvPr id="349186" name="Rectangle 2"/>
          <p:cNvSpPr>
            <a:spLocks noGrp="1" noRot="1" noChangeAspect="1" noChangeArrowheads="1" noTextEdit="1"/>
          </p:cNvSpPr>
          <p:nvPr>
            <p:ph type="sldImg"/>
          </p:nvPr>
        </p:nvSpPr>
        <p:spPr>
          <a:ln/>
        </p:spPr>
      </p:sp>
      <p:sp>
        <p:nvSpPr>
          <p:cNvPr id="34918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125015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p:spPr>
        <p:txBody>
          <a:bodyPr/>
          <a:lstStyle/>
          <a:p>
            <a:fld id="{4F343113-A240-4639-93B1-ECB84C31FF81}" type="slidenum">
              <a:rPr lang="en-US"/>
              <a:pPr/>
              <a:t>22</a:t>
            </a:fld>
            <a:endParaRPr lang="en-U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31535777"/>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Rectangle 7"/>
          <p:cNvSpPr>
            <a:spLocks noGrp="1" noChangeArrowheads="1"/>
          </p:cNvSpPr>
          <p:nvPr>
            <p:ph type="sldNum" sz="quarter" idx="5"/>
          </p:nvPr>
        </p:nvSpPr>
        <p:spPr>
          <a:noFill/>
        </p:spPr>
        <p:txBody>
          <a:bodyPr/>
          <a:lstStyle/>
          <a:p>
            <a:fld id="{5B3EC72E-2C4F-4763-B7CF-1FA268526C71}" type="slidenum">
              <a:rPr lang="en-US"/>
              <a:pPr/>
              <a:t>220</a:t>
            </a:fld>
            <a:endParaRPr lang="en-US"/>
          </a:p>
        </p:txBody>
      </p:sp>
      <p:sp>
        <p:nvSpPr>
          <p:cNvPr id="351234" name="Rectangle 2"/>
          <p:cNvSpPr>
            <a:spLocks noGrp="1" noRot="1" noChangeAspect="1" noChangeArrowheads="1" noTextEdit="1"/>
          </p:cNvSpPr>
          <p:nvPr>
            <p:ph type="sldImg"/>
          </p:nvPr>
        </p:nvSpPr>
        <p:spPr>
          <a:ln/>
        </p:spPr>
      </p:sp>
      <p:sp>
        <p:nvSpPr>
          <p:cNvPr id="3512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913306437"/>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1" name="Rectangle 7"/>
          <p:cNvSpPr>
            <a:spLocks noGrp="1" noChangeArrowheads="1"/>
          </p:cNvSpPr>
          <p:nvPr>
            <p:ph type="sldNum" sz="quarter" idx="5"/>
          </p:nvPr>
        </p:nvSpPr>
        <p:spPr>
          <a:noFill/>
        </p:spPr>
        <p:txBody>
          <a:bodyPr/>
          <a:lstStyle/>
          <a:p>
            <a:fld id="{79B0A4E7-2779-4EDA-B28A-E1CB881E507A}" type="slidenum">
              <a:rPr lang="en-US"/>
              <a:pPr/>
              <a:t>221</a:t>
            </a:fld>
            <a:endParaRPr lang="en-US"/>
          </a:p>
        </p:txBody>
      </p:sp>
      <p:sp>
        <p:nvSpPr>
          <p:cNvPr id="353282" name="Rectangle 2"/>
          <p:cNvSpPr>
            <a:spLocks noGrp="1" noRot="1" noChangeAspect="1" noChangeArrowheads="1" noTextEdit="1"/>
          </p:cNvSpPr>
          <p:nvPr>
            <p:ph type="sldImg"/>
          </p:nvPr>
        </p:nvSpPr>
        <p:spPr>
          <a:ln/>
        </p:spPr>
      </p:sp>
      <p:sp>
        <p:nvSpPr>
          <p:cNvPr id="3532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484264623"/>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Rectangle 7"/>
          <p:cNvSpPr>
            <a:spLocks noGrp="1" noChangeArrowheads="1"/>
          </p:cNvSpPr>
          <p:nvPr>
            <p:ph type="sldNum" sz="quarter" idx="5"/>
          </p:nvPr>
        </p:nvSpPr>
        <p:spPr>
          <a:noFill/>
        </p:spPr>
        <p:txBody>
          <a:bodyPr/>
          <a:lstStyle/>
          <a:p>
            <a:fld id="{0FE888B5-13B8-485E-AB98-95270E772FFA}" type="slidenum">
              <a:rPr lang="en-US"/>
              <a:pPr/>
              <a:t>222</a:t>
            </a:fld>
            <a:endParaRPr lang="en-US"/>
          </a:p>
        </p:txBody>
      </p:sp>
      <p:sp>
        <p:nvSpPr>
          <p:cNvPr id="355330" name="Rectangle 2"/>
          <p:cNvSpPr>
            <a:spLocks noGrp="1" noRot="1" noChangeAspect="1" noChangeArrowheads="1" noTextEdit="1"/>
          </p:cNvSpPr>
          <p:nvPr>
            <p:ph type="sldImg"/>
          </p:nvPr>
        </p:nvSpPr>
        <p:spPr>
          <a:ln/>
        </p:spPr>
      </p:sp>
      <p:sp>
        <p:nvSpPr>
          <p:cNvPr id="35533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254228601"/>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Rectangle 7"/>
          <p:cNvSpPr>
            <a:spLocks noGrp="1" noChangeArrowheads="1"/>
          </p:cNvSpPr>
          <p:nvPr>
            <p:ph type="sldNum" sz="quarter" idx="5"/>
          </p:nvPr>
        </p:nvSpPr>
        <p:spPr>
          <a:noFill/>
        </p:spPr>
        <p:txBody>
          <a:bodyPr/>
          <a:lstStyle/>
          <a:p>
            <a:fld id="{C652975C-CB93-4441-8262-12F3146E7E69}" type="slidenum">
              <a:rPr lang="en-US"/>
              <a:pPr/>
              <a:t>223</a:t>
            </a:fld>
            <a:endParaRPr lang="en-US"/>
          </a:p>
        </p:txBody>
      </p:sp>
      <p:sp>
        <p:nvSpPr>
          <p:cNvPr id="357378" name="Rectangle 2"/>
          <p:cNvSpPr>
            <a:spLocks noGrp="1" noRot="1" noChangeAspect="1" noChangeArrowheads="1" noTextEdit="1"/>
          </p:cNvSpPr>
          <p:nvPr>
            <p:ph type="sldImg"/>
          </p:nvPr>
        </p:nvSpPr>
        <p:spPr>
          <a:ln/>
        </p:spPr>
      </p:sp>
      <p:sp>
        <p:nvSpPr>
          <p:cNvPr id="35737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056673370"/>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Rectangle 7"/>
          <p:cNvSpPr>
            <a:spLocks noGrp="1" noChangeArrowheads="1"/>
          </p:cNvSpPr>
          <p:nvPr>
            <p:ph type="sldNum" sz="quarter" idx="5"/>
          </p:nvPr>
        </p:nvSpPr>
        <p:spPr>
          <a:noFill/>
        </p:spPr>
        <p:txBody>
          <a:bodyPr/>
          <a:lstStyle/>
          <a:p>
            <a:fld id="{82447F65-385D-425D-8DDE-B74ABC74BBA4}" type="slidenum">
              <a:rPr lang="en-US"/>
              <a:pPr/>
              <a:t>224</a:t>
            </a:fld>
            <a:endParaRPr lang="en-US"/>
          </a:p>
        </p:txBody>
      </p:sp>
      <p:sp>
        <p:nvSpPr>
          <p:cNvPr id="359426" name="Rectangle 2"/>
          <p:cNvSpPr>
            <a:spLocks noGrp="1" noRot="1" noChangeAspect="1" noChangeArrowheads="1" noTextEdit="1"/>
          </p:cNvSpPr>
          <p:nvPr>
            <p:ph type="sldImg"/>
          </p:nvPr>
        </p:nvSpPr>
        <p:spPr>
          <a:ln/>
        </p:spPr>
      </p:sp>
      <p:sp>
        <p:nvSpPr>
          <p:cNvPr id="3594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844709644"/>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1" name="Rectangle 7"/>
          <p:cNvSpPr>
            <a:spLocks noGrp="1" noChangeArrowheads="1"/>
          </p:cNvSpPr>
          <p:nvPr>
            <p:ph type="sldNum" sz="quarter" idx="5"/>
          </p:nvPr>
        </p:nvSpPr>
        <p:spPr>
          <a:noFill/>
        </p:spPr>
        <p:txBody>
          <a:bodyPr/>
          <a:lstStyle/>
          <a:p>
            <a:fld id="{392F3534-53CC-4084-B80D-911D6C775602}" type="slidenum">
              <a:rPr lang="en-US"/>
              <a:pPr/>
              <a:t>225</a:t>
            </a:fld>
            <a:endParaRPr lang="en-US"/>
          </a:p>
        </p:txBody>
      </p:sp>
      <p:sp>
        <p:nvSpPr>
          <p:cNvPr id="363522" name="Rectangle 2"/>
          <p:cNvSpPr>
            <a:spLocks noGrp="1" noRot="1" noChangeAspect="1" noChangeArrowheads="1" noTextEdit="1"/>
          </p:cNvSpPr>
          <p:nvPr>
            <p:ph type="sldImg"/>
          </p:nvPr>
        </p:nvSpPr>
        <p:spPr>
          <a:ln/>
        </p:spPr>
      </p:sp>
      <p:sp>
        <p:nvSpPr>
          <p:cNvPr id="3635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288181903"/>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1" name="Rectangle 7"/>
          <p:cNvSpPr>
            <a:spLocks noGrp="1" noChangeArrowheads="1"/>
          </p:cNvSpPr>
          <p:nvPr>
            <p:ph type="sldNum" sz="quarter" idx="5"/>
          </p:nvPr>
        </p:nvSpPr>
        <p:spPr>
          <a:noFill/>
        </p:spPr>
        <p:txBody>
          <a:bodyPr/>
          <a:lstStyle/>
          <a:p>
            <a:fld id="{392F3534-53CC-4084-B80D-911D6C775602}" type="slidenum">
              <a:rPr lang="en-US"/>
              <a:pPr/>
              <a:t>226</a:t>
            </a:fld>
            <a:endParaRPr lang="en-US"/>
          </a:p>
        </p:txBody>
      </p:sp>
      <p:sp>
        <p:nvSpPr>
          <p:cNvPr id="363522" name="Rectangle 2"/>
          <p:cNvSpPr>
            <a:spLocks noGrp="1" noRot="1" noChangeAspect="1" noChangeArrowheads="1" noTextEdit="1"/>
          </p:cNvSpPr>
          <p:nvPr>
            <p:ph type="sldImg"/>
          </p:nvPr>
        </p:nvSpPr>
        <p:spPr>
          <a:ln/>
        </p:spPr>
      </p:sp>
      <p:sp>
        <p:nvSpPr>
          <p:cNvPr id="3635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05408805"/>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Rectangle 7"/>
          <p:cNvSpPr>
            <a:spLocks noGrp="1" noChangeArrowheads="1"/>
          </p:cNvSpPr>
          <p:nvPr>
            <p:ph type="sldNum" sz="quarter" idx="5"/>
          </p:nvPr>
        </p:nvSpPr>
        <p:spPr>
          <a:noFill/>
        </p:spPr>
        <p:txBody>
          <a:bodyPr/>
          <a:lstStyle/>
          <a:p>
            <a:fld id="{449C4EE2-8B5D-428D-BEF3-F928148B5013}" type="slidenum">
              <a:rPr lang="en-US"/>
              <a:pPr/>
              <a:t>227</a:t>
            </a:fld>
            <a:endParaRPr lang="en-US"/>
          </a:p>
        </p:txBody>
      </p:sp>
      <p:sp>
        <p:nvSpPr>
          <p:cNvPr id="367618" name="Rectangle 2"/>
          <p:cNvSpPr>
            <a:spLocks noGrp="1" noRot="1" noChangeAspect="1" noChangeArrowheads="1" noTextEdit="1"/>
          </p:cNvSpPr>
          <p:nvPr>
            <p:ph type="sldImg"/>
          </p:nvPr>
        </p:nvSpPr>
        <p:spPr>
          <a:ln/>
        </p:spPr>
      </p:sp>
      <p:sp>
        <p:nvSpPr>
          <p:cNvPr id="3676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99354193"/>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5" name="Rectangle 7"/>
          <p:cNvSpPr>
            <a:spLocks noGrp="1" noChangeArrowheads="1"/>
          </p:cNvSpPr>
          <p:nvPr>
            <p:ph type="sldNum" sz="quarter" idx="5"/>
          </p:nvPr>
        </p:nvSpPr>
        <p:spPr>
          <a:noFill/>
        </p:spPr>
        <p:txBody>
          <a:bodyPr/>
          <a:lstStyle/>
          <a:p>
            <a:fld id="{344992DE-47A4-47CA-A91B-67B80EDFB662}" type="slidenum">
              <a:rPr lang="en-US"/>
              <a:pPr/>
              <a:t>228</a:t>
            </a:fld>
            <a:endParaRPr lang="en-US"/>
          </a:p>
        </p:txBody>
      </p:sp>
      <p:sp>
        <p:nvSpPr>
          <p:cNvPr id="369666" name="Rectangle 2"/>
          <p:cNvSpPr>
            <a:spLocks noGrp="1" noRot="1" noChangeAspect="1" noChangeArrowheads="1" noTextEdit="1"/>
          </p:cNvSpPr>
          <p:nvPr>
            <p:ph type="sldImg"/>
          </p:nvPr>
        </p:nvSpPr>
        <p:spPr>
          <a:ln/>
        </p:spPr>
      </p:sp>
      <p:sp>
        <p:nvSpPr>
          <p:cNvPr id="36966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660140091"/>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Rectangle 7"/>
          <p:cNvSpPr>
            <a:spLocks noGrp="1" noChangeArrowheads="1"/>
          </p:cNvSpPr>
          <p:nvPr>
            <p:ph type="sldNum" sz="quarter" idx="5"/>
          </p:nvPr>
        </p:nvSpPr>
        <p:spPr>
          <a:noFill/>
        </p:spPr>
        <p:txBody>
          <a:bodyPr/>
          <a:lstStyle/>
          <a:p>
            <a:fld id="{E7102A06-94B7-494A-8853-FF486B14607B}" type="slidenum">
              <a:rPr lang="en-US"/>
              <a:pPr/>
              <a:t>229</a:t>
            </a:fld>
            <a:endParaRPr lang="en-US"/>
          </a:p>
        </p:txBody>
      </p:sp>
      <p:sp>
        <p:nvSpPr>
          <p:cNvPr id="371714" name="Rectangle 2"/>
          <p:cNvSpPr>
            <a:spLocks noGrp="1" noRot="1" noChangeAspect="1" noChangeArrowheads="1" noTextEdit="1"/>
          </p:cNvSpPr>
          <p:nvPr>
            <p:ph type="sldImg"/>
          </p:nvPr>
        </p:nvSpPr>
        <p:spPr>
          <a:ln/>
        </p:spPr>
      </p:sp>
      <p:sp>
        <p:nvSpPr>
          <p:cNvPr id="3717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865040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p:spPr>
        <p:txBody>
          <a:bodyPr/>
          <a:lstStyle/>
          <a:p>
            <a:fld id="{4F343113-A240-4639-93B1-ECB84C31FF81}" type="slidenum">
              <a:rPr lang="en-US"/>
              <a:pPr/>
              <a:t>23</a:t>
            </a:fld>
            <a:endParaRPr lang="en-U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994490061"/>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1" name="Rectangle 7"/>
          <p:cNvSpPr>
            <a:spLocks noGrp="1" noChangeArrowheads="1"/>
          </p:cNvSpPr>
          <p:nvPr>
            <p:ph type="sldNum" sz="quarter" idx="5"/>
          </p:nvPr>
        </p:nvSpPr>
        <p:spPr>
          <a:noFill/>
        </p:spPr>
        <p:txBody>
          <a:bodyPr/>
          <a:lstStyle/>
          <a:p>
            <a:fld id="{B620BCA2-40E4-4AFA-9823-142E2F9C371E}" type="slidenum">
              <a:rPr lang="en-US"/>
              <a:pPr/>
              <a:t>230</a:t>
            </a:fld>
            <a:endParaRPr lang="en-US"/>
          </a:p>
        </p:txBody>
      </p:sp>
      <p:sp>
        <p:nvSpPr>
          <p:cNvPr id="373762" name="Rectangle 2"/>
          <p:cNvSpPr>
            <a:spLocks noGrp="1" noRot="1" noChangeAspect="1" noChangeArrowheads="1" noTextEdit="1"/>
          </p:cNvSpPr>
          <p:nvPr>
            <p:ph type="sldImg"/>
          </p:nvPr>
        </p:nvSpPr>
        <p:spPr>
          <a:ln/>
        </p:spPr>
      </p:sp>
      <p:sp>
        <p:nvSpPr>
          <p:cNvPr id="3737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361031268"/>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09" name="Rectangle 7"/>
          <p:cNvSpPr>
            <a:spLocks noGrp="1" noChangeArrowheads="1"/>
          </p:cNvSpPr>
          <p:nvPr>
            <p:ph type="sldNum" sz="quarter" idx="5"/>
          </p:nvPr>
        </p:nvSpPr>
        <p:spPr>
          <a:noFill/>
        </p:spPr>
        <p:txBody>
          <a:bodyPr/>
          <a:lstStyle/>
          <a:p>
            <a:fld id="{A526DE8B-93C8-4128-A4A2-DC14A7C795B2}" type="slidenum">
              <a:rPr lang="en-US"/>
              <a:pPr/>
              <a:t>231</a:t>
            </a:fld>
            <a:endParaRPr lang="en-US"/>
          </a:p>
        </p:txBody>
      </p:sp>
      <p:sp>
        <p:nvSpPr>
          <p:cNvPr id="375810" name="Rectangle 2"/>
          <p:cNvSpPr>
            <a:spLocks noGrp="1" noRot="1" noChangeAspect="1" noChangeArrowheads="1" noTextEdit="1"/>
          </p:cNvSpPr>
          <p:nvPr>
            <p:ph type="sldImg"/>
          </p:nvPr>
        </p:nvSpPr>
        <p:spPr>
          <a:ln/>
        </p:spPr>
      </p:sp>
      <p:sp>
        <p:nvSpPr>
          <p:cNvPr id="37581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610522650"/>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7" name="Rectangle 7"/>
          <p:cNvSpPr>
            <a:spLocks noGrp="1" noChangeArrowheads="1"/>
          </p:cNvSpPr>
          <p:nvPr>
            <p:ph type="sldNum" sz="quarter" idx="5"/>
          </p:nvPr>
        </p:nvSpPr>
        <p:spPr>
          <a:noFill/>
        </p:spPr>
        <p:txBody>
          <a:bodyPr/>
          <a:lstStyle/>
          <a:p>
            <a:fld id="{5F4C7069-F243-436F-8D0B-646B798EDE43}" type="slidenum">
              <a:rPr lang="en-US"/>
              <a:pPr/>
              <a:t>232</a:t>
            </a:fld>
            <a:endParaRPr lang="en-US"/>
          </a:p>
        </p:txBody>
      </p:sp>
      <p:sp>
        <p:nvSpPr>
          <p:cNvPr id="377858" name="Rectangle 2"/>
          <p:cNvSpPr>
            <a:spLocks noGrp="1" noRot="1" noChangeAspect="1" noChangeArrowheads="1" noTextEdit="1"/>
          </p:cNvSpPr>
          <p:nvPr>
            <p:ph type="sldImg"/>
          </p:nvPr>
        </p:nvSpPr>
        <p:spPr>
          <a:ln/>
        </p:spPr>
      </p:sp>
      <p:sp>
        <p:nvSpPr>
          <p:cNvPr id="37785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62647373"/>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Rectangle 7"/>
          <p:cNvSpPr>
            <a:spLocks noGrp="1" noChangeArrowheads="1"/>
          </p:cNvSpPr>
          <p:nvPr>
            <p:ph type="sldNum" sz="quarter" idx="5"/>
          </p:nvPr>
        </p:nvSpPr>
        <p:spPr>
          <a:noFill/>
        </p:spPr>
        <p:txBody>
          <a:bodyPr/>
          <a:lstStyle/>
          <a:p>
            <a:fld id="{567443D5-0E19-452F-996E-6A829272854D}" type="slidenum">
              <a:rPr lang="en-US"/>
              <a:pPr/>
              <a:t>233</a:t>
            </a:fld>
            <a:endParaRPr lang="en-US"/>
          </a:p>
        </p:txBody>
      </p:sp>
      <p:sp>
        <p:nvSpPr>
          <p:cNvPr id="379906" name="Rectangle 2"/>
          <p:cNvSpPr>
            <a:spLocks noGrp="1" noRot="1" noChangeAspect="1" noChangeArrowheads="1" noTextEdit="1"/>
          </p:cNvSpPr>
          <p:nvPr>
            <p:ph type="sldImg"/>
          </p:nvPr>
        </p:nvSpPr>
        <p:spPr>
          <a:ln/>
        </p:spPr>
      </p:sp>
      <p:sp>
        <p:nvSpPr>
          <p:cNvPr id="3799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72023303"/>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Rectangle 7"/>
          <p:cNvSpPr>
            <a:spLocks noGrp="1" noChangeArrowheads="1"/>
          </p:cNvSpPr>
          <p:nvPr>
            <p:ph type="sldNum" sz="quarter" idx="5"/>
          </p:nvPr>
        </p:nvSpPr>
        <p:spPr>
          <a:noFill/>
        </p:spPr>
        <p:txBody>
          <a:bodyPr/>
          <a:lstStyle/>
          <a:p>
            <a:fld id="{567443D5-0E19-452F-996E-6A829272854D}" type="slidenum">
              <a:rPr lang="en-US"/>
              <a:pPr/>
              <a:t>234</a:t>
            </a:fld>
            <a:endParaRPr lang="en-US"/>
          </a:p>
        </p:txBody>
      </p:sp>
      <p:sp>
        <p:nvSpPr>
          <p:cNvPr id="379906" name="Rectangle 2"/>
          <p:cNvSpPr>
            <a:spLocks noGrp="1" noRot="1" noChangeAspect="1" noChangeArrowheads="1" noTextEdit="1"/>
          </p:cNvSpPr>
          <p:nvPr>
            <p:ph type="sldImg"/>
          </p:nvPr>
        </p:nvSpPr>
        <p:spPr>
          <a:ln/>
        </p:spPr>
      </p:sp>
      <p:sp>
        <p:nvSpPr>
          <p:cNvPr id="3799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146305276"/>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Rectangle 7"/>
          <p:cNvSpPr>
            <a:spLocks noGrp="1" noChangeArrowheads="1"/>
          </p:cNvSpPr>
          <p:nvPr>
            <p:ph type="sldNum" sz="quarter" idx="5"/>
          </p:nvPr>
        </p:nvSpPr>
        <p:spPr>
          <a:noFill/>
        </p:spPr>
        <p:txBody>
          <a:bodyPr/>
          <a:lstStyle/>
          <a:p>
            <a:fld id="{35AF7A1A-2ACA-49F3-B53C-E33F925CE7A1}" type="slidenum">
              <a:rPr lang="en-US"/>
              <a:pPr/>
              <a:t>235</a:t>
            </a:fld>
            <a:endParaRPr lang="en-US"/>
          </a:p>
        </p:txBody>
      </p:sp>
      <p:sp>
        <p:nvSpPr>
          <p:cNvPr id="384002" name="Rectangle 2"/>
          <p:cNvSpPr>
            <a:spLocks noGrp="1" noRot="1" noChangeAspect="1" noChangeArrowheads="1" noTextEdit="1"/>
          </p:cNvSpPr>
          <p:nvPr>
            <p:ph type="sldImg"/>
          </p:nvPr>
        </p:nvSpPr>
        <p:spPr>
          <a:ln/>
        </p:spPr>
      </p:sp>
      <p:sp>
        <p:nvSpPr>
          <p:cNvPr id="3840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42501679"/>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Rectangle 7"/>
          <p:cNvSpPr>
            <a:spLocks noGrp="1" noChangeArrowheads="1"/>
          </p:cNvSpPr>
          <p:nvPr>
            <p:ph type="sldNum" sz="quarter" idx="5"/>
          </p:nvPr>
        </p:nvSpPr>
        <p:spPr>
          <a:noFill/>
        </p:spPr>
        <p:txBody>
          <a:bodyPr/>
          <a:lstStyle/>
          <a:p>
            <a:fld id="{A16CC20F-A3D3-4CC9-92A3-AE186837FDEA}" type="slidenum">
              <a:rPr lang="en-US"/>
              <a:pPr/>
              <a:t>236</a:t>
            </a:fld>
            <a:endParaRPr lang="en-US"/>
          </a:p>
        </p:txBody>
      </p:sp>
      <p:sp>
        <p:nvSpPr>
          <p:cNvPr id="386050" name="Rectangle 2"/>
          <p:cNvSpPr>
            <a:spLocks noGrp="1" noRot="1" noChangeAspect="1" noChangeArrowheads="1" noTextEdit="1"/>
          </p:cNvSpPr>
          <p:nvPr>
            <p:ph type="sldImg"/>
          </p:nvPr>
        </p:nvSpPr>
        <p:spPr>
          <a:ln/>
        </p:spPr>
      </p:sp>
      <p:sp>
        <p:nvSpPr>
          <p:cNvPr id="3860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78695282"/>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Rectangle 7"/>
          <p:cNvSpPr>
            <a:spLocks noGrp="1" noChangeArrowheads="1"/>
          </p:cNvSpPr>
          <p:nvPr>
            <p:ph type="sldNum" sz="quarter" idx="5"/>
          </p:nvPr>
        </p:nvSpPr>
        <p:spPr>
          <a:noFill/>
        </p:spPr>
        <p:txBody>
          <a:bodyPr/>
          <a:lstStyle/>
          <a:p>
            <a:fld id="{911CDFB9-F242-411F-BC11-E5DA9F18EB6A}" type="slidenum">
              <a:rPr lang="en-US"/>
              <a:pPr/>
              <a:t>237</a:t>
            </a:fld>
            <a:endParaRPr lang="en-US"/>
          </a:p>
        </p:txBody>
      </p:sp>
      <p:sp>
        <p:nvSpPr>
          <p:cNvPr id="388098" name="Rectangle 2"/>
          <p:cNvSpPr>
            <a:spLocks noGrp="1" noRot="1" noChangeAspect="1" noChangeArrowheads="1" noTextEdit="1"/>
          </p:cNvSpPr>
          <p:nvPr>
            <p:ph type="sldImg"/>
          </p:nvPr>
        </p:nvSpPr>
        <p:spPr>
          <a:ln/>
        </p:spPr>
      </p:sp>
      <p:sp>
        <p:nvSpPr>
          <p:cNvPr id="38809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690636726"/>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Rectangle 7"/>
          <p:cNvSpPr>
            <a:spLocks noGrp="1" noChangeArrowheads="1"/>
          </p:cNvSpPr>
          <p:nvPr>
            <p:ph type="sldNum" sz="quarter" idx="5"/>
          </p:nvPr>
        </p:nvSpPr>
        <p:spPr>
          <a:noFill/>
        </p:spPr>
        <p:txBody>
          <a:bodyPr/>
          <a:lstStyle/>
          <a:p>
            <a:fld id="{3481FE20-A9F7-4A89-A7BA-5A8B7B3C02BF}" type="slidenum">
              <a:rPr lang="en-US"/>
              <a:pPr/>
              <a:t>238</a:t>
            </a:fld>
            <a:endParaRPr lang="en-US"/>
          </a:p>
        </p:txBody>
      </p:sp>
      <p:sp>
        <p:nvSpPr>
          <p:cNvPr id="390146" name="Rectangle 2"/>
          <p:cNvSpPr>
            <a:spLocks noGrp="1" noRot="1" noChangeAspect="1" noChangeArrowheads="1" noTextEdit="1"/>
          </p:cNvSpPr>
          <p:nvPr>
            <p:ph type="sldImg"/>
          </p:nvPr>
        </p:nvSpPr>
        <p:spPr>
          <a:ln/>
        </p:spPr>
      </p:sp>
      <p:sp>
        <p:nvSpPr>
          <p:cNvPr id="3901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908100692"/>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3" name="Rectangle 7"/>
          <p:cNvSpPr>
            <a:spLocks noGrp="1" noChangeArrowheads="1"/>
          </p:cNvSpPr>
          <p:nvPr>
            <p:ph type="sldNum" sz="quarter" idx="5"/>
          </p:nvPr>
        </p:nvSpPr>
        <p:spPr>
          <a:noFill/>
        </p:spPr>
        <p:txBody>
          <a:bodyPr/>
          <a:lstStyle/>
          <a:p>
            <a:fld id="{F9E3C0FD-ADAC-44EE-9F88-61A9820719B7}" type="slidenum">
              <a:rPr lang="en-US"/>
              <a:pPr/>
              <a:t>239</a:t>
            </a:fld>
            <a:endParaRPr lang="en-US"/>
          </a:p>
        </p:txBody>
      </p:sp>
      <p:sp>
        <p:nvSpPr>
          <p:cNvPr id="392194" name="Rectangle 2"/>
          <p:cNvSpPr>
            <a:spLocks noGrp="1" noRot="1" noChangeAspect="1" noChangeArrowheads="1" noTextEdit="1"/>
          </p:cNvSpPr>
          <p:nvPr>
            <p:ph type="sldImg"/>
          </p:nvPr>
        </p:nvSpPr>
        <p:spPr>
          <a:ln/>
        </p:spPr>
      </p:sp>
      <p:sp>
        <p:nvSpPr>
          <p:cNvPr id="3921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974520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p:spPr>
        <p:txBody>
          <a:bodyPr/>
          <a:lstStyle/>
          <a:p>
            <a:fld id="{CEA4424D-12D3-459C-87F8-CFA743D79806}" type="slidenum">
              <a:rPr lang="en-US"/>
              <a:pPr/>
              <a:t>24</a:t>
            </a:fld>
            <a:endParaRPr lang="en-US"/>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632559063"/>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1" name="Rectangle 7"/>
          <p:cNvSpPr>
            <a:spLocks noGrp="1" noChangeArrowheads="1"/>
          </p:cNvSpPr>
          <p:nvPr>
            <p:ph type="sldNum" sz="quarter" idx="5"/>
          </p:nvPr>
        </p:nvSpPr>
        <p:spPr>
          <a:noFill/>
        </p:spPr>
        <p:txBody>
          <a:bodyPr/>
          <a:lstStyle/>
          <a:p>
            <a:fld id="{89D9512F-001E-4C0E-BE7C-A2B2FF733084}" type="slidenum">
              <a:rPr lang="en-US"/>
              <a:pPr/>
              <a:t>240</a:t>
            </a:fld>
            <a:endParaRPr lang="en-US"/>
          </a:p>
        </p:txBody>
      </p:sp>
      <p:sp>
        <p:nvSpPr>
          <p:cNvPr id="394242" name="Rectangle 2"/>
          <p:cNvSpPr>
            <a:spLocks noGrp="1" noRot="1" noChangeAspect="1" noChangeArrowheads="1" noTextEdit="1"/>
          </p:cNvSpPr>
          <p:nvPr>
            <p:ph type="sldImg"/>
          </p:nvPr>
        </p:nvSpPr>
        <p:spPr>
          <a:ln/>
        </p:spPr>
      </p:sp>
      <p:sp>
        <p:nvSpPr>
          <p:cNvPr id="3942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27575486"/>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89" name="Rectangle 7"/>
          <p:cNvSpPr>
            <a:spLocks noGrp="1" noChangeArrowheads="1"/>
          </p:cNvSpPr>
          <p:nvPr>
            <p:ph type="sldNum" sz="quarter" idx="5"/>
          </p:nvPr>
        </p:nvSpPr>
        <p:spPr>
          <a:noFill/>
        </p:spPr>
        <p:txBody>
          <a:bodyPr/>
          <a:lstStyle/>
          <a:p>
            <a:fld id="{E7B050DC-8874-43CB-900F-96BCCDA29044}" type="slidenum">
              <a:rPr lang="en-US"/>
              <a:pPr/>
              <a:t>241</a:t>
            </a:fld>
            <a:endParaRPr lang="en-US"/>
          </a:p>
        </p:txBody>
      </p:sp>
      <p:sp>
        <p:nvSpPr>
          <p:cNvPr id="396290" name="Rectangle 2"/>
          <p:cNvSpPr>
            <a:spLocks noGrp="1" noRot="1" noChangeAspect="1" noChangeArrowheads="1" noTextEdit="1"/>
          </p:cNvSpPr>
          <p:nvPr>
            <p:ph type="sldImg"/>
          </p:nvPr>
        </p:nvSpPr>
        <p:spPr>
          <a:ln/>
        </p:spPr>
      </p:sp>
      <p:sp>
        <p:nvSpPr>
          <p:cNvPr id="3962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58883512"/>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Rectangle 7"/>
          <p:cNvSpPr>
            <a:spLocks noGrp="1" noChangeArrowheads="1"/>
          </p:cNvSpPr>
          <p:nvPr>
            <p:ph type="sldNum" sz="quarter" idx="5"/>
          </p:nvPr>
        </p:nvSpPr>
        <p:spPr>
          <a:noFill/>
        </p:spPr>
        <p:txBody>
          <a:bodyPr/>
          <a:lstStyle/>
          <a:p>
            <a:fld id="{7C2ABA0A-B71C-4072-8776-330D26DB841B}" type="slidenum">
              <a:rPr lang="en-US"/>
              <a:pPr/>
              <a:t>242</a:t>
            </a:fld>
            <a:endParaRPr lang="en-US"/>
          </a:p>
        </p:txBody>
      </p:sp>
      <p:sp>
        <p:nvSpPr>
          <p:cNvPr id="400386" name="Rectangle 2"/>
          <p:cNvSpPr>
            <a:spLocks noGrp="1" noRot="1" noChangeAspect="1" noChangeArrowheads="1" noTextEdit="1"/>
          </p:cNvSpPr>
          <p:nvPr>
            <p:ph type="sldImg"/>
          </p:nvPr>
        </p:nvSpPr>
        <p:spPr>
          <a:ln/>
        </p:spPr>
      </p:sp>
      <p:sp>
        <p:nvSpPr>
          <p:cNvPr id="40038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276988041"/>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3" name="Rectangle 7"/>
          <p:cNvSpPr>
            <a:spLocks noGrp="1" noChangeArrowheads="1"/>
          </p:cNvSpPr>
          <p:nvPr>
            <p:ph type="sldNum" sz="quarter" idx="5"/>
          </p:nvPr>
        </p:nvSpPr>
        <p:spPr>
          <a:noFill/>
        </p:spPr>
        <p:txBody>
          <a:bodyPr/>
          <a:lstStyle/>
          <a:p>
            <a:fld id="{934313CA-F0D7-4A0A-A7B2-66ABCEE59EB3}" type="slidenum">
              <a:rPr lang="en-US"/>
              <a:pPr/>
              <a:t>243</a:t>
            </a:fld>
            <a:endParaRPr lang="en-US"/>
          </a:p>
        </p:txBody>
      </p:sp>
      <p:sp>
        <p:nvSpPr>
          <p:cNvPr id="402434" name="Rectangle 2"/>
          <p:cNvSpPr>
            <a:spLocks noGrp="1" noRot="1" noChangeAspect="1" noChangeArrowheads="1" noTextEdit="1"/>
          </p:cNvSpPr>
          <p:nvPr>
            <p:ph type="sldImg"/>
          </p:nvPr>
        </p:nvSpPr>
        <p:spPr>
          <a:ln/>
        </p:spPr>
      </p:sp>
      <p:sp>
        <p:nvSpPr>
          <p:cNvPr id="4024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15097040"/>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1" name="Rectangle 7"/>
          <p:cNvSpPr>
            <a:spLocks noGrp="1" noChangeArrowheads="1"/>
          </p:cNvSpPr>
          <p:nvPr>
            <p:ph type="sldNum" sz="quarter" idx="5"/>
          </p:nvPr>
        </p:nvSpPr>
        <p:spPr>
          <a:noFill/>
        </p:spPr>
        <p:txBody>
          <a:bodyPr/>
          <a:lstStyle/>
          <a:p>
            <a:fld id="{A103B356-071E-4734-BC79-9D7A8A530231}" type="slidenum">
              <a:rPr lang="en-US"/>
              <a:pPr/>
              <a:t>244</a:t>
            </a:fld>
            <a:endParaRPr lang="en-US"/>
          </a:p>
        </p:txBody>
      </p:sp>
      <p:sp>
        <p:nvSpPr>
          <p:cNvPr id="404482" name="Rectangle 2"/>
          <p:cNvSpPr>
            <a:spLocks noGrp="1" noRot="1" noChangeAspect="1" noChangeArrowheads="1" noTextEdit="1"/>
          </p:cNvSpPr>
          <p:nvPr>
            <p:ph type="sldImg"/>
          </p:nvPr>
        </p:nvSpPr>
        <p:spPr>
          <a:ln/>
        </p:spPr>
      </p:sp>
      <p:sp>
        <p:nvSpPr>
          <p:cNvPr id="4044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945120659"/>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29" name="Rectangle 7"/>
          <p:cNvSpPr>
            <a:spLocks noGrp="1" noChangeArrowheads="1"/>
          </p:cNvSpPr>
          <p:nvPr>
            <p:ph type="sldNum" sz="quarter" idx="5"/>
          </p:nvPr>
        </p:nvSpPr>
        <p:spPr>
          <a:noFill/>
        </p:spPr>
        <p:txBody>
          <a:bodyPr/>
          <a:lstStyle/>
          <a:p>
            <a:fld id="{1983FA66-B506-4B33-BFD2-3CC6917C4105}" type="slidenum">
              <a:rPr lang="en-US"/>
              <a:pPr/>
              <a:t>245</a:t>
            </a:fld>
            <a:endParaRPr lang="en-US"/>
          </a:p>
        </p:txBody>
      </p:sp>
      <p:sp>
        <p:nvSpPr>
          <p:cNvPr id="406530" name="Rectangle 2"/>
          <p:cNvSpPr>
            <a:spLocks noGrp="1" noRot="1" noChangeAspect="1" noChangeArrowheads="1" noTextEdit="1"/>
          </p:cNvSpPr>
          <p:nvPr>
            <p:ph type="sldImg"/>
          </p:nvPr>
        </p:nvSpPr>
        <p:spPr>
          <a:ln/>
        </p:spPr>
      </p:sp>
      <p:sp>
        <p:nvSpPr>
          <p:cNvPr id="40653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05755316"/>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7" name="Rectangle 7"/>
          <p:cNvSpPr>
            <a:spLocks noGrp="1" noChangeArrowheads="1"/>
          </p:cNvSpPr>
          <p:nvPr>
            <p:ph type="sldNum" sz="quarter" idx="5"/>
          </p:nvPr>
        </p:nvSpPr>
        <p:spPr>
          <a:noFill/>
        </p:spPr>
        <p:txBody>
          <a:bodyPr/>
          <a:lstStyle/>
          <a:p>
            <a:fld id="{8CA803E8-3CCD-47DE-9EA8-F2541C2E988F}" type="slidenum">
              <a:rPr lang="en-US"/>
              <a:pPr/>
              <a:t>246</a:t>
            </a:fld>
            <a:endParaRPr lang="en-US"/>
          </a:p>
        </p:txBody>
      </p:sp>
      <p:sp>
        <p:nvSpPr>
          <p:cNvPr id="408578" name="Rectangle 2"/>
          <p:cNvSpPr>
            <a:spLocks noGrp="1" noRot="1" noChangeAspect="1" noChangeArrowheads="1" noTextEdit="1"/>
          </p:cNvSpPr>
          <p:nvPr>
            <p:ph type="sldImg"/>
          </p:nvPr>
        </p:nvSpPr>
        <p:spPr>
          <a:ln/>
        </p:spPr>
      </p:sp>
      <p:sp>
        <p:nvSpPr>
          <p:cNvPr id="40857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20338901"/>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5" name="Rectangle 7"/>
          <p:cNvSpPr>
            <a:spLocks noGrp="1" noChangeArrowheads="1"/>
          </p:cNvSpPr>
          <p:nvPr>
            <p:ph type="sldNum" sz="quarter" idx="5"/>
          </p:nvPr>
        </p:nvSpPr>
        <p:spPr>
          <a:noFill/>
        </p:spPr>
        <p:txBody>
          <a:bodyPr/>
          <a:lstStyle/>
          <a:p>
            <a:fld id="{E2232479-2950-4873-A25E-FC99A748DFD2}" type="slidenum">
              <a:rPr lang="en-US"/>
              <a:pPr/>
              <a:t>247</a:t>
            </a:fld>
            <a:endParaRPr lang="en-US"/>
          </a:p>
        </p:txBody>
      </p:sp>
      <p:sp>
        <p:nvSpPr>
          <p:cNvPr id="410626" name="Rectangle 2"/>
          <p:cNvSpPr>
            <a:spLocks noGrp="1" noRot="1" noChangeAspect="1" noChangeArrowheads="1" noTextEdit="1"/>
          </p:cNvSpPr>
          <p:nvPr>
            <p:ph type="sldImg"/>
          </p:nvPr>
        </p:nvSpPr>
        <p:spPr>
          <a:ln/>
        </p:spPr>
      </p:sp>
      <p:sp>
        <p:nvSpPr>
          <p:cNvPr id="4106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03656743"/>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3" name="Rectangle 7"/>
          <p:cNvSpPr>
            <a:spLocks noGrp="1" noChangeArrowheads="1"/>
          </p:cNvSpPr>
          <p:nvPr>
            <p:ph type="sldNum" sz="quarter" idx="5"/>
          </p:nvPr>
        </p:nvSpPr>
        <p:spPr>
          <a:noFill/>
        </p:spPr>
        <p:txBody>
          <a:bodyPr/>
          <a:lstStyle/>
          <a:p>
            <a:fld id="{9C60AE42-58C8-4C10-9257-816EDE94F5FE}" type="slidenum">
              <a:rPr lang="en-US"/>
              <a:pPr/>
              <a:t>248</a:t>
            </a:fld>
            <a:endParaRPr lang="en-US"/>
          </a:p>
        </p:txBody>
      </p:sp>
      <p:sp>
        <p:nvSpPr>
          <p:cNvPr id="412674" name="Rectangle 2"/>
          <p:cNvSpPr>
            <a:spLocks noGrp="1" noRot="1" noChangeAspect="1" noChangeArrowheads="1" noTextEdit="1"/>
          </p:cNvSpPr>
          <p:nvPr>
            <p:ph type="sldImg"/>
          </p:nvPr>
        </p:nvSpPr>
        <p:spPr>
          <a:ln/>
        </p:spPr>
      </p:sp>
      <p:sp>
        <p:nvSpPr>
          <p:cNvPr id="41267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25808012"/>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1" name="Rectangle 7"/>
          <p:cNvSpPr>
            <a:spLocks noGrp="1" noChangeArrowheads="1"/>
          </p:cNvSpPr>
          <p:nvPr>
            <p:ph type="sldNum" sz="quarter" idx="5"/>
          </p:nvPr>
        </p:nvSpPr>
        <p:spPr>
          <a:noFill/>
        </p:spPr>
        <p:txBody>
          <a:bodyPr/>
          <a:lstStyle/>
          <a:p>
            <a:fld id="{B336B97F-30FB-4DE3-8D2C-EAA934C07D21}" type="slidenum">
              <a:rPr lang="en-US"/>
              <a:pPr/>
              <a:t>249</a:t>
            </a:fld>
            <a:endParaRPr lang="en-US"/>
          </a:p>
        </p:txBody>
      </p:sp>
      <p:sp>
        <p:nvSpPr>
          <p:cNvPr id="414722" name="Rectangle 2"/>
          <p:cNvSpPr>
            <a:spLocks noGrp="1" noRot="1" noChangeAspect="1" noChangeArrowheads="1" noTextEdit="1"/>
          </p:cNvSpPr>
          <p:nvPr>
            <p:ph type="sldImg"/>
          </p:nvPr>
        </p:nvSpPr>
        <p:spPr>
          <a:ln/>
        </p:spPr>
      </p:sp>
      <p:sp>
        <p:nvSpPr>
          <p:cNvPr id="4147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3091797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p:spPr>
        <p:txBody>
          <a:bodyPr/>
          <a:lstStyle/>
          <a:p>
            <a:fld id="{67519314-6D0B-41D5-A3E8-CE5C1BB0B7DE}" type="slidenum">
              <a:rPr lang="en-US"/>
              <a:pPr/>
              <a:t>25</a:t>
            </a:fld>
            <a:endParaRPr lang="en-US"/>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326408860"/>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Rectangle 7"/>
          <p:cNvSpPr>
            <a:spLocks noGrp="1" noChangeArrowheads="1"/>
          </p:cNvSpPr>
          <p:nvPr>
            <p:ph type="sldNum" sz="quarter" idx="5"/>
          </p:nvPr>
        </p:nvSpPr>
        <p:spPr>
          <a:noFill/>
        </p:spPr>
        <p:txBody>
          <a:bodyPr/>
          <a:lstStyle/>
          <a:p>
            <a:fld id="{C58322FC-CCD5-4B24-B986-79BD5FB4DF70}" type="slidenum">
              <a:rPr lang="en-US"/>
              <a:pPr/>
              <a:t>250</a:t>
            </a:fld>
            <a:endParaRPr lang="en-US"/>
          </a:p>
        </p:txBody>
      </p:sp>
      <p:sp>
        <p:nvSpPr>
          <p:cNvPr id="416770" name="Rectangle 2"/>
          <p:cNvSpPr>
            <a:spLocks noGrp="1" noRot="1" noChangeAspect="1" noChangeArrowheads="1" noTextEdit="1"/>
          </p:cNvSpPr>
          <p:nvPr>
            <p:ph type="sldImg"/>
          </p:nvPr>
        </p:nvSpPr>
        <p:spPr>
          <a:ln/>
        </p:spPr>
      </p:sp>
      <p:sp>
        <p:nvSpPr>
          <p:cNvPr id="41677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066380027"/>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7" name="Rectangle 7"/>
          <p:cNvSpPr>
            <a:spLocks noGrp="1" noChangeArrowheads="1"/>
          </p:cNvSpPr>
          <p:nvPr>
            <p:ph type="sldNum" sz="quarter" idx="5"/>
          </p:nvPr>
        </p:nvSpPr>
        <p:spPr>
          <a:noFill/>
        </p:spPr>
        <p:txBody>
          <a:bodyPr/>
          <a:lstStyle/>
          <a:p>
            <a:fld id="{0CB66E97-87D1-4C05-964E-488FCB5D10C0}" type="slidenum">
              <a:rPr lang="en-US"/>
              <a:pPr/>
              <a:t>251</a:t>
            </a:fld>
            <a:endParaRPr lang="en-US"/>
          </a:p>
        </p:txBody>
      </p:sp>
      <p:sp>
        <p:nvSpPr>
          <p:cNvPr id="418818" name="Rectangle 2"/>
          <p:cNvSpPr>
            <a:spLocks noGrp="1" noRot="1" noChangeAspect="1" noChangeArrowheads="1" noTextEdit="1"/>
          </p:cNvSpPr>
          <p:nvPr>
            <p:ph type="sldImg"/>
          </p:nvPr>
        </p:nvSpPr>
        <p:spPr>
          <a:ln/>
        </p:spPr>
      </p:sp>
      <p:sp>
        <p:nvSpPr>
          <p:cNvPr id="4188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678610601"/>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3" name="Rectangle 7"/>
          <p:cNvSpPr>
            <a:spLocks noGrp="1" noChangeArrowheads="1"/>
          </p:cNvSpPr>
          <p:nvPr>
            <p:ph type="sldNum" sz="quarter" idx="5"/>
          </p:nvPr>
        </p:nvSpPr>
        <p:spPr>
          <a:noFill/>
        </p:spPr>
        <p:txBody>
          <a:bodyPr/>
          <a:lstStyle/>
          <a:p>
            <a:fld id="{1393E4FB-EB3B-40D0-9C8C-CD4FA4461FC7}" type="slidenum">
              <a:rPr lang="en-US"/>
              <a:pPr/>
              <a:t>252</a:t>
            </a:fld>
            <a:endParaRPr lang="en-US"/>
          </a:p>
        </p:txBody>
      </p:sp>
      <p:sp>
        <p:nvSpPr>
          <p:cNvPr id="422914" name="Rectangle 2"/>
          <p:cNvSpPr>
            <a:spLocks noGrp="1" noRot="1" noChangeAspect="1" noChangeArrowheads="1" noTextEdit="1"/>
          </p:cNvSpPr>
          <p:nvPr>
            <p:ph type="sldImg"/>
          </p:nvPr>
        </p:nvSpPr>
        <p:spPr>
          <a:ln/>
        </p:spPr>
      </p:sp>
      <p:sp>
        <p:nvSpPr>
          <p:cNvPr id="4229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127869244"/>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1" name="Rectangle 7"/>
          <p:cNvSpPr>
            <a:spLocks noGrp="1" noChangeArrowheads="1"/>
          </p:cNvSpPr>
          <p:nvPr>
            <p:ph type="sldNum" sz="quarter" idx="5"/>
          </p:nvPr>
        </p:nvSpPr>
        <p:spPr>
          <a:noFill/>
        </p:spPr>
        <p:txBody>
          <a:bodyPr/>
          <a:lstStyle/>
          <a:p>
            <a:fld id="{0170869F-04F6-4676-80E0-2C306780060D}" type="slidenum">
              <a:rPr lang="en-US"/>
              <a:pPr/>
              <a:t>253</a:t>
            </a:fld>
            <a:endParaRPr lang="en-US"/>
          </a:p>
        </p:txBody>
      </p:sp>
      <p:sp>
        <p:nvSpPr>
          <p:cNvPr id="424962" name="Rectangle 2"/>
          <p:cNvSpPr>
            <a:spLocks noGrp="1" noRot="1" noChangeAspect="1" noChangeArrowheads="1" noTextEdit="1"/>
          </p:cNvSpPr>
          <p:nvPr>
            <p:ph type="sldImg"/>
          </p:nvPr>
        </p:nvSpPr>
        <p:spPr>
          <a:ln/>
        </p:spPr>
      </p:sp>
      <p:sp>
        <p:nvSpPr>
          <p:cNvPr id="4249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869623944"/>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09" name="Rectangle 7"/>
          <p:cNvSpPr>
            <a:spLocks noGrp="1" noChangeArrowheads="1"/>
          </p:cNvSpPr>
          <p:nvPr>
            <p:ph type="sldNum" sz="quarter" idx="5"/>
          </p:nvPr>
        </p:nvSpPr>
        <p:spPr>
          <a:noFill/>
        </p:spPr>
        <p:txBody>
          <a:bodyPr/>
          <a:lstStyle/>
          <a:p>
            <a:fld id="{4707491D-3E15-43AD-A40C-4A7C3A46EFE4}" type="slidenum">
              <a:rPr lang="en-US"/>
              <a:pPr/>
              <a:t>254</a:t>
            </a:fld>
            <a:endParaRPr lang="en-US"/>
          </a:p>
        </p:txBody>
      </p:sp>
      <p:sp>
        <p:nvSpPr>
          <p:cNvPr id="427010" name="Rectangle 2"/>
          <p:cNvSpPr>
            <a:spLocks noGrp="1" noRot="1" noChangeAspect="1" noChangeArrowheads="1" noTextEdit="1"/>
          </p:cNvSpPr>
          <p:nvPr>
            <p:ph type="sldImg"/>
          </p:nvPr>
        </p:nvSpPr>
        <p:spPr>
          <a:ln/>
        </p:spPr>
      </p:sp>
      <p:sp>
        <p:nvSpPr>
          <p:cNvPr id="4270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848431317"/>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3" name="Rectangle 7"/>
          <p:cNvSpPr>
            <a:spLocks noGrp="1" noChangeArrowheads="1"/>
          </p:cNvSpPr>
          <p:nvPr>
            <p:ph type="sldNum" sz="quarter" idx="5"/>
          </p:nvPr>
        </p:nvSpPr>
        <p:spPr>
          <a:noFill/>
        </p:spPr>
        <p:txBody>
          <a:bodyPr/>
          <a:lstStyle/>
          <a:p>
            <a:fld id="{283AB3CC-6DAF-4A3A-8CEE-0414B435D464}" type="slidenum">
              <a:rPr lang="en-US"/>
              <a:pPr/>
              <a:t>255</a:t>
            </a:fld>
            <a:endParaRPr lang="en-US"/>
          </a:p>
        </p:txBody>
      </p:sp>
      <p:sp>
        <p:nvSpPr>
          <p:cNvPr id="433154" name="Rectangle 2"/>
          <p:cNvSpPr>
            <a:spLocks noGrp="1" noRot="1" noChangeAspect="1" noChangeArrowheads="1" noTextEdit="1"/>
          </p:cNvSpPr>
          <p:nvPr>
            <p:ph type="sldImg"/>
          </p:nvPr>
        </p:nvSpPr>
        <p:spPr>
          <a:ln/>
        </p:spPr>
      </p:sp>
      <p:sp>
        <p:nvSpPr>
          <p:cNvPr id="4331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39839107"/>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1" name="Rectangle 7"/>
          <p:cNvSpPr>
            <a:spLocks noGrp="1" noChangeArrowheads="1"/>
          </p:cNvSpPr>
          <p:nvPr>
            <p:ph type="sldNum" sz="quarter" idx="5"/>
          </p:nvPr>
        </p:nvSpPr>
        <p:spPr>
          <a:noFill/>
        </p:spPr>
        <p:txBody>
          <a:bodyPr/>
          <a:lstStyle/>
          <a:p>
            <a:fld id="{2ABC30CB-C440-4768-AE3C-BA5A5104EAA2}" type="slidenum">
              <a:rPr lang="en-US"/>
              <a:pPr/>
              <a:t>256</a:t>
            </a:fld>
            <a:endParaRPr lang="en-US"/>
          </a:p>
        </p:txBody>
      </p:sp>
      <p:sp>
        <p:nvSpPr>
          <p:cNvPr id="435202" name="Rectangle 2"/>
          <p:cNvSpPr>
            <a:spLocks noGrp="1" noRot="1" noChangeAspect="1" noChangeArrowheads="1" noTextEdit="1"/>
          </p:cNvSpPr>
          <p:nvPr>
            <p:ph type="sldImg"/>
          </p:nvPr>
        </p:nvSpPr>
        <p:spPr>
          <a:ln/>
        </p:spPr>
      </p:sp>
      <p:sp>
        <p:nvSpPr>
          <p:cNvPr id="4352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415103522"/>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49" name="Rectangle 7"/>
          <p:cNvSpPr>
            <a:spLocks noGrp="1" noChangeArrowheads="1"/>
          </p:cNvSpPr>
          <p:nvPr>
            <p:ph type="sldNum" sz="quarter" idx="5"/>
          </p:nvPr>
        </p:nvSpPr>
        <p:spPr>
          <a:noFill/>
        </p:spPr>
        <p:txBody>
          <a:bodyPr/>
          <a:lstStyle/>
          <a:p>
            <a:fld id="{06E77AEE-8BBA-417F-9A65-FE8AF8230527}" type="slidenum">
              <a:rPr lang="en-US"/>
              <a:pPr/>
              <a:t>257</a:t>
            </a:fld>
            <a:endParaRPr lang="en-US"/>
          </a:p>
        </p:txBody>
      </p:sp>
      <p:sp>
        <p:nvSpPr>
          <p:cNvPr id="437250" name="Rectangle 2"/>
          <p:cNvSpPr>
            <a:spLocks noGrp="1" noRot="1" noChangeAspect="1" noChangeArrowheads="1" noTextEdit="1"/>
          </p:cNvSpPr>
          <p:nvPr>
            <p:ph type="sldImg"/>
          </p:nvPr>
        </p:nvSpPr>
        <p:spPr>
          <a:ln/>
        </p:spPr>
      </p:sp>
      <p:sp>
        <p:nvSpPr>
          <p:cNvPr id="4372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738193305"/>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7" name="Rectangle 7"/>
          <p:cNvSpPr>
            <a:spLocks noGrp="1" noChangeArrowheads="1"/>
          </p:cNvSpPr>
          <p:nvPr>
            <p:ph type="sldNum" sz="quarter" idx="5"/>
          </p:nvPr>
        </p:nvSpPr>
        <p:spPr>
          <a:noFill/>
        </p:spPr>
        <p:txBody>
          <a:bodyPr/>
          <a:lstStyle/>
          <a:p>
            <a:fld id="{41691C93-E971-4C2F-A4A5-3775634E6997}" type="slidenum">
              <a:rPr lang="en-US"/>
              <a:pPr/>
              <a:t>258</a:t>
            </a:fld>
            <a:endParaRPr lang="en-US"/>
          </a:p>
        </p:txBody>
      </p:sp>
      <p:sp>
        <p:nvSpPr>
          <p:cNvPr id="439298" name="Rectangle 2"/>
          <p:cNvSpPr>
            <a:spLocks noGrp="1" noRot="1" noChangeAspect="1" noChangeArrowheads="1" noTextEdit="1"/>
          </p:cNvSpPr>
          <p:nvPr>
            <p:ph type="sldImg"/>
          </p:nvPr>
        </p:nvSpPr>
        <p:spPr>
          <a:ln/>
        </p:spPr>
      </p:sp>
      <p:sp>
        <p:nvSpPr>
          <p:cNvPr id="43929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292179632"/>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Rectangle 7"/>
          <p:cNvSpPr>
            <a:spLocks noGrp="1" noChangeArrowheads="1"/>
          </p:cNvSpPr>
          <p:nvPr>
            <p:ph type="sldNum" sz="quarter" idx="5"/>
          </p:nvPr>
        </p:nvSpPr>
        <p:spPr>
          <a:noFill/>
        </p:spPr>
        <p:txBody>
          <a:bodyPr/>
          <a:lstStyle/>
          <a:p>
            <a:fld id="{F8752C18-7298-49E6-8B13-F93DF782774F}" type="slidenum">
              <a:rPr lang="en-US"/>
              <a:pPr/>
              <a:t>259</a:t>
            </a:fld>
            <a:endParaRPr lang="en-US"/>
          </a:p>
        </p:txBody>
      </p:sp>
      <p:sp>
        <p:nvSpPr>
          <p:cNvPr id="441346" name="Rectangle 2"/>
          <p:cNvSpPr>
            <a:spLocks noGrp="1" noRot="1" noChangeAspect="1" noChangeArrowheads="1" noTextEdit="1"/>
          </p:cNvSpPr>
          <p:nvPr>
            <p:ph type="sldImg"/>
          </p:nvPr>
        </p:nvSpPr>
        <p:spPr>
          <a:ln/>
        </p:spPr>
      </p:sp>
      <p:sp>
        <p:nvSpPr>
          <p:cNvPr id="4413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2087712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p:spPr>
        <p:txBody>
          <a:bodyPr/>
          <a:lstStyle/>
          <a:p>
            <a:fld id="{4C180B6F-D199-42BF-9A21-5D319942E2A2}" type="slidenum">
              <a:rPr lang="en-US"/>
              <a:pPr/>
              <a:t>26</a:t>
            </a:fld>
            <a:endParaRPr lang="en-US"/>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83240210"/>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3" name="Rectangle 7"/>
          <p:cNvSpPr>
            <a:spLocks noGrp="1" noChangeArrowheads="1"/>
          </p:cNvSpPr>
          <p:nvPr>
            <p:ph type="sldNum" sz="quarter" idx="5"/>
          </p:nvPr>
        </p:nvSpPr>
        <p:spPr>
          <a:noFill/>
        </p:spPr>
        <p:txBody>
          <a:bodyPr/>
          <a:lstStyle/>
          <a:p>
            <a:fld id="{52058871-2A40-4F1E-AF98-6EFA299035F4}" type="slidenum">
              <a:rPr lang="en-US"/>
              <a:pPr/>
              <a:t>260</a:t>
            </a:fld>
            <a:endParaRPr lang="en-US"/>
          </a:p>
        </p:txBody>
      </p:sp>
      <p:sp>
        <p:nvSpPr>
          <p:cNvPr id="443394" name="Rectangle 2"/>
          <p:cNvSpPr>
            <a:spLocks noGrp="1" noRot="1" noChangeAspect="1" noChangeArrowheads="1" noTextEdit="1"/>
          </p:cNvSpPr>
          <p:nvPr>
            <p:ph type="sldImg"/>
          </p:nvPr>
        </p:nvSpPr>
        <p:spPr>
          <a:ln/>
        </p:spPr>
      </p:sp>
      <p:sp>
        <p:nvSpPr>
          <p:cNvPr id="4433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305280405"/>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1" name="Rectangle 7"/>
          <p:cNvSpPr>
            <a:spLocks noGrp="1" noChangeArrowheads="1"/>
          </p:cNvSpPr>
          <p:nvPr>
            <p:ph type="sldNum" sz="quarter" idx="5"/>
          </p:nvPr>
        </p:nvSpPr>
        <p:spPr>
          <a:noFill/>
        </p:spPr>
        <p:txBody>
          <a:bodyPr/>
          <a:lstStyle/>
          <a:p>
            <a:fld id="{429BDBC2-BCBF-448D-88C2-54CEEA6EC4D8}" type="slidenum">
              <a:rPr lang="en-US"/>
              <a:pPr/>
              <a:t>261</a:t>
            </a:fld>
            <a:endParaRPr lang="en-US"/>
          </a:p>
        </p:txBody>
      </p:sp>
      <p:sp>
        <p:nvSpPr>
          <p:cNvPr id="445442" name="Rectangle 2"/>
          <p:cNvSpPr>
            <a:spLocks noGrp="1" noRot="1" noChangeAspect="1" noChangeArrowheads="1" noTextEdit="1"/>
          </p:cNvSpPr>
          <p:nvPr>
            <p:ph type="sldImg"/>
          </p:nvPr>
        </p:nvSpPr>
        <p:spPr>
          <a:ln/>
        </p:spPr>
      </p:sp>
      <p:sp>
        <p:nvSpPr>
          <p:cNvPr id="4454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91912858"/>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Rectangle 7"/>
          <p:cNvSpPr>
            <a:spLocks noGrp="1" noChangeArrowheads="1"/>
          </p:cNvSpPr>
          <p:nvPr>
            <p:ph type="sldNum" sz="quarter" idx="5"/>
          </p:nvPr>
        </p:nvSpPr>
        <p:spPr>
          <a:noFill/>
        </p:spPr>
        <p:txBody>
          <a:bodyPr/>
          <a:lstStyle/>
          <a:p>
            <a:fld id="{8648DDFE-95FB-44B4-B416-5465712069DA}" type="slidenum">
              <a:rPr lang="en-US"/>
              <a:pPr/>
              <a:t>262</a:t>
            </a:fld>
            <a:endParaRPr lang="en-US"/>
          </a:p>
        </p:txBody>
      </p:sp>
      <p:sp>
        <p:nvSpPr>
          <p:cNvPr id="449538" name="Rectangle 2"/>
          <p:cNvSpPr>
            <a:spLocks noGrp="1" noRot="1" noChangeAspect="1" noChangeArrowheads="1" noTextEdit="1"/>
          </p:cNvSpPr>
          <p:nvPr>
            <p:ph type="sldImg"/>
          </p:nvPr>
        </p:nvSpPr>
        <p:spPr>
          <a:ln/>
        </p:spPr>
      </p:sp>
      <p:sp>
        <p:nvSpPr>
          <p:cNvPr id="4495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130326414"/>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Rectangle 7"/>
          <p:cNvSpPr>
            <a:spLocks noGrp="1" noChangeArrowheads="1"/>
          </p:cNvSpPr>
          <p:nvPr>
            <p:ph type="sldNum" sz="quarter" idx="5"/>
          </p:nvPr>
        </p:nvSpPr>
        <p:spPr>
          <a:noFill/>
        </p:spPr>
        <p:txBody>
          <a:bodyPr/>
          <a:lstStyle/>
          <a:p>
            <a:fld id="{8648DDFE-95FB-44B4-B416-5465712069DA}" type="slidenum">
              <a:rPr lang="en-US"/>
              <a:pPr/>
              <a:t>263</a:t>
            </a:fld>
            <a:endParaRPr lang="en-US"/>
          </a:p>
        </p:txBody>
      </p:sp>
      <p:sp>
        <p:nvSpPr>
          <p:cNvPr id="449538" name="Rectangle 2"/>
          <p:cNvSpPr>
            <a:spLocks noGrp="1" noRot="1" noChangeAspect="1" noChangeArrowheads="1" noTextEdit="1"/>
          </p:cNvSpPr>
          <p:nvPr>
            <p:ph type="sldImg"/>
          </p:nvPr>
        </p:nvSpPr>
        <p:spPr>
          <a:ln/>
        </p:spPr>
      </p:sp>
      <p:sp>
        <p:nvSpPr>
          <p:cNvPr id="4495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981480627"/>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3" name="Rectangle 7"/>
          <p:cNvSpPr>
            <a:spLocks noGrp="1" noChangeArrowheads="1"/>
          </p:cNvSpPr>
          <p:nvPr>
            <p:ph type="sldNum" sz="quarter" idx="5"/>
          </p:nvPr>
        </p:nvSpPr>
        <p:spPr>
          <a:noFill/>
        </p:spPr>
        <p:txBody>
          <a:bodyPr/>
          <a:lstStyle/>
          <a:p>
            <a:fld id="{92E87AE2-80E8-43EF-96F6-7ED7374C2592}" type="slidenum">
              <a:rPr lang="en-US"/>
              <a:pPr/>
              <a:t>264</a:t>
            </a:fld>
            <a:endParaRPr lang="en-US"/>
          </a:p>
        </p:txBody>
      </p:sp>
      <p:sp>
        <p:nvSpPr>
          <p:cNvPr id="453634" name="Rectangle 2"/>
          <p:cNvSpPr>
            <a:spLocks noGrp="1" noRot="1" noChangeAspect="1" noChangeArrowheads="1" noTextEdit="1"/>
          </p:cNvSpPr>
          <p:nvPr>
            <p:ph type="sldImg"/>
          </p:nvPr>
        </p:nvSpPr>
        <p:spPr>
          <a:ln/>
        </p:spPr>
      </p:sp>
      <p:sp>
        <p:nvSpPr>
          <p:cNvPr id="4536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949052456"/>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3" name="Rectangle 7"/>
          <p:cNvSpPr>
            <a:spLocks noGrp="1" noChangeArrowheads="1"/>
          </p:cNvSpPr>
          <p:nvPr>
            <p:ph type="sldNum" sz="quarter" idx="5"/>
          </p:nvPr>
        </p:nvSpPr>
        <p:spPr>
          <a:noFill/>
        </p:spPr>
        <p:txBody>
          <a:bodyPr/>
          <a:lstStyle/>
          <a:p>
            <a:fld id="{92E87AE2-80E8-43EF-96F6-7ED7374C2592}" type="slidenum">
              <a:rPr lang="en-US"/>
              <a:pPr/>
              <a:t>265</a:t>
            </a:fld>
            <a:endParaRPr lang="en-US"/>
          </a:p>
        </p:txBody>
      </p:sp>
      <p:sp>
        <p:nvSpPr>
          <p:cNvPr id="453634" name="Rectangle 2"/>
          <p:cNvSpPr>
            <a:spLocks noGrp="1" noRot="1" noChangeAspect="1" noChangeArrowheads="1" noTextEdit="1"/>
          </p:cNvSpPr>
          <p:nvPr>
            <p:ph type="sldImg"/>
          </p:nvPr>
        </p:nvSpPr>
        <p:spPr>
          <a:ln/>
        </p:spPr>
      </p:sp>
      <p:sp>
        <p:nvSpPr>
          <p:cNvPr id="4536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535620876"/>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1" name="Rectangle 7"/>
          <p:cNvSpPr>
            <a:spLocks noGrp="1" noChangeArrowheads="1"/>
          </p:cNvSpPr>
          <p:nvPr>
            <p:ph type="sldNum" sz="quarter" idx="5"/>
          </p:nvPr>
        </p:nvSpPr>
        <p:spPr>
          <a:noFill/>
        </p:spPr>
        <p:txBody>
          <a:bodyPr/>
          <a:lstStyle/>
          <a:p>
            <a:fld id="{660CB89C-8263-4D83-91F8-E3EE9F41B616}" type="slidenum">
              <a:rPr lang="en-US"/>
              <a:pPr/>
              <a:t>266</a:t>
            </a:fld>
            <a:endParaRPr lang="en-US"/>
          </a:p>
        </p:txBody>
      </p:sp>
      <p:sp>
        <p:nvSpPr>
          <p:cNvPr id="455682" name="Rectangle 2"/>
          <p:cNvSpPr>
            <a:spLocks noGrp="1" noRot="1" noChangeAspect="1" noChangeArrowheads="1" noTextEdit="1"/>
          </p:cNvSpPr>
          <p:nvPr>
            <p:ph type="sldImg"/>
          </p:nvPr>
        </p:nvSpPr>
        <p:spPr>
          <a:ln/>
        </p:spPr>
      </p:sp>
      <p:sp>
        <p:nvSpPr>
          <p:cNvPr id="4556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271657382"/>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29" name="Rectangle 7"/>
          <p:cNvSpPr>
            <a:spLocks noGrp="1" noChangeArrowheads="1"/>
          </p:cNvSpPr>
          <p:nvPr>
            <p:ph type="sldNum" sz="quarter" idx="5"/>
          </p:nvPr>
        </p:nvSpPr>
        <p:spPr>
          <a:noFill/>
        </p:spPr>
        <p:txBody>
          <a:bodyPr/>
          <a:lstStyle/>
          <a:p>
            <a:fld id="{186C2134-A4BC-48E1-84BF-6FE759C99EC2}" type="slidenum">
              <a:rPr lang="en-US"/>
              <a:pPr/>
              <a:t>267</a:t>
            </a:fld>
            <a:endParaRPr lang="en-US"/>
          </a:p>
        </p:txBody>
      </p:sp>
      <p:sp>
        <p:nvSpPr>
          <p:cNvPr id="457730" name="Rectangle 2"/>
          <p:cNvSpPr>
            <a:spLocks noGrp="1" noRot="1" noChangeAspect="1" noChangeArrowheads="1" noTextEdit="1"/>
          </p:cNvSpPr>
          <p:nvPr>
            <p:ph type="sldImg"/>
          </p:nvPr>
        </p:nvSpPr>
        <p:spPr>
          <a:ln/>
        </p:spPr>
      </p:sp>
      <p:sp>
        <p:nvSpPr>
          <p:cNvPr id="45773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506020378"/>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29" name="Rectangle 7"/>
          <p:cNvSpPr>
            <a:spLocks noGrp="1" noChangeArrowheads="1"/>
          </p:cNvSpPr>
          <p:nvPr>
            <p:ph type="sldNum" sz="quarter" idx="5"/>
          </p:nvPr>
        </p:nvSpPr>
        <p:spPr>
          <a:noFill/>
        </p:spPr>
        <p:txBody>
          <a:bodyPr/>
          <a:lstStyle/>
          <a:p>
            <a:fld id="{186C2134-A4BC-48E1-84BF-6FE759C99EC2}" type="slidenum">
              <a:rPr lang="en-US"/>
              <a:pPr/>
              <a:t>268</a:t>
            </a:fld>
            <a:endParaRPr lang="en-US"/>
          </a:p>
        </p:txBody>
      </p:sp>
      <p:sp>
        <p:nvSpPr>
          <p:cNvPr id="457730" name="Rectangle 2"/>
          <p:cNvSpPr>
            <a:spLocks noGrp="1" noRot="1" noChangeAspect="1" noChangeArrowheads="1" noTextEdit="1"/>
          </p:cNvSpPr>
          <p:nvPr>
            <p:ph type="sldImg"/>
          </p:nvPr>
        </p:nvSpPr>
        <p:spPr>
          <a:ln/>
        </p:spPr>
      </p:sp>
      <p:sp>
        <p:nvSpPr>
          <p:cNvPr id="45773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99120172"/>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5" name="Rectangle 7"/>
          <p:cNvSpPr>
            <a:spLocks noGrp="1" noChangeArrowheads="1"/>
          </p:cNvSpPr>
          <p:nvPr>
            <p:ph type="sldNum" sz="quarter" idx="5"/>
          </p:nvPr>
        </p:nvSpPr>
        <p:spPr>
          <a:noFill/>
        </p:spPr>
        <p:txBody>
          <a:bodyPr/>
          <a:lstStyle/>
          <a:p>
            <a:fld id="{50F94414-5038-4AEC-86B0-F85610713BB3}" type="slidenum">
              <a:rPr lang="en-US"/>
              <a:pPr/>
              <a:t>269</a:t>
            </a:fld>
            <a:endParaRPr lang="en-US"/>
          </a:p>
        </p:txBody>
      </p:sp>
      <p:sp>
        <p:nvSpPr>
          <p:cNvPr id="461826" name="Rectangle 2"/>
          <p:cNvSpPr>
            <a:spLocks noGrp="1" noRot="1" noChangeAspect="1" noChangeArrowheads="1" noTextEdit="1"/>
          </p:cNvSpPr>
          <p:nvPr>
            <p:ph type="sldImg"/>
          </p:nvPr>
        </p:nvSpPr>
        <p:spPr>
          <a:ln/>
        </p:spPr>
      </p:sp>
      <p:sp>
        <p:nvSpPr>
          <p:cNvPr id="4618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8265414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p:spPr>
        <p:txBody>
          <a:bodyPr/>
          <a:lstStyle/>
          <a:p>
            <a:fld id="{233F490B-4BF7-47FE-AD2A-C5B40F67841B}" type="slidenum">
              <a:rPr lang="en-US"/>
              <a:pPr/>
              <a:t>27</a:t>
            </a:fld>
            <a:endParaRPr lang="en-US"/>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984271305"/>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3" name="Rectangle 7"/>
          <p:cNvSpPr>
            <a:spLocks noGrp="1" noChangeArrowheads="1"/>
          </p:cNvSpPr>
          <p:nvPr>
            <p:ph type="sldNum" sz="quarter" idx="5"/>
          </p:nvPr>
        </p:nvSpPr>
        <p:spPr>
          <a:noFill/>
        </p:spPr>
        <p:txBody>
          <a:bodyPr/>
          <a:lstStyle/>
          <a:p>
            <a:fld id="{41A760AA-449A-4335-84A7-48F272F8FBBE}" type="slidenum">
              <a:rPr lang="en-US"/>
              <a:pPr/>
              <a:t>270</a:t>
            </a:fld>
            <a:endParaRPr lang="en-US"/>
          </a:p>
        </p:txBody>
      </p:sp>
      <p:sp>
        <p:nvSpPr>
          <p:cNvPr id="463874" name="Rectangle 2"/>
          <p:cNvSpPr>
            <a:spLocks noGrp="1" noRot="1" noChangeAspect="1" noChangeArrowheads="1" noTextEdit="1"/>
          </p:cNvSpPr>
          <p:nvPr>
            <p:ph type="sldImg"/>
          </p:nvPr>
        </p:nvSpPr>
        <p:spPr>
          <a:ln/>
        </p:spPr>
      </p:sp>
      <p:sp>
        <p:nvSpPr>
          <p:cNvPr id="46387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50577032"/>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1" name="Rectangle 7"/>
          <p:cNvSpPr>
            <a:spLocks noGrp="1" noChangeArrowheads="1"/>
          </p:cNvSpPr>
          <p:nvPr>
            <p:ph type="sldNum" sz="quarter" idx="5"/>
          </p:nvPr>
        </p:nvSpPr>
        <p:spPr>
          <a:noFill/>
        </p:spPr>
        <p:txBody>
          <a:bodyPr/>
          <a:lstStyle/>
          <a:p>
            <a:fld id="{57CA221C-CC4F-45D1-AC1F-779D7EB35FC6}" type="slidenum">
              <a:rPr lang="en-US"/>
              <a:pPr/>
              <a:t>271</a:t>
            </a:fld>
            <a:endParaRPr lang="en-US"/>
          </a:p>
        </p:txBody>
      </p:sp>
      <p:sp>
        <p:nvSpPr>
          <p:cNvPr id="465922" name="Rectangle 2"/>
          <p:cNvSpPr>
            <a:spLocks noGrp="1" noRot="1" noChangeAspect="1" noChangeArrowheads="1" noTextEdit="1"/>
          </p:cNvSpPr>
          <p:nvPr>
            <p:ph type="sldImg"/>
          </p:nvPr>
        </p:nvSpPr>
        <p:spPr>
          <a:ln/>
        </p:spPr>
      </p:sp>
      <p:sp>
        <p:nvSpPr>
          <p:cNvPr id="4659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16176934"/>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69" name="Rectangle 7"/>
          <p:cNvSpPr>
            <a:spLocks noGrp="1" noChangeArrowheads="1"/>
          </p:cNvSpPr>
          <p:nvPr>
            <p:ph type="sldNum" sz="quarter" idx="5"/>
          </p:nvPr>
        </p:nvSpPr>
        <p:spPr>
          <a:noFill/>
        </p:spPr>
        <p:txBody>
          <a:bodyPr/>
          <a:lstStyle/>
          <a:p>
            <a:fld id="{7E3A62AB-C68A-4510-A9B6-4A3A5263CFB6}" type="slidenum">
              <a:rPr lang="en-US"/>
              <a:pPr/>
              <a:t>272</a:t>
            </a:fld>
            <a:endParaRPr lang="en-US"/>
          </a:p>
        </p:txBody>
      </p:sp>
      <p:sp>
        <p:nvSpPr>
          <p:cNvPr id="467970" name="Rectangle 2"/>
          <p:cNvSpPr>
            <a:spLocks noGrp="1" noRot="1" noChangeAspect="1" noChangeArrowheads="1" noTextEdit="1"/>
          </p:cNvSpPr>
          <p:nvPr>
            <p:ph type="sldImg"/>
          </p:nvPr>
        </p:nvSpPr>
        <p:spPr>
          <a:ln/>
        </p:spPr>
      </p:sp>
      <p:sp>
        <p:nvSpPr>
          <p:cNvPr id="46797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983467437"/>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5" name="Rectangle 7"/>
          <p:cNvSpPr>
            <a:spLocks noGrp="1" noChangeArrowheads="1"/>
          </p:cNvSpPr>
          <p:nvPr>
            <p:ph type="sldNum" sz="quarter" idx="5"/>
          </p:nvPr>
        </p:nvSpPr>
        <p:spPr>
          <a:noFill/>
        </p:spPr>
        <p:txBody>
          <a:bodyPr/>
          <a:lstStyle/>
          <a:p>
            <a:fld id="{4685D76C-6845-4B7E-92D9-60102F9C23FA}" type="slidenum">
              <a:rPr lang="en-US"/>
              <a:pPr/>
              <a:t>273</a:t>
            </a:fld>
            <a:endParaRPr lang="en-US"/>
          </a:p>
        </p:txBody>
      </p:sp>
      <p:sp>
        <p:nvSpPr>
          <p:cNvPr id="472066" name="Rectangle 2"/>
          <p:cNvSpPr>
            <a:spLocks noGrp="1" noRot="1" noChangeAspect="1" noChangeArrowheads="1" noTextEdit="1"/>
          </p:cNvSpPr>
          <p:nvPr>
            <p:ph type="sldImg"/>
          </p:nvPr>
        </p:nvSpPr>
        <p:spPr>
          <a:ln/>
        </p:spPr>
      </p:sp>
      <p:sp>
        <p:nvSpPr>
          <p:cNvPr id="47206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00614858"/>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5" name="Rectangle 7"/>
          <p:cNvSpPr>
            <a:spLocks noGrp="1" noChangeArrowheads="1"/>
          </p:cNvSpPr>
          <p:nvPr>
            <p:ph type="sldNum" sz="quarter" idx="5"/>
          </p:nvPr>
        </p:nvSpPr>
        <p:spPr>
          <a:noFill/>
        </p:spPr>
        <p:txBody>
          <a:bodyPr/>
          <a:lstStyle/>
          <a:p>
            <a:fld id="{4685D76C-6845-4B7E-92D9-60102F9C23FA}" type="slidenum">
              <a:rPr lang="en-US"/>
              <a:pPr/>
              <a:t>274</a:t>
            </a:fld>
            <a:endParaRPr lang="en-US"/>
          </a:p>
        </p:txBody>
      </p:sp>
      <p:sp>
        <p:nvSpPr>
          <p:cNvPr id="472066" name="Rectangle 2"/>
          <p:cNvSpPr>
            <a:spLocks noGrp="1" noRot="1" noChangeAspect="1" noChangeArrowheads="1" noTextEdit="1"/>
          </p:cNvSpPr>
          <p:nvPr>
            <p:ph type="sldImg"/>
          </p:nvPr>
        </p:nvSpPr>
        <p:spPr>
          <a:ln/>
        </p:spPr>
      </p:sp>
      <p:sp>
        <p:nvSpPr>
          <p:cNvPr id="47206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484974464"/>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3" name="Rectangle 7"/>
          <p:cNvSpPr>
            <a:spLocks noGrp="1" noChangeArrowheads="1"/>
          </p:cNvSpPr>
          <p:nvPr>
            <p:ph type="sldNum" sz="quarter" idx="5"/>
          </p:nvPr>
        </p:nvSpPr>
        <p:spPr>
          <a:noFill/>
        </p:spPr>
        <p:txBody>
          <a:bodyPr/>
          <a:lstStyle/>
          <a:p>
            <a:fld id="{483D30BA-38CC-4DE4-930B-F2520A088749}" type="slidenum">
              <a:rPr lang="en-US"/>
              <a:pPr/>
              <a:t>275</a:t>
            </a:fld>
            <a:endParaRPr lang="en-US"/>
          </a:p>
        </p:txBody>
      </p:sp>
      <p:sp>
        <p:nvSpPr>
          <p:cNvPr id="474114" name="Rectangle 2"/>
          <p:cNvSpPr>
            <a:spLocks noGrp="1" noRot="1" noChangeAspect="1" noChangeArrowheads="1" noTextEdit="1"/>
          </p:cNvSpPr>
          <p:nvPr>
            <p:ph type="sldImg"/>
          </p:nvPr>
        </p:nvSpPr>
        <p:spPr>
          <a:ln/>
        </p:spPr>
      </p:sp>
      <p:sp>
        <p:nvSpPr>
          <p:cNvPr id="4741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801267444"/>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1" name="Rectangle 7"/>
          <p:cNvSpPr>
            <a:spLocks noGrp="1" noChangeArrowheads="1"/>
          </p:cNvSpPr>
          <p:nvPr>
            <p:ph type="sldNum" sz="quarter" idx="5"/>
          </p:nvPr>
        </p:nvSpPr>
        <p:spPr>
          <a:noFill/>
        </p:spPr>
        <p:txBody>
          <a:bodyPr/>
          <a:lstStyle/>
          <a:p>
            <a:fld id="{FD355144-B312-4F4C-8C51-5DE8767C0F46}" type="slidenum">
              <a:rPr lang="en-US"/>
              <a:pPr/>
              <a:t>276</a:t>
            </a:fld>
            <a:endParaRPr lang="en-US"/>
          </a:p>
        </p:txBody>
      </p:sp>
      <p:sp>
        <p:nvSpPr>
          <p:cNvPr id="476162" name="Rectangle 2"/>
          <p:cNvSpPr>
            <a:spLocks noGrp="1" noRot="1" noChangeAspect="1" noChangeArrowheads="1" noTextEdit="1"/>
          </p:cNvSpPr>
          <p:nvPr>
            <p:ph type="sldImg"/>
          </p:nvPr>
        </p:nvSpPr>
        <p:spPr>
          <a:ln/>
        </p:spPr>
      </p:sp>
      <p:sp>
        <p:nvSpPr>
          <p:cNvPr id="4761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596670179"/>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Rectangle 7"/>
          <p:cNvSpPr>
            <a:spLocks noGrp="1" noChangeArrowheads="1"/>
          </p:cNvSpPr>
          <p:nvPr>
            <p:ph type="sldNum" sz="quarter" idx="5"/>
          </p:nvPr>
        </p:nvSpPr>
        <p:spPr>
          <a:noFill/>
        </p:spPr>
        <p:txBody>
          <a:bodyPr/>
          <a:lstStyle/>
          <a:p>
            <a:fld id="{31CEA336-4F96-45AC-9BE8-51696E0DDE42}" type="slidenum">
              <a:rPr lang="en-US"/>
              <a:pPr/>
              <a:t>277</a:t>
            </a:fld>
            <a:endParaRPr lang="en-US"/>
          </a:p>
        </p:txBody>
      </p:sp>
      <p:sp>
        <p:nvSpPr>
          <p:cNvPr id="478210" name="Rectangle 2"/>
          <p:cNvSpPr>
            <a:spLocks noGrp="1" noRot="1" noChangeAspect="1" noChangeArrowheads="1" noTextEdit="1"/>
          </p:cNvSpPr>
          <p:nvPr>
            <p:ph type="sldImg"/>
          </p:nvPr>
        </p:nvSpPr>
        <p:spPr>
          <a:ln/>
        </p:spPr>
      </p:sp>
      <p:sp>
        <p:nvSpPr>
          <p:cNvPr id="4782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248736105"/>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7" name="Rectangle 7"/>
          <p:cNvSpPr>
            <a:spLocks noGrp="1" noChangeArrowheads="1"/>
          </p:cNvSpPr>
          <p:nvPr>
            <p:ph type="sldNum" sz="quarter" idx="5"/>
          </p:nvPr>
        </p:nvSpPr>
        <p:spPr>
          <a:noFill/>
        </p:spPr>
        <p:txBody>
          <a:bodyPr/>
          <a:lstStyle/>
          <a:p>
            <a:fld id="{A464CAC8-004F-4B82-BE34-40487F1B6FBD}" type="slidenum">
              <a:rPr lang="en-US"/>
              <a:pPr/>
              <a:t>278</a:t>
            </a:fld>
            <a:endParaRPr lang="en-US"/>
          </a:p>
        </p:txBody>
      </p:sp>
      <p:sp>
        <p:nvSpPr>
          <p:cNvPr id="480258" name="Rectangle 2"/>
          <p:cNvSpPr>
            <a:spLocks noGrp="1" noRot="1" noChangeAspect="1" noChangeArrowheads="1" noTextEdit="1"/>
          </p:cNvSpPr>
          <p:nvPr>
            <p:ph type="sldImg"/>
          </p:nvPr>
        </p:nvSpPr>
        <p:spPr>
          <a:ln/>
        </p:spPr>
      </p:sp>
      <p:sp>
        <p:nvSpPr>
          <p:cNvPr id="48025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99372742"/>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5" name="Rectangle 7"/>
          <p:cNvSpPr>
            <a:spLocks noGrp="1" noChangeArrowheads="1"/>
          </p:cNvSpPr>
          <p:nvPr>
            <p:ph type="sldNum" sz="quarter" idx="5"/>
          </p:nvPr>
        </p:nvSpPr>
        <p:spPr>
          <a:noFill/>
        </p:spPr>
        <p:txBody>
          <a:bodyPr/>
          <a:lstStyle/>
          <a:p>
            <a:fld id="{57948308-9102-42C1-B4AC-758D7EE57A8D}" type="slidenum">
              <a:rPr lang="en-US"/>
              <a:pPr/>
              <a:t>279</a:t>
            </a:fld>
            <a:endParaRPr lang="en-US"/>
          </a:p>
        </p:txBody>
      </p:sp>
      <p:sp>
        <p:nvSpPr>
          <p:cNvPr id="482306" name="Rectangle 2"/>
          <p:cNvSpPr>
            <a:spLocks noGrp="1" noRot="1" noChangeAspect="1" noChangeArrowheads="1" noTextEdit="1"/>
          </p:cNvSpPr>
          <p:nvPr>
            <p:ph type="sldImg"/>
          </p:nvPr>
        </p:nvSpPr>
        <p:spPr>
          <a:ln/>
        </p:spPr>
      </p:sp>
      <p:sp>
        <p:nvSpPr>
          <p:cNvPr id="4823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1656434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p:spPr>
        <p:txBody>
          <a:bodyPr/>
          <a:lstStyle/>
          <a:p>
            <a:fld id="{DBCAF129-AF68-4AF4-8E2A-A582C7F70D88}" type="slidenum">
              <a:rPr lang="en-US"/>
              <a:pPr/>
              <a:t>28</a:t>
            </a:fld>
            <a:endParaRPr lang="en-U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87968840"/>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3" name="Rectangle 7"/>
          <p:cNvSpPr>
            <a:spLocks noGrp="1" noChangeArrowheads="1"/>
          </p:cNvSpPr>
          <p:nvPr>
            <p:ph type="sldNum" sz="quarter" idx="5"/>
          </p:nvPr>
        </p:nvSpPr>
        <p:spPr>
          <a:noFill/>
        </p:spPr>
        <p:txBody>
          <a:bodyPr/>
          <a:lstStyle/>
          <a:p>
            <a:fld id="{74EC8AE5-9F45-4DAC-B7BC-25ACD6390ADE}" type="slidenum">
              <a:rPr lang="en-US"/>
              <a:pPr/>
              <a:t>280</a:t>
            </a:fld>
            <a:endParaRPr lang="en-US"/>
          </a:p>
        </p:txBody>
      </p:sp>
      <p:sp>
        <p:nvSpPr>
          <p:cNvPr id="484354" name="Rectangle 2"/>
          <p:cNvSpPr>
            <a:spLocks noGrp="1" noRot="1" noChangeAspect="1" noChangeArrowheads="1" noTextEdit="1"/>
          </p:cNvSpPr>
          <p:nvPr>
            <p:ph type="sldImg"/>
          </p:nvPr>
        </p:nvSpPr>
        <p:spPr>
          <a:ln/>
        </p:spPr>
      </p:sp>
      <p:sp>
        <p:nvSpPr>
          <p:cNvPr id="4843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074621899"/>
      </p:ext>
    </p:extLst>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1" name="Rectangle 7"/>
          <p:cNvSpPr>
            <a:spLocks noGrp="1" noChangeArrowheads="1"/>
          </p:cNvSpPr>
          <p:nvPr>
            <p:ph type="sldNum" sz="quarter" idx="5"/>
          </p:nvPr>
        </p:nvSpPr>
        <p:spPr>
          <a:noFill/>
        </p:spPr>
        <p:txBody>
          <a:bodyPr/>
          <a:lstStyle/>
          <a:p>
            <a:fld id="{8E49D298-EB7A-486E-98CB-6216611CFF0C}" type="slidenum">
              <a:rPr lang="en-US"/>
              <a:pPr/>
              <a:t>281</a:t>
            </a:fld>
            <a:endParaRPr lang="en-US"/>
          </a:p>
        </p:txBody>
      </p:sp>
      <p:sp>
        <p:nvSpPr>
          <p:cNvPr id="486402" name="Rectangle 2"/>
          <p:cNvSpPr>
            <a:spLocks noGrp="1" noRot="1" noChangeAspect="1" noChangeArrowheads="1" noTextEdit="1"/>
          </p:cNvSpPr>
          <p:nvPr>
            <p:ph type="sldImg"/>
          </p:nvPr>
        </p:nvSpPr>
        <p:spPr>
          <a:ln/>
        </p:spPr>
      </p:sp>
      <p:sp>
        <p:nvSpPr>
          <p:cNvPr id="4864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737715623"/>
      </p:ext>
    </p:extLst>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49" name="Rectangle 7"/>
          <p:cNvSpPr>
            <a:spLocks noGrp="1" noChangeArrowheads="1"/>
          </p:cNvSpPr>
          <p:nvPr>
            <p:ph type="sldNum" sz="quarter" idx="5"/>
          </p:nvPr>
        </p:nvSpPr>
        <p:spPr>
          <a:noFill/>
        </p:spPr>
        <p:txBody>
          <a:bodyPr/>
          <a:lstStyle/>
          <a:p>
            <a:fld id="{B8878D78-EFCC-4E54-BCA8-8FC79DA8CB30}" type="slidenum">
              <a:rPr lang="en-US"/>
              <a:pPr/>
              <a:t>282</a:t>
            </a:fld>
            <a:endParaRPr lang="en-US"/>
          </a:p>
        </p:txBody>
      </p:sp>
      <p:sp>
        <p:nvSpPr>
          <p:cNvPr id="488450" name="Rectangle 2"/>
          <p:cNvSpPr>
            <a:spLocks noGrp="1" noRot="1" noChangeAspect="1" noChangeArrowheads="1" noTextEdit="1"/>
          </p:cNvSpPr>
          <p:nvPr>
            <p:ph type="sldImg"/>
          </p:nvPr>
        </p:nvSpPr>
        <p:spPr>
          <a:ln/>
        </p:spPr>
      </p:sp>
      <p:sp>
        <p:nvSpPr>
          <p:cNvPr id="4884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16427057"/>
      </p:ext>
    </p:extLst>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7" name="Rectangle 7"/>
          <p:cNvSpPr>
            <a:spLocks noGrp="1" noChangeArrowheads="1"/>
          </p:cNvSpPr>
          <p:nvPr>
            <p:ph type="sldNum" sz="quarter" idx="5"/>
          </p:nvPr>
        </p:nvSpPr>
        <p:spPr>
          <a:noFill/>
        </p:spPr>
        <p:txBody>
          <a:bodyPr/>
          <a:lstStyle/>
          <a:p>
            <a:fld id="{F91290B7-599E-48BF-ACF0-B32106236E98}" type="slidenum">
              <a:rPr lang="en-US"/>
              <a:pPr/>
              <a:t>283</a:t>
            </a:fld>
            <a:endParaRPr lang="en-US"/>
          </a:p>
        </p:txBody>
      </p:sp>
      <p:sp>
        <p:nvSpPr>
          <p:cNvPr id="490498" name="Rectangle 2"/>
          <p:cNvSpPr>
            <a:spLocks noGrp="1" noRot="1" noChangeAspect="1" noChangeArrowheads="1" noTextEdit="1"/>
          </p:cNvSpPr>
          <p:nvPr>
            <p:ph type="sldImg"/>
          </p:nvPr>
        </p:nvSpPr>
        <p:spPr>
          <a:ln/>
        </p:spPr>
      </p:sp>
      <p:sp>
        <p:nvSpPr>
          <p:cNvPr id="49049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39142728"/>
      </p:ext>
    </p:extLst>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5" name="Rectangle 7"/>
          <p:cNvSpPr>
            <a:spLocks noGrp="1" noChangeArrowheads="1"/>
          </p:cNvSpPr>
          <p:nvPr>
            <p:ph type="sldNum" sz="quarter" idx="5"/>
          </p:nvPr>
        </p:nvSpPr>
        <p:spPr>
          <a:noFill/>
        </p:spPr>
        <p:txBody>
          <a:bodyPr/>
          <a:lstStyle/>
          <a:p>
            <a:fld id="{055266A5-6D87-42BC-9004-0FC137716D78}" type="slidenum">
              <a:rPr lang="en-US"/>
              <a:pPr/>
              <a:t>284</a:t>
            </a:fld>
            <a:endParaRPr lang="en-US"/>
          </a:p>
        </p:txBody>
      </p:sp>
      <p:sp>
        <p:nvSpPr>
          <p:cNvPr id="492546" name="Rectangle 2"/>
          <p:cNvSpPr>
            <a:spLocks noGrp="1" noRot="1" noChangeAspect="1" noChangeArrowheads="1" noTextEdit="1"/>
          </p:cNvSpPr>
          <p:nvPr>
            <p:ph type="sldImg"/>
          </p:nvPr>
        </p:nvSpPr>
        <p:spPr>
          <a:ln/>
        </p:spPr>
      </p:sp>
      <p:sp>
        <p:nvSpPr>
          <p:cNvPr id="4925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491967940"/>
      </p:ext>
    </p:extLst>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3" name="Rectangle 7"/>
          <p:cNvSpPr>
            <a:spLocks noGrp="1" noChangeArrowheads="1"/>
          </p:cNvSpPr>
          <p:nvPr>
            <p:ph type="sldNum" sz="quarter" idx="5"/>
          </p:nvPr>
        </p:nvSpPr>
        <p:spPr>
          <a:noFill/>
        </p:spPr>
        <p:txBody>
          <a:bodyPr/>
          <a:lstStyle/>
          <a:p>
            <a:fld id="{A3E48497-5320-4A47-A40D-86BE1632BBEE}" type="slidenum">
              <a:rPr lang="en-US"/>
              <a:pPr/>
              <a:t>285</a:t>
            </a:fld>
            <a:endParaRPr lang="en-US"/>
          </a:p>
        </p:txBody>
      </p:sp>
      <p:sp>
        <p:nvSpPr>
          <p:cNvPr id="494594" name="Rectangle 2"/>
          <p:cNvSpPr>
            <a:spLocks noGrp="1" noRot="1" noChangeAspect="1" noChangeArrowheads="1" noTextEdit="1"/>
          </p:cNvSpPr>
          <p:nvPr>
            <p:ph type="sldImg"/>
          </p:nvPr>
        </p:nvSpPr>
        <p:spPr>
          <a:ln/>
        </p:spPr>
      </p:sp>
      <p:sp>
        <p:nvSpPr>
          <p:cNvPr id="4945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91273206"/>
      </p:ext>
    </p:extLst>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1" name="Rectangle 7"/>
          <p:cNvSpPr>
            <a:spLocks noGrp="1" noChangeArrowheads="1"/>
          </p:cNvSpPr>
          <p:nvPr>
            <p:ph type="sldNum" sz="quarter" idx="5"/>
          </p:nvPr>
        </p:nvSpPr>
        <p:spPr>
          <a:noFill/>
        </p:spPr>
        <p:txBody>
          <a:bodyPr/>
          <a:lstStyle/>
          <a:p>
            <a:fld id="{D2BBD110-3FB2-4997-85A3-65C273620FDC}" type="slidenum">
              <a:rPr lang="en-US"/>
              <a:pPr/>
              <a:t>286</a:t>
            </a:fld>
            <a:endParaRPr lang="en-US"/>
          </a:p>
        </p:txBody>
      </p:sp>
      <p:sp>
        <p:nvSpPr>
          <p:cNvPr id="496642" name="Rectangle 2"/>
          <p:cNvSpPr>
            <a:spLocks noGrp="1" noRot="1" noChangeAspect="1" noChangeArrowheads="1" noTextEdit="1"/>
          </p:cNvSpPr>
          <p:nvPr>
            <p:ph type="sldImg"/>
          </p:nvPr>
        </p:nvSpPr>
        <p:spPr>
          <a:ln/>
        </p:spPr>
      </p:sp>
      <p:sp>
        <p:nvSpPr>
          <p:cNvPr id="4966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96068155"/>
      </p:ext>
    </p:extLst>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89" name="Rectangle 7"/>
          <p:cNvSpPr>
            <a:spLocks noGrp="1" noChangeArrowheads="1"/>
          </p:cNvSpPr>
          <p:nvPr>
            <p:ph type="sldNum" sz="quarter" idx="5"/>
          </p:nvPr>
        </p:nvSpPr>
        <p:spPr>
          <a:noFill/>
        </p:spPr>
        <p:txBody>
          <a:bodyPr/>
          <a:lstStyle/>
          <a:p>
            <a:fld id="{57AB3CDA-A0A0-47F1-B223-2F469D20592C}" type="slidenum">
              <a:rPr lang="en-US"/>
              <a:pPr/>
              <a:t>287</a:t>
            </a:fld>
            <a:endParaRPr lang="en-US"/>
          </a:p>
        </p:txBody>
      </p:sp>
      <p:sp>
        <p:nvSpPr>
          <p:cNvPr id="498690" name="Rectangle 2"/>
          <p:cNvSpPr>
            <a:spLocks noGrp="1" noRot="1" noChangeAspect="1" noChangeArrowheads="1" noTextEdit="1"/>
          </p:cNvSpPr>
          <p:nvPr>
            <p:ph type="sldImg"/>
          </p:nvPr>
        </p:nvSpPr>
        <p:spPr>
          <a:ln/>
        </p:spPr>
      </p:sp>
      <p:sp>
        <p:nvSpPr>
          <p:cNvPr id="4986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684896561"/>
      </p:ext>
    </p:extLst>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7" name="Rectangle 7"/>
          <p:cNvSpPr>
            <a:spLocks noGrp="1" noChangeArrowheads="1"/>
          </p:cNvSpPr>
          <p:nvPr>
            <p:ph type="sldNum" sz="quarter" idx="5"/>
          </p:nvPr>
        </p:nvSpPr>
        <p:spPr>
          <a:noFill/>
        </p:spPr>
        <p:txBody>
          <a:bodyPr/>
          <a:lstStyle/>
          <a:p>
            <a:fld id="{9BAD9804-D4A8-456A-A999-B7D11AE96453}" type="slidenum">
              <a:rPr lang="en-US"/>
              <a:pPr/>
              <a:t>288</a:t>
            </a:fld>
            <a:endParaRPr lang="en-US"/>
          </a:p>
        </p:txBody>
      </p:sp>
      <p:sp>
        <p:nvSpPr>
          <p:cNvPr id="500738" name="Rectangle 2"/>
          <p:cNvSpPr>
            <a:spLocks noGrp="1" noRot="1" noChangeAspect="1" noChangeArrowheads="1" noTextEdit="1"/>
          </p:cNvSpPr>
          <p:nvPr>
            <p:ph type="sldImg"/>
          </p:nvPr>
        </p:nvSpPr>
        <p:spPr>
          <a:ln/>
        </p:spPr>
      </p:sp>
      <p:sp>
        <p:nvSpPr>
          <p:cNvPr id="5007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00775497"/>
      </p:ext>
    </p:extLst>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5" name="Rectangle 7"/>
          <p:cNvSpPr>
            <a:spLocks noGrp="1" noChangeArrowheads="1"/>
          </p:cNvSpPr>
          <p:nvPr>
            <p:ph type="sldNum" sz="quarter" idx="5"/>
          </p:nvPr>
        </p:nvSpPr>
        <p:spPr>
          <a:noFill/>
        </p:spPr>
        <p:txBody>
          <a:bodyPr/>
          <a:lstStyle/>
          <a:p>
            <a:fld id="{8ECF29AE-B6C2-4AB6-B03C-3900A01C56D7}" type="slidenum">
              <a:rPr lang="en-US"/>
              <a:pPr/>
              <a:t>289</a:t>
            </a:fld>
            <a:endParaRPr lang="en-US"/>
          </a:p>
        </p:txBody>
      </p:sp>
      <p:sp>
        <p:nvSpPr>
          <p:cNvPr id="502786" name="Rectangle 2"/>
          <p:cNvSpPr>
            <a:spLocks noGrp="1" noRot="1" noChangeAspect="1" noChangeArrowheads="1" noTextEdit="1"/>
          </p:cNvSpPr>
          <p:nvPr>
            <p:ph type="sldImg"/>
          </p:nvPr>
        </p:nvSpPr>
        <p:spPr>
          <a:ln/>
        </p:spPr>
      </p:sp>
      <p:sp>
        <p:nvSpPr>
          <p:cNvPr id="50278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194836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p:spPr>
        <p:txBody>
          <a:bodyPr/>
          <a:lstStyle/>
          <a:p>
            <a:fld id="{71CB3C82-9579-4440-AC70-143D9734A3EB}" type="slidenum">
              <a:rPr lang="en-US"/>
              <a:pPr/>
              <a:t>29</a:t>
            </a:fld>
            <a:endParaRPr lang="en-US"/>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285167175"/>
      </p:ext>
    </p:extLst>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3" name="Rectangle 7"/>
          <p:cNvSpPr>
            <a:spLocks noGrp="1" noChangeArrowheads="1"/>
          </p:cNvSpPr>
          <p:nvPr>
            <p:ph type="sldNum" sz="quarter" idx="5"/>
          </p:nvPr>
        </p:nvSpPr>
        <p:spPr>
          <a:noFill/>
        </p:spPr>
        <p:txBody>
          <a:bodyPr/>
          <a:lstStyle/>
          <a:p>
            <a:fld id="{09E352A8-8CEF-4C7B-9128-12EED66E4A9D}" type="slidenum">
              <a:rPr lang="en-US"/>
              <a:pPr/>
              <a:t>290</a:t>
            </a:fld>
            <a:endParaRPr lang="en-US"/>
          </a:p>
        </p:txBody>
      </p:sp>
      <p:sp>
        <p:nvSpPr>
          <p:cNvPr id="504834" name="Rectangle 2"/>
          <p:cNvSpPr>
            <a:spLocks noGrp="1" noRot="1" noChangeAspect="1" noChangeArrowheads="1" noTextEdit="1"/>
          </p:cNvSpPr>
          <p:nvPr>
            <p:ph type="sldImg"/>
          </p:nvPr>
        </p:nvSpPr>
        <p:spPr>
          <a:ln/>
        </p:spPr>
      </p:sp>
      <p:sp>
        <p:nvSpPr>
          <p:cNvPr id="5048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133502651"/>
      </p:ext>
    </p:extLst>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1" name="Rectangle 7"/>
          <p:cNvSpPr>
            <a:spLocks noGrp="1" noChangeArrowheads="1"/>
          </p:cNvSpPr>
          <p:nvPr>
            <p:ph type="sldNum" sz="quarter" idx="5"/>
          </p:nvPr>
        </p:nvSpPr>
        <p:spPr>
          <a:noFill/>
        </p:spPr>
        <p:txBody>
          <a:bodyPr/>
          <a:lstStyle/>
          <a:p>
            <a:fld id="{55D0B7CF-D9E6-412F-BDED-817CA492E865}" type="slidenum">
              <a:rPr lang="en-US"/>
              <a:pPr/>
              <a:t>291</a:t>
            </a:fld>
            <a:endParaRPr lang="en-US"/>
          </a:p>
        </p:txBody>
      </p:sp>
      <p:sp>
        <p:nvSpPr>
          <p:cNvPr id="506882" name="Rectangle 2"/>
          <p:cNvSpPr>
            <a:spLocks noGrp="1" noRot="1" noChangeAspect="1" noChangeArrowheads="1" noTextEdit="1"/>
          </p:cNvSpPr>
          <p:nvPr>
            <p:ph type="sldImg"/>
          </p:nvPr>
        </p:nvSpPr>
        <p:spPr>
          <a:ln/>
        </p:spPr>
      </p:sp>
      <p:sp>
        <p:nvSpPr>
          <p:cNvPr id="5068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309445680"/>
      </p:ext>
    </p:extLst>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29" name="Rectangle 7"/>
          <p:cNvSpPr>
            <a:spLocks noGrp="1" noChangeArrowheads="1"/>
          </p:cNvSpPr>
          <p:nvPr>
            <p:ph type="sldNum" sz="quarter" idx="5"/>
          </p:nvPr>
        </p:nvSpPr>
        <p:spPr>
          <a:noFill/>
        </p:spPr>
        <p:txBody>
          <a:bodyPr/>
          <a:lstStyle/>
          <a:p>
            <a:fld id="{0C407960-8D26-47ED-9BB3-EC867ED27072}" type="slidenum">
              <a:rPr lang="en-US"/>
              <a:pPr/>
              <a:t>292</a:t>
            </a:fld>
            <a:endParaRPr lang="en-US"/>
          </a:p>
        </p:txBody>
      </p:sp>
      <p:sp>
        <p:nvSpPr>
          <p:cNvPr id="508930" name="Rectangle 2"/>
          <p:cNvSpPr>
            <a:spLocks noGrp="1" noRot="1" noChangeAspect="1" noChangeArrowheads="1" noTextEdit="1"/>
          </p:cNvSpPr>
          <p:nvPr>
            <p:ph type="sldImg"/>
          </p:nvPr>
        </p:nvSpPr>
        <p:spPr>
          <a:ln/>
        </p:spPr>
      </p:sp>
      <p:sp>
        <p:nvSpPr>
          <p:cNvPr id="50893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122711904"/>
      </p:ext>
    </p:extLst>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29" name="Rectangle 7"/>
          <p:cNvSpPr>
            <a:spLocks noGrp="1" noChangeArrowheads="1"/>
          </p:cNvSpPr>
          <p:nvPr>
            <p:ph type="sldNum" sz="quarter" idx="5"/>
          </p:nvPr>
        </p:nvSpPr>
        <p:spPr>
          <a:noFill/>
        </p:spPr>
        <p:txBody>
          <a:bodyPr/>
          <a:lstStyle/>
          <a:p>
            <a:fld id="{0C407960-8D26-47ED-9BB3-EC867ED27072}" type="slidenum">
              <a:rPr lang="en-US"/>
              <a:pPr/>
              <a:t>293</a:t>
            </a:fld>
            <a:endParaRPr lang="en-US"/>
          </a:p>
        </p:txBody>
      </p:sp>
      <p:sp>
        <p:nvSpPr>
          <p:cNvPr id="508930" name="Rectangle 2"/>
          <p:cNvSpPr>
            <a:spLocks noGrp="1" noRot="1" noChangeAspect="1" noChangeArrowheads="1" noTextEdit="1"/>
          </p:cNvSpPr>
          <p:nvPr>
            <p:ph type="sldImg"/>
          </p:nvPr>
        </p:nvSpPr>
        <p:spPr>
          <a:ln/>
        </p:spPr>
      </p:sp>
      <p:sp>
        <p:nvSpPr>
          <p:cNvPr id="50893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510444141"/>
      </p:ext>
    </p:extLst>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5" name="Rectangle 7"/>
          <p:cNvSpPr>
            <a:spLocks noGrp="1" noChangeArrowheads="1"/>
          </p:cNvSpPr>
          <p:nvPr>
            <p:ph type="sldNum" sz="quarter" idx="5"/>
          </p:nvPr>
        </p:nvSpPr>
        <p:spPr>
          <a:noFill/>
        </p:spPr>
        <p:txBody>
          <a:bodyPr/>
          <a:lstStyle/>
          <a:p>
            <a:fld id="{EF1A9D42-A834-43F3-AC59-FD6CB662AE1D}" type="slidenum">
              <a:rPr lang="en-US"/>
              <a:pPr/>
              <a:t>294</a:t>
            </a:fld>
            <a:endParaRPr lang="en-US"/>
          </a:p>
        </p:txBody>
      </p:sp>
      <p:sp>
        <p:nvSpPr>
          <p:cNvPr id="513026" name="Rectangle 2"/>
          <p:cNvSpPr>
            <a:spLocks noGrp="1" noRot="1" noChangeAspect="1" noChangeArrowheads="1" noTextEdit="1"/>
          </p:cNvSpPr>
          <p:nvPr>
            <p:ph type="sldImg"/>
          </p:nvPr>
        </p:nvSpPr>
        <p:spPr>
          <a:ln/>
        </p:spPr>
      </p:sp>
      <p:sp>
        <p:nvSpPr>
          <p:cNvPr id="5130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20047103"/>
      </p:ext>
    </p:extLst>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3" name="Rectangle 7"/>
          <p:cNvSpPr>
            <a:spLocks noGrp="1" noChangeArrowheads="1"/>
          </p:cNvSpPr>
          <p:nvPr>
            <p:ph type="sldNum" sz="quarter" idx="5"/>
          </p:nvPr>
        </p:nvSpPr>
        <p:spPr>
          <a:noFill/>
        </p:spPr>
        <p:txBody>
          <a:bodyPr/>
          <a:lstStyle/>
          <a:p>
            <a:fld id="{3ADD7F9C-9DC0-4125-93D9-9FA233CFBA37}" type="slidenum">
              <a:rPr lang="en-US"/>
              <a:pPr/>
              <a:t>295</a:t>
            </a:fld>
            <a:endParaRPr lang="en-US"/>
          </a:p>
        </p:txBody>
      </p:sp>
      <p:sp>
        <p:nvSpPr>
          <p:cNvPr id="515074" name="Rectangle 2"/>
          <p:cNvSpPr>
            <a:spLocks noGrp="1" noRot="1" noChangeAspect="1" noChangeArrowheads="1" noTextEdit="1"/>
          </p:cNvSpPr>
          <p:nvPr>
            <p:ph type="sldImg"/>
          </p:nvPr>
        </p:nvSpPr>
        <p:spPr>
          <a:ln/>
        </p:spPr>
      </p:sp>
      <p:sp>
        <p:nvSpPr>
          <p:cNvPr id="51507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30769130"/>
      </p:ext>
    </p:extLst>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1" name="Rectangle 7"/>
          <p:cNvSpPr>
            <a:spLocks noGrp="1" noChangeArrowheads="1"/>
          </p:cNvSpPr>
          <p:nvPr>
            <p:ph type="sldNum" sz="quarter" idx="5"/>
          </p:nvPr>
        </p:nvSpPr>
        <p:spPr>
          <a:noFill/>
        </p:spPr>
        <p:txBody>
          <a:bodyPr/>
          <a:lstStyle/>
          <a:p>
            <a:fld id="{CDCEAB1A-DB59-419B-BF26-54C2D2E9B7FD}" type="slidenum">
              <a:rPr lang="en-US"/>
              <a:pPr/>
              <a:t>296</a:t>
            </a:fld>
            <a:endParaRPr lang="en-US"/>
          </a:p>
        </p:txBody>
      </p:sp>
      <p:sp>
        <p:nvSpPr>
          <p:cNvPr id="517122" name="Rectangle 2"/>
          <p:cNvSpPr>
            <a:spLocks noGrp="1" noRot="1" noChangeAspect="1" noChangeArrowheads="1" noTextEdit="1"/>
          </p:cNvSpPr>
          <p:nvPr>
            <p:ph type="sldImg"/>
          </p:nvPr>
        </p:nvSpPr>
        <p:spPr>
          <a:ln/>
        </p:spPr>
      </p:sp>
      <p:sp>
        <p:nvSpPr>
          <p:cNvPr id="5171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06953225"/>
      </p:ext>
    </p:extLst>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1" name="Rectangle 7"/>
          <p:cNvSpPr>
            <a:spLocks noGrp="1" noChangeArrowheads="1"/>
          </p:cNvSpPr>
          <p:nvPr>
            <p:ph type="sldNum" sz="quarter" idx="5"/>
          </p:nvPr>
        </p:nvSpPr>
        <p:spPr>
          <a:noFill/>
        </p:spPr>
        <p:txBody>
          <a:bodyPr/>
          <a:lstStyle/>
          <a:p>
            <a:fld id="{CDCEAB1A-DB59-419B-BF26-54C2D2E9B7FD}" type="slidenum">
              <a:rPr lang="en-US"/>
              <a:pPr/>
              <a:t>297</a:t>
            </a:fld>
            <a:endParaRPr lang="en-US"/>
          </a:p>
        </p:txBody>
      </p:sp>
      <p:sp>
        <p:nvSpPr>
          <p:cNvPr id="517122" name="Rectangle 2"/>
          <p:cNvSpPr>
            <a:spLocks noGrp="1" noRot="1" noChangeAspect="1" noChangeArrowheads="1" noTextEdit="1"/>
          </p:cNvSpPr>
          <p:nvPr>
            <p:ph type="sldImg"/>
          </p:nvPr>
        </p:nvSpPr>
        <p:spPr>
          <a:ln/>
        </p:spPr>
      </p:sp>
      <p:sp>
        <p:nvSpPr>
          <p:cNvPr id="5171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101619690"/>
      </p:ext>
    </p:extLst>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7" name="Rectangle 7"/>
          <p:cNvSpPr>
            <a:spLocks noGrp="1" noChangeArrowheads="1"/>
          </p:cNvSpPr>
          <p:nvPr>
            <p:ph type="sldNum" sz="quarter" idx="5"/>
          </p:nvPr>
        </p:nvSpPr>
        <p:spPr>
          <a:noFill/>
        </p:spPr>
        <p:txBody>
          <a:bodyPr/>
          <a:lstStyle/>
          <a:p>
            <a:fld id="{AB902BD0-F133-4840-AA93-696ACB6862AD}" type="slidenum">
              <a:rPr lang="en-US"/>
              <a:pPr/>
              <a:t>298</a:t>
            </a:fld>
            <a:endParaRPr lang="en-US"/>
          </a:p>
        </p:txBody>
      </p:sp>
      <p:sp>
        <p:nvSpPr>
          <p:cNvPr id="521218" name="Rectangle 2"/>
          <p:cNvSpPr>
            <a:spLocks noGrp="1" noRot="1" noChangeAspect="1" noChangeArrowheads="1" noTextEdit="1"/>
          </p:cNvSpPr>
          <p:nvPr>
            <p:ph type="sldImg"/>
          </p:nvPr>
        </p:nvSpPr>
        <p:spPr>
          <a:ln/>
        </p:spPr>
      </p:sp>
      <p:sp>
        <p:nvSpPr>
          <p:cNvPr id="5212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667944954"/>
      </p:ext>
    </p:extLst>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5" name="Rectangle 7"/>
          <p:cNvSpPr>
            <a:spLocks noGrp="1" noChangeArrowheads="1"/>
          </p:cNvSpPr>
          <p:nvPr>
            <p:ph type="sldNum" sz="quarter" idx="5"/>
          </p:nvPr>
        </p:nvSpPr>
        <p:spPr>
          <a:noFill/>
        </p:spPr>
        <p:txBody>
          <a:bodyPr/>
          <a:lstStyle/>
          <a:p>
            <a:fld id="{56D72DF0-A2F2-4740-B72B-431558D06D77}" type="slidenum">
              <a:rPr lang="en-US"/>
              <a:pPr/>
              <a:t>299</a:t>
            </a:fld>
            <a:endParaRPr lang="en-US"/>
          </a:p>
        </p:txBody>
      </p:sp>
      <p:sp>
        <p:nvSpPr>
          <p:cNvPr id="523266" name="Rectangle 2"/>
          <p:cNvSpPr>
            <a:spLocks noGrp="1" noRot="1" noChangeAspect="1" noChangeArrowheads="1" noTextEdit="1"/>
          </p:cNvSpPr>
          <p:nvPr>
            <p:ph type="sldImg"/>
          </p:nvPr>
        </p:nvSpPr>
        <p:spPr>
          <a:ln/>
        </p:spPr>
      </p:sp>
      <p:sp>
        <p:nvSpPr>
          <p:cNvPr id="52326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181028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p:spPr>
        <p:txBody>
          <a:bodyPr/>
          <a:lstStyle/>
          <a:p>
            <a:fld id="{CF09546A-0F1A-4F85-9759-9036D6DDCEF7}" type="slidenum">
              <a:rPr lang="en-US"/>
              <a:pPr/>
              <a:t>3</a:t>
            </a:fld>
            <a:endParaRPr lang="en-US"/>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1896969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p:spPr>
        <p:txBody>
          <a:bodyPr/>
          <a:lstStyle/>
          <a:p>
            <a:fld id="{8C5D32C3-668F-4FBA-B1D1-2A892E8837FF}" type="slidenum">
              <a:rPr lang="en-US"/>
              <a:pPr/>
              <a:t>30</a:t>
            </a:fld>
            <a:endParaRPr lang="en-US"/>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216802518"/>
      </p:ext>
    </p:extLst>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3" name="Rectangle 7"/>
          <p:cNvSpPr>
            <a:spLocks noGrp="1" noChangeArrowheads="1"/>
          </p:cNvSpPr>
          <p:nvPr>
            <p:ph type="sldNum" sz="quarter" idx="5"/>
          </p:nvPr>
        </p:nvSpPr>
        <p:spPr>
          <a:noFill/>
        </p:spPr>
        <p:txBody>
          <a:bodyPr/>
          <a:lstStyle/>
          <a:p>
            <a:fld id="{ECBCB64A-5249-4630-856D-7827E62D7213}" type="slidenum">
              <a:rPr lang="en-US"/>
              <a:pPr/>
              <a:t>300</a:t>
            </a:fld>
            <a:endParaRPr lang="en-US"/>
          </a:p>
        </p:txBody>
      </p:sp>
      <p:sp>
        <p:nvSpPr>
          <p:cNvPr id="525314" name="Rectangle 2"/>
          <p:cNvSpPr>
            <a:spLocks noGrp="1" noRot="1" noChangeAspect="1" noChangeArrowheads="1" noTextEdit="1"/>
          </p:cNvSpPr>
          <p:nvPr>
            <p:ph type="sldImg"/>
          </p:nvPr>
        </p:nvSpPr>
        <p:spPr>
          <a:ln/>
        </p:spPr>
      </p:sp>
      <p:sp>
        <p:nvSpPr>
          <p:cNvPr id="5253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924038766"/>
      </p:ext>
    </p:extLst>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3" name="Rectangle 7"/>
          <p:cNvSpPr>
            <a:spLocks noGrp="1" noChangeArrowheads="1"/>
          </p:cNvSpPr>
          <p:nvPr>
            <p:ph type="sldNum" sz="quarter" idx="5"/>
          </p:nvPr>
        </p:nvSpPr>
        <p:spPr>
          <a:noFill/>
        </p:spPr>
        <p:txBody>
          <a:bodyPr/>
          <a:lstStyle/>
          <a:p>
            <a:fld id="{ECBCB64A-5249-4630-856D-7827E62D7213}" type="slidenum">
              <a:rPr lang="en-US"/>
              <a:pPr/>
              <a:t>301</a:t>
            </a:fld>
            <a:endParaRPr lang="en-US"/>
          </a:p>
        </p:txBody>
      </p:sp>
      <p:sp>
        <p:nvSpPr>
          <p:cNvPr id="525314" name="Rectangle 2"/>
          <p:cNvSpPr>
            <a:spLocks noGrp="1" noRot="1" noChangeAspect="1" noChangeArrowheads="1" noTextEdit="1"/>
          </p:cNvSpPr>
          <p:nvPr>
            <p:ph type="sldImg"/>
          </p:nvPr>
        </p:nvSpPr>
        <p:spPr>
          <a:ln/>
        </p:spPr>
      </p:sp>
      <p:sp>
        <p:nvSpPr>
          <p:cNvPr id="5253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62601146"/>
      </p:ext>
    </p:extLst>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09" name="Rectangle 7"/>
          <p:cNvSpPr>
            <a:spLocks noGrp="1" noChangeArrowheads="1"/>
          </p:cNvSpPr>
          <p:nvPr>
            <p:ph type="sldNum" sz="quarter" idx="5"/>
          </p:nvPr>
        </p:nvSpPr>
        <p:spPr>
          <a:noFill/>
        </p:spPr>
        <p:txBody>
          <a:bodyPr/>
          <a:lstStyle/>
          <a:p>
            <a:fld id="{29BA850C-1FE5-4435-9276-B2D9BCA4CF22}" type="slidenum">
              <a:rPr lang="en-US"/>
              <a:pPr/>
              <a:t>302</a:t>
            </a:fld>
            <a:endParaRPr lang="en-US"/>
          </a:p>
        </p:txBody>
      </p:sp>
      <p:sp>
        <p:nvSpPr>
          <p:cNvPr id="529410" name="Rectangle 2"/>
          <p:cNvSpPr>
            <a:spLocks noGrp="1" noRot="1" noChangeAspect="1" noChangeArrowheads="1" noTextEdit="1"/>
          </p:cNvSpPr>
          <p:nvPr>
            <p:ph type="sldImg"/>
          </p:nvPr>
        </p:nvSpPr>
        <p:spPr>
          <a:ln/>
        </p:spPr>
      </p:sp>
      <p:sp>
        <p:nvSpPr>
          <p:cNvPr id="5294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583373287"/>
      </p:ext>
    </p:extLst>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7" name="Rectangle 7"/>
          <p:cNvSpPr>
            <a:spLocks noGrp="1" noChangeArrowheads="1"/>
          </p:cNvSpPr>
          <p:nvPr>
            <p:ph type="sldNum" sz="quarter" idx="5"/>
          </p:nvPr>
        </p:nvSpPr>
        <p:spPr>
          <a:noFill/>
        </p:spPr>
        <p:txBody>
          <a:bodyPr/>
          <a:lstStyle/>
          <a:p>
            <a:fld id="{B3CBF8E8-7CDC-4A63-9DDB-F689F47728AE}" type="slidenum">
              <a:rPr lang="en-US"/>
              <a:pPr/>
              <a:t>303</a:t>
            </a:fld>
            <a:endParaRPr lang="en-US"/>
          </a:p>
        </p:txBody>
      </p:sp>
      <p:sp>
        <p:nvSpPr>
          <p:cNvPr id="531458" name="Rectangle 2"/>
          <p:cNvSpPr>
            <a:spLocks noGrp="1" noRot="1" noChangeAspect="1" noChangeArrowheads="1" noTextEdit="1"/>
          </p:cNvSpPr>
          <p:nvPr>
            <p:ph type="sldImg"/>
          </p:nvPr>
        </p:nvSpPr>
        <p:spPr>
          <a:ln/>
        </p:spPr>
      </p:sp>
      <p:sp>
        <p:nvSpPr>
          <p:cNvPr id="53145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656152485"/>
      </p:ext>
    </p:extLst>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5" name="Rectangle 7"/>
          <p:cNvSpPr>
            <a:spLocks noGrp="1" noChangeArrowheads="1"/>
          </p:cNvSpPr>
          <p:nvPr>
            <p:ph type="sldNum" sz="quarter" idx="5"/>
          </p:nvPr>
        </p:nvSpPr>
        <p:spPr>
          <a:noFill/>
        </p:spPr>
        <p:txBody>
          <a:bodyPr/>
          <a:lstStyle/>
          <a:p>
            <a:fld id="{E717284F-B3FD-4DB2-8BCB-06109DE952BD}" type="slidenum">
              <a:rPr lang="en-US"/>
              <a:pPr/>
              <a:t>304</a:t>
            </a:fld>
            <a:endParaRPr lang="en-US"/>
          </a:p>
        </p:txBody>
      </p:sp>
      <p:sp>
        <p:nvSpPr>
          <p:cNvPr id="533506" name="Rectangle 2"/>
          <p:cNvSpPr>
            <a:spLocks noGrp="1" noRot="1" noChangeAspect="1" noChangeArrowheads="1" noTextEdit="1"/>
          </p:cNvSpPr>
          <p:nvPr>
            <p:ph type="sldImg"/>
          </p:nvPr>
        </p:nvSpPr>
        <p:spPr>
          <a:ln/>
        </p:spPr>
      </p:sp>
      <p:sp>
        <p:nvSpPr>
          <p:cNvPr id="5335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788985361"/>
      </p:ext>
    </p:extLst>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3" name="Rectangle 7"/>
          <p:cNvSpPr>
            <a:spLocks noGrp="1" noChangeArrowheads="1"/>
          </p:cNvSpPr>
          <p:nvPr>
            <p:ph type="sldNum" sz="quarter" idx="5"/>
          </p:nvPr>
        </p:nvSpPr>
        <p:spPr>
          <a:noFill/>
        </p:spPr>
        <p:txBody>
          <a:bodyPr/>
          <a:lstStyle/>
          <a:p>
            <a:fld id="{D3D81E89-BD81-4457-88B1-4760A2E3B0BB}" type="slidenum">
              <a:rPr lang="en-US"/>
              <a:pPr/>
              <a:t>305</a:t>
            </a:fld>
            <a:endParaRPr lang="en-US"/>
          </a:p>
        </p:txBody>
      </p:sp>
      <p:sp>
        <p:nvSpPr>
          <p:cNvPr id="535554" name="Rectangle 2"/>
          <p:cNvSpPr>
            <a:spLocks noGrp="1" noRot="1" noChangeAspect="1" noChangeArrowheads="1" noTextEdit="1"/>
          </p:cNvSpPr>
          <p:nvPr>
            <p:ph type="sldImg"/>
          </p:nvPr>
        </p:nvSpPr>
        <p:spPr>
          <a:ln/>
        </p:spPr>
      </p:sp>
      <p:sp>
        <p:nvSpPr>
          <p:cNvPr id="5355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757762560"/>
      </p:ext>
    </p:extLst>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1" name="Rectangle 7"/>
          <p:cNvSpPr>
            <a:spLocks noGrp="1" noChangeArrowheads="1"/>
          </p:cNvSpPr>
          <p:nvPr>
            <p:ph type="sldNum" sz="quarter" idx="5"/>
          </p:nvPr>
        </p:nvSpPr>
        <p:spPr>
          <a:noFill/>
        </p:spPr>
        <p:txBody>
          <a:bodyPr/>
          <a:lstStyle/>
          <a:p>
            <a:fld id="{E227AD54-1CCB-4335-B9F6-250990BEEBC7}" type="slidenum">
              <a:rPr lang="en-US"/>
              <a:pPr/>
              <a:t>306</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377388461"/>
      </p:ext>
    </p:extLst>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49" name="Rectangle 7"/>
          <p:cNvSpPr>
            <a:spLocks noGrp="1" noChangeArrowheads="1"/>
          </p:cNvSpPr>
          <p:nvPr>
            <p:ph type="sldNum" sz="quarter" idx="5"/>
          </p:nvPr>
        </p:nvSpPr>
        <p:spPr>
          <a:noFill/>
        </p:spPr>
        <p:txBody>
          <a:bodyPr/>
          <a:lstStyle/>
          <a:p>
            <a:fld id="{C928C195-A8B0-4ACD-90D9-D7C80DDAA31E}" type="slidenum">
              <a:rPr lang="en-US"/>
              <a:pPr/>
              <a:t>307</a:t>
            </a:fld>
            <a:endParaRPr lang="en-US"/>
          </a:p>
        </p:txBody>
      </p:sp>
      <p:sp>
        <p:nvSpPr>
          <p:cNvPr id="539650" name="Rectangle 2"/>
          <p:cNvSpPr>
            <a:spLocks noGrp="1" noRot="1" noChangeAspect="1" noChangeArrowheads="1" noTextEdit="1"/>
          </p:cNvSpPr>
          <p:nvPr>
            <p:ph type="sldImg"/>
          </p:nvPr>
        </p:nvSpPr>
        <p:spPr>
          <a:ln/>
        </p:spPr>
      </p:sp>
      <p:sp>
        <p:nvSpPr>
          <p:cNvPr id="53965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3671454574"/>
      </p:ext>
    </p:extLst>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49" name="Rectangle 7"/>
          <p:cNvSpPr>
            <a:spLocks noGrp="1" noChangeArrowheads="1"/>
          </p:cNvSpPr>
          <p:nvPr>
            <p:ph type="sldNum" sz="quarter" idx="5"/>
          </p:nvPr>
        </p:nvSpPr>
        <p:spPr>
          <a:noFill/>
        </p:spPr>
        <p:txBody>
          <a:bodyPr/>
          <a:lstStyle/>
          <a:p>
            <a:fld id="{C928C195-A8B0-4ACD-90D9-D7C80DDAA31E}" type="slidenum">
              <a:rPr lang="en-US"/>
              <a:pPr/>
              <a:t>308</a:t>
            </a:fld>
            <a:endParaRPr lang="en-US"/>
          </a:p>
        </p:txBody>
      </p:sp>
      <p:sp>
        <p:nvSpPr>
          <p:cNvPr id="539650" name="Rectangle 2"/>
          <p:cNvSpPr>
            <a:spLocks noGrp="1" noRot="1" noChangeAspect="1" noChangeArrowheads="1" noTextEdit="1"/>
          </p:cNvSpPr>
          <p:nvPr>
            <p:ph type="sldImg"/>
          </p:nvPr>
        </p:nvSpPr>
        <p:spPr>
          <a:ln/>
        </p:spPr>
      </p:sp>
      <p:sp>
        <p:nvSpPr>
          <p:cNvPr id="53965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2418633915"/>
      </p:ext>
    </p:extLst>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5" name="Rectangle 7"/>
          <p:cNvSpPr>
            <a:spLocks noGrp="1" noChangeArrowheads="1"/>
          </p:cNvSpPr>
          <p:nvPr>
            <p:ph type="sldNum" sz="quarter" idx="5"/>
          </p:nvPr>
        </p:nvSpPr>
        <p:spPr>
          <a:noFill/>
        </p:spPr>
        <p:txBody>
          <a:bodyPr/>
          <a:lstStyle/>
          <a:p>
            <a:fld id="{879B5071-34AC-45E3-A4FF-98A8AF4BAE70}" type="slidenum">
              <a:rPr lang="en-US"/>
              <a:pPr/>
              <a:t>309</a:t>
            </a:fld>
            <a:endParaRPr lang="en-US"/>
          </a:p>
        </p:txBody>
      </p:sp>
      <p:sp>
        <p:nvSpPr>
          <p:cNvPr id="543746" name="Rectangle 2"/>
          <p:cNvSpPr>
            <a:spLocks noGrp="1" noRot="1" noChangeAspect="1" noChangeArrowheads="1" noTextEdit="1"/>
          </p:cNvSpPr>
          <p:nvPr>
            <p:ph type="sldImg"/>
          </p:nvPr>
        </p:nvSpPr>
        <p:spPr>
          <a:ln/>
        </p:spPr>
      </p:sp>
      <p:sp>
        <p:nvSpPr>
          <p:cNvPr id="5437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3664597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p:spPr>
        <p:txBody>
          <a:bodyPr/>
          <a:lstStyle/>
          <a:p>
            <a:fld id="{843C9D19-70AE-49FC-944D-BC528F3FC212}" type="slidenum">
              <a:rPr lang="en-US"/>
              <a:pPr/>
              <a:t>31</a:t>
            </a:fld>
            <a:endParaRPr lang="en-US"/>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58613099"/>
      </p:ext>
    </p:extLst>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3" name="Rectangle 7"/>
          <p:cNvSpPr>
            <a:spLocks noGrp="1" noChangeArrowheads="1"/>
          </p:cNvSpPr>
          <p:nvPr>
            <p:ph type="sldNum" sz="quarter" idx="5"/>
          </p:nvPr>
        </p:nvSpPr>
        <p:spPr>
          <a:noFill/>
        </p:spPr>
        <p:txBody>
          <a:bodyPr/>
          <a:lstStyle/>
          <a:p>
            <a:fld id="{DD4C0AA5-7FB7-48C3-AB72-2EF1DD59254D}" type="slidenum">
              <a:rPr lang="en-US"/>
              <a:pPr/>
              <a:t>310</a:t>
            </a:fld>
            <a:endParaRPr lang="en-US"/>
          </a:p>
        </p:txBody>
      </p:sp>
      <p:sp>
        <p:nvSpPr>
          <p:cNvPr id="545794" name="Rectangle 2"/>
          <p:cNvSpPr>
            <a:spLocks noGrp="1" noRot="1" noChangeAspect="1" noChangeArrowheads="1" noTextEdit="1"/>
          </p:cNvSpPr>
          <p:nvPr>
            <p:ph type="sldImg"/>
          </p:nvPr>
        </p:nvSpPr>
        <p:spPr>
          <a:ln/>
        </p:spPr>
      </p:sp>
      <p:sp>
        <p:nvSpPr>
          <p:cNvPr id="5457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275606435"/>
      </p:ext>
    </p:extLst>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1" name="Rectangle 7"/>
          <p:cNvSpPr>
            <a:spLocks noGrp="1" noChangeArrowheads="1"/>
          </p:cNvSpPr>
          <p:nvPr>
            <p:ph type="sldNum" sz="quarter" idx="5"/>
          </p:nvPr>
        </p:nvSpPr>
        <p:spPr>
          <a:noFill/>
        </p:spPr>
        <p:txBody>
          <a:bodyPr/>
          <a:lstStyle/>
          <a:p>
            <a:fld id="{1A77061C-232C-443C-B7DB-F9B5B91828A2}" type="slidenum">
              <a:rPr lang="en-US"/>
              <a:pPr/>
              <a:t>311</a:t>
            </a:fld>
            <a:endParaRPr lang="en-US"/>
          </a:p>
        </p:txBody>
      </p:sp>
      <p:sp>
        <p:nvSpPr>
          <p:cNvPr id="547842" name="Rectangle 2"/>
          <p:cNvSpPr>
            <a:spLocks noGrp="1" noRot="1" noChangeAspect="1" noChangeArrowheads="1" noTextEdit="1"/>
          </p:cNvSpPr>
          <p:nvPr>
            <p:ph type="sldImg"/>
          </p:nvPr>
        </p:nvSpPr>
        <p:spPr>
          <a:ln/>
        </p:spPr>
      </p:sp>
      <p:sp>
        <p:nvSpPr>
          <p:cNvPr id="5478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692659567"/>
      </p:ext>
    </p:extLst>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89" name="Rectangle 7"/>
          <p:cNvSpPr>
            <a:spLocks noGrp="1" noChangeArrowheads="1"/>
          </p:cNvSpPr>
          <p:nvPr>
            <p:ph type="sldNum" sz="quarter" idx="5"/>
          </p:nvPr>
        </p:nvSpPr>
        <p:spPr>
          <a:noFill/>
        </p:spPr>
        <p:txBody>
          <a:bodyPr/>
          <a:lstStyle/>
          <a:p>
            <a:fld id="{92F56A1B-2B06-49F6-BF73-B3CE86192EEA}" type="slidenum">
              <a:rPr lang="en-US"/>
              <a:pPr/>
              <a:t>312</a:t>
            </a:fld>
            <a:endParaRPr lang="en-US"/>
          </a:p>
        </p:txBody>
      </p:sp>
      <p:sp>
        <p:nvSpPr>
          <p:cNvPr id="549890" name="Rectangle 2"/>
          <p:cNvSpPr>
            <a:spLocks noGrp="1" noRot="1" noChangeAspect="1" noChangeArrowheads="1" noTextEdit="1"/>
          </p:cNvSpPr>
          <p:nvPr>
            <p:ph type="sldImg"/>
          </p:nvPr>
        </p:nvSpPr>
        <p:spPr>
          <a:ln/>
        </p:spPr>
      </p:sp>
      <p:sp>
        <p:nvSpPr>
          <p:cNvPr id="5498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606020192"/>
      </p:ext>
    </p:extLst>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7" name="Rectangle 7"/>
          <p:cNvSpPr>
            <a:spLocks noGrp="1" noChangeArrowheads="1"/>
          </p:cNvSpPr>
          <p:nvPr>
            <p:ph type="sldNum" sz="quarter" idx="5"/>
          </p:nvPr>
        </p:nvSpPr>
        <p:spPr>
          <a:noFill/>
        </p:spPr>
        <p:txBody>
          <a:bodyPr/>
          <a:lstStyle/>
          <a:p>
            <a:fld id="{2375FB37-8968-4878-82D7-18B928D86662}" type="slidenum">
              <a:rPr lang="en-US"/>
              <a:pPr/>
              <a:t>313</a:t>
            </a:fld>
            <a:endParaRPr lang="en-US"/>
          </a:p>
        </p:txBody>
      </p:sp>
      <p:sp>
        <p:nvSpPr>
          <p:cNvPr id="551938" name="Rectangle 2"/>
          <p:cNvSpPr>
            <a:spLocks noGrp="1" noRot="1" noChangeAspect="1" noChangeArrowheads="1" noTextEdit="1"/>
          </p:cNvSpPr>
          <p:nvPr>
            <p:ph type="sldImg"/>
          </p:nvPr>
        </p:nvSpPr>
        <p:spPr>
          <a:ln/>
        </p:spPr>
      </p:sp>
      <p:sp>
        <p:nvSpPr>
          <p:cNvPr id="5519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078418604"/>
      </p:ext>
    </p:extLst>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5" name="Rectangle 7"/>
          <p:cNvSpPr>
            <a:spLocks noGrp="1" noChangeArrowheads="1"/>
          </p:cNvSpPr>
          <p:nvPr>
            <p:ph type="sldNum" sz="quarter" idx="5"/>
          </p:nvPr>
        </p:nvSpPr>
        <p:spPr>
          <a:noFill/>
        </p:spPr>
        <p:txBody>
          <a:bodyPr/>
          <a:lstStyle/>
          <a:p>
            <a:fld id="{C3782863-90F8-4647-AA26-318403D9B1DC}" type="slidenum">
              <a:rPr lang="en-US"/>
              <a:pPr/>
              <a:t>314</a:t>
            </a:fld>
            <a:endParaRPr lang="en-US"/>
          </a:p>
        </p:txBody>
      </p:sp>
      <p:sp>
        <p:nvSpPr>
          <p:cNvPr id="553986" name="Rectangle 2"/>
          <p:cNvSpPr>
            <a:spLocks noGrp="1" noRot="1" noChangeAspect="1" noChangeArrowheads="1" noTextEdit="1"/>
          </p:cNvSpPr>
          <p:nvPr>
            <p:ph type="sldImg"/>
          </p:nvPr>
        </p:nvSpPr>
        <p:spPr>
          <a:ln/>
        </p:spPr>
      </p:sp>
      <p:sp>
        <p:nvSpPr>
          <p:cNvPr id="55398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424965371"/>
      </p:ext>
    </p:extLst>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3" name="Rectangle 7"/>
          <p:cNvSpPr>
            <a:spLocks noGrp="1" noChangeArrowheads="1"/>
          </p:cNvSpPr>
          <p:nvPr>
            <p:ph type="sldNum" sz="quarter" idx="5"/>
          </p:nvPr>
        </p:nvSpPr>
        <p:spPr>
          <a:noFill/>
        </p:spPr>
        <p:txBody>
          <a:bodyPr/>
          <a:lstStyle/>
          <a:p>
            <a:fld id="{DA3F9799-581F-4178-B668-309B1FFEE3A8}" type="slidenum">
              <a:rPr lang="en-US"/>
              <a:pPr/>
              <a:t>315</a:t>
            </a:fld>
            <a:endParaRPr lang="en-US"/>
          </a:p>
        </p:txBody>
      </p:sp>
      <p:sp>
        <p:nvSpPr>
          <p:cNvPr id="556034" name="Rectangle 2"/>
          <p:cNvSpPr>
            <a:spLocks noGrp="1" noRot="1" noChangeAspect="1" noChangeArrowheads="1" noTextEdit="1"/>
          </p:cNvSpPr>
          <p:nvPr>
            <p:ph type="sldImg"/>
          </p:nvPr>
        </p:nvSpPr>
        <p:spPr>
          <a:ln/>
        </p:spPr>
      </p:sp>
      <p:sp>
        <p:nvSpPr>
          <p:cNvPr id="5560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132001780"/>
      </p:ext>
    </p:extLst>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1" name="Rectangle 7"/>
          <p:cNvSpPr>
            <a:spLocks noGrp="1" noChangeArrowheads="1"/>
          </p:cNvSpPr>
          <p:nvPr>
            <p:ph type="sldNum" sz="quarter" idx="5"/>
          </p:nvPr>
        </p:nvSpPr>
        <p:spPr>
          <a:noFill/>
        </p:spPr>
        <p:txBody>
          <a:bodyPr/>
          <a:lstStyle/>
          <a:p>
            <a:fld id="{4B494470-3424-4714-91A5-F8E5338C06D3}" type="slidenum">
              <a:rPr lang="en-US"/>
              <a:pPr/>
              <a:t>316</a:t>
            </a:fld>
            <a:endParaRPr lang="en-US"/>
          </a:p>
        </p:txBody>
      </p:sp>
      <p:sp>
        <p:nvSpPr>
          <p:cNvPr id="558082" name="Rectangle 2"/>
          <p:cNvSpPr>
            <a:spLocks noGrp="1" noRot="1" noChangeAspect="1" noChangeArrowheads="1" noTextEdit="1"/>
          </p:cNvSpPr>
          <p:nvPr>
            <p:ph type="sldImg"/>
          </p:nvPr>
        </p:nvSpPr>
        <p:spPr>
          <a:ln/>
        </p:spPr>
      </p:sp>
      <p:sp>
        <p:nvSpPr>
          <p:cNvPr id="5580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99415363"/>
      </p:ext>
    </p:extLst>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7" name="Rectangle 7"/>
          <p:cNvSpPr>
            <a:spLocks noGrp="1" noChangeArrowheads="1"/>
          </p:cNvSpPr>
          <p:nvPr>
            <p:ph type="sldNum" sz="quarter" idx="5"/>
          </p:nvPr>
        </p:nvSpPr>
        <p:spPr>
          <a:noFill/>
        </p:spPr>
        <p:txBody>
          <a:bodyPr/>
          <a:lstStyle/>
          <a:p>
            <a:fld id="{D0E008AD-56F4-42E5-8E69-8CBF85575235}" type="slidenum">
              <a:rPr lang="en-US"/>
              <a:pPr/>
              <a:t>317</a:t>
            </a:fld>
            <a:endParaRPr lang="en-US"/>
          </a:p>
        </p:txBody>
      </p:sp>
      <p:sp>
        <p:nvSpPr>
          <p:cNvPr id="562178" name="Rectangle 2"/>
          <p:cNvSpPr>
            <a:spLocks noGrp="1" noRot="1" noChangeAspect="1" noChangeArrowheads="1" noTextEdit="1"/>
          </p:cNvSpPr>
          <p:nvPr>
            <p:ph type="sldImg"/>
          </p:nvPr>
        </p:nvSpPr>
        <p:spPr>
          <a:ln/>
        </p:spPr>
      </p:sp>
      <p:sp>
        <p:nvSpPr>
          <p:cNvPr id="56217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616560577"/>
      </p:ext>
    </p:extLst>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5" name="Rectangle 7"/>
          <p:cNvSpPr>
            <a:spLocks noGrp="1" noChangeArrowheads="1"/>
          </p:cNvSpPr>
          <p:nvPr>
            <p:ph type="sldNum" sz="quarter" idx="5"/>
          </p:nvPr>
        </p:nvSpPr>
        <p:spPr>
          <a:noFill/>
        </p:spPr>
        <p:txBody>
          <a:bodyPr/>
          <a:lstStyle/>
          <a:p>
            <a:fld id="{DFEFBCA0-5E82-4306-9D16-B570126E3309}" type="slidenum">
              <a:rPr lang="en-US"/>
              <a:pPr/>
              <a:t>318</a:t>
            </a:fld>
            <a:endParaRPr lang="en-US"/>
          </a:p>
        </p:txBody>
      </p:sp>
      <p:sp>
        <p:nvSpPr>
          <p:cNvPr id="564226" name="Rectangle 2"/>
          <p:cNvSpPr>
            <a:spLocks noGrp="1" noRot="1" noChangeAspect="1" noChangeArrowheads="1" noTextEdit="1"/>
          </p:cNvSpPr>
          <p:nvPr>
            <p:ph type="sldImg"/>
          </p:nvPr>
        </p:nvSpPr>
        <p:spPr>
          <a:ln/>
        </p:spPr>
      </p:sp>
      <p:sp>
        <p:nvSpPr>
          <p:cNvPr id="5642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401819347"/>
      </p:ext>
    </p:extLst>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3" name="Rectangle 7"/>
          <p:cNvSpPr>
            <a:spLocks noGrp="1" noChangeArrowheads="1"/>
          </p:cNvSpPr>
          <p:nvPr>
            <p:ph type="sldNum" sz="quarter" idx="5"/>
          </p:nvPr>
        </p:nvSpPr>
        <p:spPr>
          <a:noFill/>
        </p:spPr>
        <p:txBody>
          <a:bodyPr/>
          <a:lstStyle/>
          <a:p>
            <a:fld id="{BA210C91-D6A7-46D2-8848-5E7457CE262E}" type="slidenum">
              <a:rPr lang="en-US"/>
              <a:pPr/>
              <a:t>319</a:t>
            </a:fld>
            <a:endParaRPr lang="en-US"/>
          </a:p>
        </p:txBody>
      </p:sp>
      <p:sp>
        <p:nvSpPr>
          <p:cNvPr id="566274" name="Rectangle 2"/>
          <p:cNvSpPr>
            <a:spLocks noGrp="1" noRot="1" noChangeAspect="1" noChangeArrowheads="1" noTextEdit="1"/>
          </p:cNvSpPr>
          <p:nvPr>
            <p:ph type="sldImg"/>
          </p:nvPr>
        </p:nvSpPr>
        <p:spPr>
          <a:ln/>
        </p:spPr>
      </p:sp>
      <p:sp>
        <p:nvSpPr>
          <p:cNvPr id="56627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800125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p:spPr>
        <p:txBody>
          <a:bodyPr/>
          <a:lstStyle/>
          <a:p>
            <a:fld id="{843C9D19-70AE-49FC-944D-BC528F3FC212}" type="slidenum">
              <a:rPr lang="en-US"/>
              <a:pPr/>
              <a:t>32</a:t>
            </a:fld>
            <a:endParaRPr lang="en-US"/>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375316413"/>
      </p:ext>
    </p:extLst>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1" name="Rectangle 7"/>
          <p:cNvSpPr>
            <a:spLocks noGrp="1" noChangeArrowheads="1"/>
          </p:cNvSpPr>
          <p:nvPr>
            <p:ph type="sldNum" sz="quarter" idx="5"/>
          </p:nvPr>
        </p:nvSpPr>
        <p:spPr>
          <a:noFill/>
        </p:spPr>
        <p:txBody>
          <a:bodyPr/>
          <a:lstStyle/>
          <a:p>
            <a:fld id="{EAE08082-B46F-40EE-B212-AC76C1B0FA24}" type="slidenum">
              <a:rPr lang="en-US"/>
              <a:pPr/>
              <a:t>320</a:t>
            </a:fld>
            <a:endParaRPr lang="en-US"/>
          </a:p>
        </p:txBody>
      </p:sp>
      <p:sp>
        <p:nvSpPr>
          <p:cNvPr id="568322" name="Rectangle 2"/>
          <p:cNvSpPr>
            <a:spLocks noGrp="1" noRot="1" noChangeAspect="1" noChangeArrowheads="1" noTextEdit="1"/>
          </p:cNvSpPr>
          <p:nvPr>
            <p:ph type="sldImg"/>
          </p:nvPr>
        </p:nvSpPr>
        <p:spPr>
          <a:ln/>
        </p:spPr>
      </p:sp>
      <p:sp>
        <p:nvSpPr>
          <p:cNvPr id="5683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281736291"/>
      </p:ext>
    </p:extLst>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69" name="Rectangle 7"/>
          <p:cNvSpPr>
            <a:spLocks noGrp="1" noChangeArrowheads="1"/>
          </p:cNvSpPr>
          <p:nvPr>
            <p:ph type="sldNum" sz="quarter" idx="5"/>
          </p:nvPr>
        </p:nvSpPr>
        <p:spPr>
          <a:noFill/>
        </p:spPr>
        <p:txBody>
          <a:bodyPr/>
          <a:lstStyle/>
          <a:p>
            <a:fld id="{FB70E854-EAB4-4D99-8E43-87C18E016517}" type="slidenum">
              <a:rPr lang="en-US"/>
              <a:pPr/>
              <a:t>321</a:t>
            </a:fld>
            <a:endParaRPr lang="en-US"/>
          </a:p>
        </p:txBody>
      </p:sp>
      <p:sp>
        <p:nvSpPr>
          <p:cNvPr id="570370" name="Rectangle 2"/>
          <p:cNvSpPr>
            <a:spLocks noGrp="1" noRot="1" noChangeAspect="1" noChangeArrowheads="1" noTextEdit="1"/>
          </p:cNvSpPr>
          <p:nvPr>
            <p:ph type="sldImg"/>
          </p:nvPr>
        </p:nvSpPr>
        <p:spPr>
          <a:ln/>
        </p:spPr>
      </p:sp>
      <p:sp>
        <p:nvSpPr>
          <p:cNvPr id="57037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272873586"/>
      </p:ext>
    </p:extLst>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7" name="Rectangle 7"/>
          <p:cNvSpPr>
            <a:spLocks noGrp="1" noChangeArrowheads="1"/>
          </p:cNvSpPr>
          <p:nvPr>
            <p:ph type="sldNum" sz="quarter" idx="5"/>
          </p:nvPr>
        </p:nvSpPr>
        <p:spPr>
          <a:noFill/>
        </p:spPr>
        <p:txBody>
          <a:bodyPr/>
          <a:lstStyle/>
          <a:p>
            <a:fld id="{6E35B1D2-E546-4123-A2B5-0FCB0E723CAB}" type="slidenum">
              <a:rPr lang="en-US"/>
              <a:pPr/>
              <a:t>322</a:t>
            </a:fld>
            <a:endParaRPr lang="en-US"/>
          </a:p>
        </p:txBody>
      </p:sp>
      <p:sp>
        <p:nvSpPr>
          <p:cNvPr id="572418" name="Rectangle 2"/>
          <p:cNvSpPr>
            <a:spLocks noGrp="1" noRot="1" noChangeAspect="1" noChangeArrowheads="1" noTextEdit="1"/>
          </p:cNvSpPr>
          <p:nvPr>
            <p:ph type="sldImg"/>
          </p:nvPr>
        </p:nvSpPr>
        <p:spPr>
          <a:ln/>
        </p:spPr>
      </p:sp>
      <p:sp>
        <p:nvSpPr>
          <p:cNvPr id="5724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921303"/>
      </p:ext>
    </p:extLst>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5" name="Rectangle 7"/>
          <p:cNvSpPr>
            <a:spLocks noGrp="1" noChangeArrowheads="1"/>
          </p:cNvSpPr>
          <p:nvPr>
            <p:ph type="sldNum" sz="quarter" idx="5"/>
          </p:nvPr>
        </p:nvSpPr>
        <p:spPr>
          <a:noFill/>
        </p:spPr>
        <p:txBody>
          <a:bodyPr/>
          <a:lstStyle/>
          <a:p>
            <a:fld id="{FD0B33B2-4559-4D77-8AF2-B200D884A802}" type="slidenum">
              <a:rPr lang="en-US"/>
              <a:pPr/>
              <a:t>323</a:t>
            </a:fld>
            <a:endParaRPr lang="en-US"/>
          </a:p>
        </p:txBody>
      </p:sp>
      <p:sp>
        <p:nvSpPr>
          <p:cNvPr id="574466" name="Rectangle 2"/>
          <p:cNvSpPr>
            <a:spLocks noGrp="1" noRot="1" noChangeAspect="1" noChangeArrowheads="1" noTextEdit="1"/>
          </p:cNvSpPr>
          <p:nvPr>
            <p:ph type="sldImg"/>
          </p:nvPr>
        </p:nvSpPr>
        <p:spPr>
          <a:ln/>
        </p:spPr>
      </p:sp>
      <p:sp>
        <p:nvSpPr>
          <p:cNvPr id="57446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722746303"/>
      </p:ext>
    </p:extLst>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3" name="Rectangle 7"/>
          <p:cNvSpPr>
            <a:spLocks noGrp="1" noChangeArrowheads="1"/>
          </p:cNvSpPr>
          <p:nvPr>
            <p:ph type="sldNum" sz="quarter" idx="5"/>
          </p:nvPr>
        </p:nvSpPr>
        <p:spPr>
          <a:noFill/>
        </p:spPr>
        <p:txBody>
          <a:bodyPr/>
          <a:lstStyle/>
          <a:p>
            <a:fld id="{8E8ABF67-ED4D-479B-80AE-BCCF146D72D6}" type="slidenum">
              <a:rPr lang="en-US"/>
              <a:pPr/>
              <a:t>324</a:t>
            </a:fld>
            <a:endParaRPr lang="en-US"/>
          </a:p>
        </p:txBody>
      </p:sp>
      <p:sp>
        <p:nvSpPr>
          <p:cNvPr id="576514" name="Rectangle 2"/>
          <p:cNvSpPr>
            <a:spLocks noGrp="1" noRot="1" noChangeAspect="1" noChangeArrowheads="1" noTextEdit="1"/>
          </p:cNvSpPr>
          <p:nvPr>
            <p:ph type="sldImg"/>
          </p:nvPr>
        </p:nvSpPr>
        <p:spPr>
          <a:ln/>
        </p:spPr>
      </p:sp>
      <p:sp>
        <p:nvSpPr>
          <p:cNvPr id="5765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517069099"/>
      </p:ext>
    </p:extLst>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09" name="Rectangle 7"/>
          <p:cNvSpPr>
            <a:spLocks noGrp="1" noChangeArrowheads="1"/>
          </p:cNvSpPr>
          <p:nvPr>
            <p:ph type="sldNum" sz="quarter" idx="5"/>
          </p:nvPr>
        </p:nvSpPr>
        <p:spPr>
          <a:noFill/>
        </p:spPr>
        <p:txBody>
          <a:bodyPr/>
          <a:lstStyle/>
          <a:p>
            <a:fld id="{C9FC72FC-2BF9-42BB-BF0A-957424F996D6}" type="slidenum">
              <a:rPr lang="en-US"/>
              <a:pPr/>
              <a:t>325</a:t>
            </a:fld>
            <a:endParaRPr lang="en-US"/>
          </a:p>
        </p:txBody>
      </p:sp>
      <p:sp>
        <p:nvSpPr>
          <p:cNvPr id="580610" name="Rectangle 2"/>
          <p:cNvSpPr>
            <a:spLocks noGrp="1" noRot="1" noChangeAspect="1" noChangeArrowheads="1" noTextEdit="1"/>
          </p:cNvSpPr>
          <p:nvPr>
            <p:ph type="sldImg"/>
          </p:nvPr>
        </p:nvSpPr>
        <p:spPr>
          <a:ln/>
        </p:spPr>
      </p:sp>
      <p:sp>
        <p:nvSpPr>
          <p:cNvPr id="5806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00931964"/>
      </p:ext>
    </p:extLst>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09" name="Rectangle 7"/>
          <p:cNvSpPr>
            <a:spLocks noGrp="1" noChangeArrowheads="1"/>
          </p:cNvSpPr>
          <p:nvPr>
            <p:ph type="sldNum" sz="quarter" idx="5"/>
          </p:nvPr>
        </p:nvSpPr>
        <p:spPr>
          <a:noFill/>
        </p:spPr>
        <p:txBody>
          <a:bodyPr/>
          <a:lstStyle/>
          <a:p>
            <a:fld id="{C9FC72FC-2BF9-42BB-BF0A-957424F996D6}" type="slidenum">
              <a:rPr lang="en-US"/>
              <a:pPr/>
              <a:t>326</a:t>
            </a:fld>
            <a:endParaRPr lang="en-US"/>
          </a:p>
        </p:txBody>
      </p:sp>
      <p:sp>
        <p:nvSpPr>
          <p:cNvPr id="580610" name="Rectangle 2"/>
          <p:cNvSpPr>
            <a:spLocks noGrp="1" noRot="1" noChangeAspect="1" noChangeArrowheads="1" noTextEdit="1"/>
          </p:cNvSpPr>
          <p:nvPr>
            <p:ph type="sldImg"/>
          </p:nvPr>
        </p:nvSpPr>
        <p:spPr>
          <a:ln/>
        </p:spPr>
      </p:sp>
      <p:sp>
        <p:nvSpPr>
          <p:cNvPr id="5806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992305343"/>
      </p:ext>
    </p:extLst>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7" name="Rectangle 7"/>
          <p:cNvSpPr>
            <a:spLocks noGrp="1" noChangeArrowheads="1"/>
          </p:cNvSpPr>
          <p:nvPr>
            <p:ph type="sldNum" sz="quarter" idx="5"/>
          </p:nvPr>
        </p:nvSpPr>
        <p:spPr>
          <a:noFill/>
        </p:spPr>
        <p:txBody>
          <a:bodyPr/>
          <a:lstStyle/>
          <a:p>
            <a:fld id="{FBCE67B8-3102-4ECA-97CB-FDD71AE9A4B1}" type="slidenum">
              <a:rPr lang="en-US"/>
              <a:pPr/>
              <a:t>327</a:t>
            </a:fld>
            <a:endParaRPr lang="en-US"/>
          </a:p>
        </p:txBody>
      </p:sp>
      <p:sp>
        <p:nvSpPr>
          <p:cNvPr id="582658" name="Rectangle 2"/>
          <p:cNvSpPr>
            <a:spLocks noGrp="1" noRot="1" noChangeAspect="1" noChangeArrowheads="1" noTextEdit="1"/>
          </p:cNvSpPr>
          <p:nvPr>
            <p:ph type="sldImg"/>
          </p:nvPr>
        </p:nvSpPr>
        <p:spPr>
          <a:ln/>
        </p:spPr>
      </p:sp>
      <p:sp>
        <p:nvSpPr>
          <p:cNvPr id="58265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45358604"/>
      </p:ext>
    </p:extLst>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7" name="Rectangle 7"/>
          <p:cNvSpPr>
            <a:spLocks noGrp="1" noChangeArrowheads="1"/>
          </p:cNvSpPr>
          <p:nvPr>
            <p:ph type="sldNum" sz="quarter" idx="5"/>
          </p:nvPr>
        </p:nvSpPr>
        <p:spPr>
          <a:noFill/>
        </p:spPr>
        <p:txBody>
          <a:bodyPr/>
          <a:lstStyle/>
          <a:p>
            <a:fld id="{FBCE67B8-3102-4ECA-97CB-FDD71AE9A4B1}" type="slidenum">
              <a:rPr lang="en-US"/>
              <a:pPr/>
              <a:t>328</a:t>
            </a:fld>
            <a:endParaRPr lang="en-US"/>
          </a:p>
        </p:txBody>
      </p:sp>
      <p:sp>
        <p:nvSpPr>
          <p:cNvPr id="582658" name="Rectangle 2"/>
          <p:cNvSpPr>
            <a:spLocks noGrp="1" noRot="1" noChangeAspect="1" noChangeArrowheads="1" noTextEdit="1"/>
          </p:cNvSpPr>
          <p:nvPr>
            <p:ph type="sldImg"/>
          </p:nvPr>
        </p:nvSpPr>
        <p:spPr>
          <a:ln/>
        </p:spPr>
      </p:sp>
      <p:sp>
        <p:nvSpPr>
          <p:cNvPr id="58265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639910359"/>
      </p:ext>
    </p:extLst>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5" name="Rectangle 7"/>
          <p:cNvSpPr>
            <a:spLocks noGrp="1" noChangeArrowheads="1"/>
          </p:cNvSpPr>
          <p:nvPr>
            <p:ph type="sldNum" sz="quarter" idx="5"/>
          </p:nvPr>
        </p:nvSpPr>
        <p:spPr>
          <a:noFill/>
        </p:spPr>
        <p:txBody>
          <a:bodyPr/>
          <a:lstStyle/>
          <a:p>
            <a:fld id="{7ECFA777-F870-4F6D-BA3C-8B40066935EA}" type="slidenum">
              <a:rPr lang="en-US"/>
              <a:pPr/>
              <a:t>329</a:t>
            </a:fld>
            <a:endParaRPr lang="en-US"/>
          </a:p>
        </p:txBody>
      </p:sp>
      <p:sp>
        <p:nvSpPr>
          <p:cNvPr id="584706" name="Rectangle 2"/>
          <p:cNvSpPr>
            <a:spLocks noGrp="1" noRot="1" noChangeAspect="1" noChangeArrowheads="1" noTextEdit="1"/>
          </p:cNvSpPr>
          <p:nvPr>
            <p:ph type="sldImg"/>
          </p:nvPr>
        </p:nvSpPr>
        <p:spPr>
          <a:ln/>
        </p:spPr>
      </p:sp>
      <p:sp>
        <p:nvSpPr>
          <p:cNvPr id="5847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2826637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p:spPr>
        <p:txBody>
          <a:bodyPr/>
          <a:lstStyle/>
          <a:p>
            <a:fld id="{F5A34C6D-7BBC-4B8C-9907-306F7675D4C1}" type="slidenum">
              <a:rPr lang="en-US"/>
              <a:pPr/>
              <a:t>33</a:t>
            </a:fld>
            <a:endParaRPr lang="en-US"/>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866861150"/>
      </p:ext>
    </p:extLst>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3" name="Rectangle 7"/>
          <p:cNvSpPr>
            <a:spLocks noGrp="1" noChangeArrowheads="1"/>
          </p:cNvSpPr>
          <p:nvPr>
            <p:ph type="sldNum" sz="quarter" idx="5"/>
          </p:nvPr>
        </p:nvSpPr>
        <p:spPr>
          <a:noFill/>
        </p:spPr>
        <p:txBody>
          <a:bodyPr/>
          <a:lstStyle/>
          <a:p>
            <a:fld id="{862188B2-253F-45A7-88B4-F2BC90F2EB97}" type="slidenum">
              <a:rPr lang="en-US"/>
              <a:pPr/>
              <a:t>330</a:t>
            </a:fld>
            <a:endParaRPr lang="en-US"/>
          </a:p>
        </p:txBody>
      </p:sp>
      <p:sp>
        <p:nvSpPr>
          <p:cNvPr id="586754" name="Rectangle 2"/>
          <p:cNvSpPr>
            <a:spLocks noGrp="1" noRot="1" noChangeAspect="1" noChangeArrowheads="1" noTextEdit="1"/>
          </p:cNvSpPr>
          <p:nvPr>
            <p:ph type="sldImg"/>
          </p:nvPr>
        </p:nvSpPr>
        <p:spPr>
          <a:ln/>
        </p:spPr>
      </p:sp>
      <p:sp>
        <p:nvSpPr>
          <p:cNvPr id="5867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58254777"/>
      </p:ext>
    </p:extLst>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1" name="Rectangle 7"/>
          <p:cNvSpPr>
            <a:spLocks noGrp="1" noChangeArrowheads="1"/>
          </p:cNvSpPr>
          <p:nvPr>
            <p:ph type="sldNum" sz="quarter" idx="5"/>
          </p:nvPr>
        </p:nvSpPr>
        <p:spPr>
          <a:noFill/>
        </p:spPr>
        <p:txBody>
          <a:bodyPr/>
          <a:lstStyle/>
          <a:p>
            <a:fld id="{1A26A5E9-88F8-4324-952E-61E37A4D9AAC}" type="slidenum">
              <a:rPr lang="en-US"/>
              <a:pPr/>
              <a:t>331</a:t>
            </a:fld>
            <a:endParaRPr lang="en-US"/>
          </a:p>
        </p:txBody>
      </p:sp>
      <p:sp>
        <p:nvSpPr>
          <p:cNvPr id="588802" name="Rectangle 2"/>
          <p:cNvSpPr>
            <a:spLocks noGrp="1" noRot="1" noChangeAspect="1" noChangeArrowheads="1" noTextEdit="1"/>
          </p:cNvSpPr>
          <p:nvPr>
            <p:ph type="sldImg"/>
          </p:nvPr>
        </p:nvSpPr>
        <p:spPr>
          <a:ln/>
        </p:spPr>
      </p:sp>
      <p:sp>
        <p:nvSpPr>
          <p:cNvPr id="5888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266006955"/>
      </p:ext>
    </p:extLst>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49" name="Rectangle 7"/>
          <p:cNvSpPr>
            <a:spLocks noGrp="1" noChangeArrowheads="1"/>
          </p:cNvSpPr>
          <p:nvPr>
            <p:ph type="sldNum" sz="quarter" idx="5"/>
          </p:nvPr>
        </p:nvSpPr>
        <p:spPr>
          <a:noFill/>
        </p:spPr>
        <p:txBody>
          <a:bodyPr/>
          <a:lstStyle/>
          <a:p>
            <a:fld id="{75ECE476-D752-4F7E-B510-386D4B8A7204}" type="slidenum">
              <a:rPr lang="en-US"/>
              <a:pPr/>
              <a:t>332</a:t>
            </a:fld>
            <a:endParaRPr lang="en-US"/>
          </a:p>
        </p:txBody>
      </p:sp>
      <p:sp>
        <p:nvSpPr>
          <p:cNvPr id="590850" name="Rectangle 2"/>
          <p:cNvSpPr>
            <a:spLocks noGrp="1" noRot="1" noChangeAspect="1" noChangeArrowheads="1" noTextEdit="1"/>
          </p:cNvSpPr>
          <p:nvPr>
            <p:ph type="sldImg"/>
          </p:nvPr>
        </p:nvSpPr>
        <p:spPr>
          <a:ln/>
        </p:spPr>
      </p:sp>
      <p:sp>
        <p:nvSpPr>
          <p:cNvPr id="5908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01209364"/>
      </p:ext>
    </p:extLst>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7" name="Rectangle 7"/>
          <p:cNvSpPr>
            <a:spLocks noGrp="1" noChangeArrowheads="1"/>
          </p:cNvSpPr>
          <p:nvPr>
            <p:ph type="sldNum" sz="quarter" idx="5"/>
          </p:nvPr>
        </p:nvSpPr>
        <p:spPr>
          <a:noFill/>
        </p:spPr>
        <p:txBody>
          <a:bodyPr/>
          <a:lstStyle/>
          <a:p>
            <a:fld id="{43BAB616-F195-477F-ADEA-5B176F74B8D5}" type="slidenum">
              <a:rPr lang="en-US"/>
              <a:pPr/>
              <a:t>333</a:t>
            </a:fld>
            <a:endParaRPr lang="en-US"/>
          </a:p>
        </p:txBody>
      </p:sp>
      <p:sp>
        <p:nvSpPr>
          <p:cNvPr id="592898" name="Rectangle 2"/>
          <p:cNvSpPr>
            <a:spLocks noGrp="1" noRot="1" noChangeAspect="1" noChangeArrowheads="1" noTextEdit="1"/>
          </p:cNvSpPr>
          <p:nvPr>
            <p:ph type="sldImg"/>
          </p:nvPr>
        </p:nvSpPr>
        <p:spPr>
          <a:ln/>
        </p:spPr>
      </p:sp>
      <p:sp>
        <p:nvSpPr>
          <p:cNvPr id="59289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39819599"/>
      </p:ext>
    </p:extLst>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5" name="Rectangle 7"/>
          <p:cNvSpPr>
            <a:spLocks noGrp="1" noChangeArrowheads="1"/>
          </p:cNvSpPr>
          <p:nvPr>
            <p:ph type="sldNum" sz="quarter" idx="5"/>
          </p:nvPr>
        </p:nvSpPr>
        <p:spPr>
          <a:noFill/>
        </p:spPr>
        <p:txBody>
          <a:bodyPr/>
          <a:lstStyle/>
          <a:p>
            <a:fld id="{EC577107-A95C-4D16-BEE6-EC77220BAF23}" type="slidenum">
              <a:rPr lang="en-US"/>
              <a:pPr/>
              <a:t>334</a:t>
            </a:fld>
            <a:endParaRPr lang="en-US"/>
          </a:p>
        </p:txBody>
      </p:sp>
      <p:sp>
        <p:nvSpPr>
          <p:cNvPr id="594946" name="Rectangle 2"/>
          <p:cNvSpPr>
            <a:spLocks noGrp="1" noRot="1" noChangeAspect="1" noChangeArrowheads="1" noTextEdit="1"/>
          </p:cNvSpPr>
          <p:nvPr>
            <p:ph type="sldImg"/>
          </p:nvPr>
        </p:nvSpPr>
        <p:spPr>
          <a:ln/>
        </p:spPr>
      </p:sp>
      <p:sp>
        <p:nvSpPr>
          <p:cNvPr id="5949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754438581"/>
      </p:ext>
    </p:extLst>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3" name="Rectangle 7"/>
          <p:cNvSpPr>
            <a:spLocks noGrp="1" noChangeArrowheads="1"/>
          </p:cNvSpPr>
          <p:nvPr>
            <p:ph type="sldNum" sz="quarter" idx="5"/>
          </p:nvPr>
        </p:nvSpPr>
        <p:spPr>
          <a:noFill/>
        </p:spPr>
        <p:txBody>
          <a:bodyPr/>
          <a:lstStyle/>
          <a:p>
            <a:fld id="{E3111A3A-E13B-4F83-AE87-DE214C977EBB}" type="slidenum">
              <a:rPr lang="en-US"/>
              <a:pPr/>
              <a:t>335</a:t>
            </a:fld>
            <a:endParaRPr lang="en-US"/>
          </a:p>
        </p:txBody>
      </p:sp>
      <p:sp>
        <p:nvSpPr>
          <p:cNvPr id="596994" name="Rectangle 2"/>
          <p:cNvSpPr>
            <a:spLocks noGrp="1" noRot="1" noChangeAspect="1" noChangeArrowheads="1" noTextEdit="1"/>
          </p:cNvSpPr>
          <p:nvPr>
            <p:ph type="sldImg"/>
          </p:nvPr>
        </p:nvSpPr>
        <p:spPr>
          <a:ln/>
        </p:spPr>
      </p:sp>
      <p:sp>
        <p:nvSpPr>
          <p:cNvPr id="5969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239868719"/>
      </p:ext>
    </p:extLst>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1" name="Rectangle 7"/>
          <p:cNvSpPr>
            <a:spLocks noGrp="1" noChangeArrowheads="1"/>
          </p:cNvSpPr>
          <p:nvPr>
            <p:ph type="sldNum" sz="quarter" idx="5"/>
          </p:nvPr>
        </p:nvSpPr>
        <p:spPr>
          <a:noFill/>
        </p:spPr>
        <p:txBody>
          <a:bodyPr/>
          <a:lstStyle/>
          <a:p>
            <a:fld id="{49C28AF2-458D-4F83-B120-BD50B99D3114}" type="slidenum">
              <a:rPr lang="en-US"/>
              <a:pPr/>
              <a:t>336</a:t>
            </a:fld>
            <a:endParaRPr lang="en-US"/>
          </a:p>
        </p:txBody>
      </p:sp>
      <p:sp>
        <p:nvSpPr>
          <p:cNvPr id="599042" name="Rectangle 2"/>
          <p:cNvSpPr>
            <a:spLocks noGrp="1" noRot="1" noChangeAspect="1" noChangeArrowheads="1" noTextEdit="1"/>
          </p:cNvSpPr>
          <p:nvPr>
            <p:ph type="sldImg"/>
          </p:nvPr>
        </p:nvSpPr>
        <p:spPr>
          <a:ln/>
        </p:spPr>
      </p:sp>
      <p:sp>
        <p:nvSpPr>
          <p:cNvPr id="5990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065106226"/>
      </p:ext>
    </p:extLst>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89" name="Rectangle 7"/>
          <p:cNvSpPr>
            <a:spLocks noGrp="1" noChangeArrowheads="1"/>
          </p:cNvSpPr>
          <p:nvPr>
            <p:ph type="sldNum" sz="quarter" idx="5"/>
          </p:nvPr>
        </p:nvSpPr>
        <p:spPr>
          <a:noFill/>
        </p:spPr>
        <p:txBody>
          <a:bodyPr/>
          <a:lstStyle/>
          <a:p>
            <a:fld id="{59BD02FD-7E8E-40D6-AC7E-9F04D2B2F5D6}" type="slidenum">
              <a:rPr lang="en-US"/>
              <a:pPr/>
              <a:t>337</a:t>
            </a:fld>
            <a:endParaRPr lang="en-US"/>
          </a:p>
        </p:txBody>
      </p:sp>
      <p:sp>
        <p:nvSpPr>
          <p:cNvPr id="601090" name="Rectangle 2"/>
          <p:cNvSpPr>
            <a:spLocks noGrp="1" noRot="1" noChangeAspect="1" noChangeArrowheads="1" noTextEdit="1"/>
          </p:cNvSpPr>
          <p:nvPr>
            <p:ph type="sldImg"/>
          </p:nvPr>
        </p:nvSpPr>
        <p:spPr>
          <a:ln/>
        </p:spPr>
      </p:sp>
      <p:sp>
        <p:nvSpPr>
          <p:cNvPr id="6010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74995162"/>
      </p:ext>
    </p:extLst>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p:spPr>
        <p:txBody>
          <a:bodyPr/>
          <a:lstStyle/>
          <a:p>
            <a:fld id="{E5EB3096-865E-48CF-AD1B-0DFD4C48611A}" type="slidenum">
              <a:rPr lang="en-US"/>
              <a:pPr/>
              <a:t>338</a:t>
            </a:fld>
            <a:endParaRPr lang="en-US"/>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46676855"/>
      </p:ext>
    </p:extLst>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p:spPr>
        <p:txBody>
          <a:bodyPr/>
          <a:lstStyle/>
          <a:p>
            <a:fld id="{4F343113-A240-4639-93B1-ECB84C31FF81}" type="slidenum">
              <a:rPr lang="en-US"/>
              <a:pPr/>
              <a:t>339</a:t>
            </a:fld>
            <a:endParaRPr lang="en-U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6538213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p:spPr>
        <p:txBody>
          <a:bodyPr/>
          <a:lstStyle/>
          <a:p>
            <a:fld id="{F5A34C6D-7BBC-4B8C-9907-306F7675D4C1}" type="slidenum">
              <a:rPr lang="en-US"/>
              <a:pPr/>
              <a:t>34</a:t>
            </a:fld>
            <a:endParaRPr lang="en-US"/>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654436948"/>
      </p:ext>
    </p:extLst>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p:spPr>
        <p:txBody>
          <a:bodyPr/>
          <a:lstStyle/>
          <a:p>
            <a:fld id="{4F343113-A240-4639-93B1-ECB84C31FF81}" type="slidenum">
              <a:rPr lang="en-US"/>
              <a:pPr/>
              <a:t>340</a:t>
            </a:fld>
            <a:endParaRPr lang="en-U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347514905"/>
      </p:ext>
    </p:extLst>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p:spPr>
        <p:txBody>
          <a:bodyPr/>
          <a:lstStyle/>
          <a:p>
            <a:fld id="{CEA4424D-12D3-459C-87F8-CFA743D79806}" type="slidenum">
              <a:rPr lang="en-US"/>
              <a:pPr/>
              <a:t>341</a:t>
            </a:fld>
            <a:endParaRPr lang="en-US"/>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550747797"/>
      </p:ext>
    </p:extLst>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3" name="Rectangle 7"/>
          <p:cNvSpPr>
            <a:spLocks noGrp="1" noChangeArrowheads="1"/>
          </p:cNvSpPr>
          <p:nvPr>
            <p:ph type="sldNum" sz="quarter" idx="5"/>
          </p:nvPr>
        </p:nvSpPr>
        <p:spPr>
          <a:noFill/>
        </p:spPr>
        <p:txBody>
          <a:bodyPr/>
          <a:lstStyle/>
          <a:p>
            <a:fld id="{CA09495F-922D-4FC1-BC73-C853AFEDE560}" type="slidenum">
              <a:rPr lang="en-US"/>
              <a:pPr/>
              <a:t>342</a:t>
            </a:fld>
            <a:endParaRPr lang="en-US"/>
          </a:p>
        </p:txBody>
      </p:sp>
      <p:sp>
        <p:nvSpPr>
          <p:cNvPr id="607234" name="Rectangle 2"/>
          <p:cNvSpPr>
            <a:spLocks noGrp="1" noRot="1" noChangeAspect="1" noChangeArrowheads="1" noTextEdit="1"/>
          </p:cNvSpPr>
          <p:nvPr>
            <p:ph type="sldImg"/>
          </p:nvPr>
        </p:nvSpPr>
        <p:spPr>
          <a:ln/>
        </p:spPr>
      </p:sp>
      <p:sp>
        <p:nvSpPr>
          <p:cNvPr id="6072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35673553"/>
      </p:ext>
    </p:extLst>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1" name="Rectangle 7"/>
          <p:cNvSpPr>
            <a:spLocks noGrp="1" noChangeArrowheads="1"/>
          </p:cNvSpPr>
          <p:nvPr>
            <p:ph type="sldNum" sz="quarter" idx="5"/>
          </p:nvPr>
        </p:nvSpPr>
        <p:spPr>
          <a:noFill/>
        </p:spPr>
        <p:txBody>
          <a:bodyPr/>
          <a:lstStyle/>
          <a:p>
            <a:fld id="{E37016EA-1888-4F01-97FD-C66DA77BE2B5}" type="slidenum">
              <a:rPr lang="en-US"/>
              <a:pPr/>
              <a:t>343</a:t>
            </a:fld>
            <a:endParaRPr lang="en-US"/>
          </a:p>
        </p:txBody>
      </p:sp>
      <p:sp>
        <p:nvSpPr>
          <p:cNvPr id="609282" name="Rectangle 2"/>
          <p:cNvSpPr>
            <a:spLocks noGrp="1" noRot="1" noChangeAspect="1" noChangeArrowheads="1" noTextEdit="1"/>
          </p:cNvSpPr>
          <p:nvPr>
            <p:ph type="sldImg"/>
          </p:nvPr>
        </p:nvSpPr>
        <p:spPr>
          <a:ln/>
        </p:spPr>
      </p:sp>
      <p:sp>
        <p:nvSpPr>
          <p:cNvPr id="6092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52641091"/>
      </p:ext>
    </p:extLst>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29" name="Rectangle 7"/>
          <p:cNvSpPr>
            <a:spLocks noGrp="1" noChangeArrowheads="1"/>
          </p:cNvSpPr>
          <p:nvPr>
            <p:ph type="sldNum" sz="quarter" idx="5"/>
          </p:nvPr>
        </p:nvSpPr>
        <p:spPr>
          <a:noFill/>
        </p:spPr>
        <p:txBody>
          <a:bodyPr/>
          <a:lstStyle/>
          <a:p>
            <a:fld id="{A6626E43-D2E1-4B87-9E3A-A099D195F0AE}" type="slidenum">
              <a:rPr lang="en-US"/>
              <a:pPr/>
              <a:t>344</a:t>
            </a:fld>
            <a:endParaRPr lang="en-US"/>
          </a:p>
        </p:txBody>
      </p:sp>
      <p:sp>
        <p:nvSpPr>
          <p:cNvPr id="611330" name="Rectangle 2"/>
          <p:cNvSpPr>
            <a:spLocks noGrp="1" noRot="1" noChangeAspect="1" noChangeArrowheads="1" noTextEdit="1"/>
          </p:cNvSpPr>
          <p:nvPr>
            <p:ph type="sldImg"/>
          </p:nvPr>
        </p:nvSpPr>
        <p:spPr>
          <a:ln/>
        </p:spPr>
      </p:sp>
      <p:sp>
        <p:nvSpPr>
          <p:cNvPr id="61133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5233741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p:spPr>
        <p:txBody>
          <a:bodyPr/>
          <a:lstStyle/>
          <a:p>
            <a:fld id="{1A7FFB34-C284-4B9B-B693-5831E2DC6CE2}" type="slidenum">
              <a:rPr lang="en-US"/>
              <a:pPr/>
              <a:t>35</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859672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p:spPr>
        <p:txBody>
          <a:bodyPr/>
          <a:lstStyle/>
          <a:p>
            <a:fld id="{1A7FFB34-C284-4B9B-B693-5831E2DC6CE2}" type="slidenum">
              <a:rPr lang="en-US"/>
              <a:pPr/>
              <a:t>36</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2361101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p:spPr>
        <p:txBody>
          <a:bodyPr/>
          <a:lstStyle/>
          <a:p>
            <a:fld id="{C4DE06DE-A864-492B-94DA-6CE2D0E13D05}" type="slidenum">
              <a:rPr lang="en-US"/>
              <a:pPr/>
              <a:t>37</a:t>
            </a:fld>
            <a:endParaRPr lang="en-US"/>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0336509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p:spPr>
        <p:txBody>
          <a:bodyPr/>
          <a:lstStyle/>
          <a:p>
            <a:fld id="{C4DE06DE-A864-492B-94DA-6CE2D0E13D05}" type="slidenum">
              <a:rPr lang="en-US"/>
              <a:pPr/>
              <a:t>38</a:t>
            </a:fld>
            <a:endParaRPr lang="en-US"/>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8292852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p:spPr>
        <p:txBody>
          <a:bodyPr/>
          <a:lstStyle/>
          <a:p>
            <a:fld id="{A4A5A336-2FBC-442F-A02B-D7A018FEAD80}" type="slidenum">
              <a:rPr lang="en-US"/>
              <a:pPr/>
              <a:t>39</a:t>
            </a:fld>
            <a:endParaRPr lang="en-US"/>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281803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p:spPr>
        <p:txBody>
          <a:bodyPr/>
          <a:lstStyle/>
          <a:p>
            <a:fld id="{2B1A8A2F-1F41-4AEE-A08E-1F30A87A16DD}" type="slidenum">
              <a:rPr lang="en-US"/>
              <a:pPr/>
              <a:t>4</a:t>
            </a:fld>
            <a:endParaRPr lang="en-U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3132878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p:spPr>
        <p:txBody>
          <a:bodyPr/>
          <a:lstStyle/>
          <a:p>
            <a:fld id="{A4A5A336-2FBC-442F-A02B-D7A018FEAD80}" type="slidenum">
              <a:rPr lang="en-US"/>
              <a:pPr/>
              <a:t>40</a:t>
            </a:fld>
            <a:endParaRPr lang="en-US"/>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6480579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a:noFill/>
        </p:spPr>
        <p:txBody>
          <a:bodyPr/>
          <a:lstStyle/>
          <a:p>
            <a:fld id="{BAB30FE1-9FB8-49B4-A9AC-9544E745FD07}" type="slidenum">
              <a:rPr lang="en-US"/>
              <a:pPr/>
              <a:t>41</a:t>
            </a:fld>
            <a:endParaRPr lang="en-US"/>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249378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a:noFill/>
        </p:spPr>
        <p:txBody>
          <a:bodyPr/>
          <a:lstStyle/>
          <a:p>
            <a:fld id="{BAB30FE1-9FB8-49B4-A9AC-9544E745FD07}" type="slidenum">
              <a:rPr lang="en-US"/>
              <a:pPr/>
              <a:t>42</a:t>
            </a:fld>
            <a:endParaRPr lang="en-US"/>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1591316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a:noFill/>
        </p:spPr>
        <p:txBody>
          <a:bodyPr/>
          <a:lstStyle/>
          <a:p>
            <a:fld id="{120C115F-9CA7-4811-949F-061AF8D0E9D5}" type="slidenum">
              <a:rPr lang="en-US"/>
              <a:pPr/>
              <a:t>43</a:t>
            </a:fld>
            <a:endParaRPr lang="en-US"/>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738574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a:noFill/>
        </p:spPr>
        <p:txBody>
          <a:bodyPr/>
          <a:lstStyle/>
          <a:p>
            <a:fld id="{120C115F-9CA7-4811-949F-061AF8D0E9D5}" type="slidenum">
              <a:rPr lang="en-US"/>
              <a:pPr/>
              <a:t>44</a:t>
            </a:fld>
            <a:endParaRPr lang="en-US"/>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0799089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p:spPr>
        <p:txBody>
          <a:bodyPr/>
          <a:lstStyle/>
          <a:p>
            <a:fld id="{6416CB33-F62D-4494-8D82-1CDD3E727B7C}" type="slidenum">
              <a:rPr lang="en-US"/>
              <a:pPr/>
              <a:t>45</a:t>
            </a:fld>
            <a:endParaRPr lang="en-US"/>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7165798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p:spPr>
        <p:txBody>
          <a:bodyPr/>
          <a:lstStyle/>
          <a:p>
            <a:fld id="{6416CB33-F62D-4494-8D82-1CDD3E727B7C}" type="slidenum">
              <a:rPr lang="en-US"/>
              <a:pPr/>
              <a:t>46</a:t>
            </a:fld>
            <a:endParaRPr lang="en-US"/>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3172320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p:spPr>
        <p:txBody>
          <a:bodyPr/>
          <a:lstStyle/>
          <a:p>
            <a:fld id="{6416CB33-F62D-4494-8D82-1CDD3E727B7C}" type="slidenum">
              <a:rPr lang="en-US"/>
              <a:pPr/>
              <a:t>47</a:t>
            </a:fld>
            <a:endParaRPr lang="en-US"/>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3406236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p:spPr>
        <p:txBody>
          <a:bodyPr/>
          <a:lstStyle/>
          <a:p>
            <a:fld id="{6416CB33-F62D-4494-8D82-1CDD3E727B7C}" type="slidenum">
              <a:rPr lang="en-US"/>
              <a:pPr/>
              <a:t>48</a:t>
            </a:fld>
            <a:endParaRPr lang="en-US"/>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26953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p:spPr>
        <p:txBody>
          <a:bodyPr/>
          <a:lstStyle/>
          <a:p>
            <a:fld id="{60B1B356-AA7B-41EA-B7DD-96C6A0026B41}" type="slidenum">
              <a:rPr lang="en-US"/>
              <a:pPr/>
              <a:t>49</a:t>
            </a:fld>
            <a:endParaRPr lang="en-US"/>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9558822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p:spPr>
        <p:txBody>
          <a:bodyPr/>
          <a:lstStyle/>
          <a:p>
            <a:fld id="{DD8EBA1C-9230-4FEE-846B-9DE6A699B320}" type="slidenum">
              <a:rPr lang="en-US"/>
              <a:pPr/>
              <a:t>5</a:t>
            </a:fld>
            <a:endParaRPr lang="en-US"/>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1818096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p:spPr>
        <p:txBody>
          <a:bodyPr/>
          <a:lstStyle/>
          <a:p>
            <a:fld id="{60B1B356-AA7B-41EA-B7DD-96C6A0026B41}" type="slidenum">
              <a:rPr lang="en-US"/>
              <a:pPr/>
              <a:t>50</a:t>
            </a:fld>
            <a:endParaRPr lang="en-US"/>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316575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p:spPr>
        <p:txBody>
          <a:bodyPr/>
          <a:lstStyle/>
          <a:p>
            <a:fld id="{60B1B356-AA7B-41EA-B7DD-96C6A0026B41}" type="slidenum">
              <a:rPr lang="en-US"/>
              <a:pPr/>
              <a:t>51</a:t>
            </a:fld>
            <a:endParaRPr lang="en-US"/>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6065498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p:spPr>
        <p:txBody>
          <a:bodyPr/>
          <a:lstStyle/>
          <a:p>
            <a:fld id="{60B1B356-AA7B-41EA-B7DD-96C6A0026B41}" type="slidenum">
              <a:rPr lang="en-US"/>
              <a:pPr/>
              <a:t>52</a:t>
            </a:fld>
            <a:endParaRPr lang="en-US"/>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477101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a:noFill/>
        </p:spPr>
        <p:txBody>
          <a:bodyPr/>
          <a:lstStyle/>
          <a:p>
            <a:fld id="{0A7539D0-3DF7-4232-92E4-82D6670C9D0C}" type="slidenum">
              <a:rPr lang="en-US"/>
              <a:pPr/>
              <a:t>53</a:t>
            </a:fld>
            <a:endParaRPr lang="en-US"/>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4522451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a:noFill/>
        </p:spPr>
        <p:txBody>
          <a:bodyPr/>
          <a:lstStyle/>
          <a:p>
            <a:fld id="{0A7539D0-3DF7-4232-92E4-82D6670C9D0C}" type="slidenum">
              <a:rPr lang="en-US"/>
              <a:pPr/>
              <a:t>54</a:t>
            </a:fld>
            <a:endParaRPr lang="en-US"/>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481459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a:noFill/>
        </p:spPr>
        <p:txBody>
          <a:bodyPr/>
          <a:lstStyle/>
          <a:p>
            <a:fld id="{3254ECB0-C8FF-49BB-856F-36B1EE487CCD}" type="slidenum">
              <a:rPr lang="en-US"/>
              <a:pPr/>
              <a:t>55</a:t>
            </a:fld>
            <a:endParaRPr lang="en-US"/>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7073972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a:noFill/>
        </p:spPr>
        <p:txBody>
          <a:bodyPr/>
          <a:lstStyle/>
          <a:p>
            <a:fld id="{3254ECB0-C8FF-49BB-856F-36B1EE487CCD}" type="slidenum">
              <a:rPr lang="en-US"/>
              <a:pPr/>
              <a:t>56</a:t>
            </a:fld>
            <a:endParaRPr lang="en-US"/>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3670670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p:spPr>
        <p:txBody>
          <a:bodyPr/>
          <a:lstStyle/>
          <a:p>
            <a:fld id="{4B0B7568-3F94-470C-BA63-E134DE70EFCF}" type="slidenum">
              <a:rPr lang="en-US"/>
              <a:pPr/>
              <a:t>57</a:t>
            </a:fld>
            <a:endParaRPr lang="en-US"/>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9859665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p:spPr>
        <p:txBody>
          <a:bodyPr/>
          <a:lstStyle/>
          <a:p>
            <a:fld id="{4B0B7568-3F94-470C-BA63-E134DE70EFCF}" type="slidenum">
              <a:rPr lang="en-US"/>
              <a:pPr/>
              <a:t>58</a:t>
            </a:fld>
            <a:endParaRPr lang="en-US"/>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5687433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p>
            <a:fld id="{F9BA8323-60F3-43A3-8F29-B617EBA5320B}" type="slidenum">
              <a:rPr lang="en-US"/>
              <a:pPr/>
              <a:t>59</a:t>
            </a:fld>
            <a:endParaRPr lang="en-US"/>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120169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6</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9090473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p>
            <a:fld id="{F9BA8323-60F3-43A3-8F29-B617EBA5320B}" type="slidenum">
              <a:rPr lang="en-US"/>
              <a:pPr/>
              <a:t>60</a:t>
            </a:fld>
            <a:endParaRPr lang="en-US"/>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2141923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6DE4D6AE-5873-4C93-8CC7-0A9B4656152B}" type="slidenum">
              <a:rPr lang="en-US"/>
              <a:pPr/>
              <a:t>61</a:t>
            </a:fld>
            <a:endParaRPr lang="en-US"/>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6777761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6DE4D6AE-5873-4C93-8CC7-0A9B4656152B}" type="slidenum">
              <a:rPr lang="en-US"/>
              <a:pPr/>
              <a:t>62</a:t>
            </a:fld>
            <a:endParaRPr lang="en-US"/>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718405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6DE4D6AE-5873-4C93-8CC7-0A9B4656152B}" type="slidenum">
              <a:rPr lang="en-US"/>
              <a:pPr/>
              <a:t>63</a:t>
            </a:fld>
            <a:endParaRPr lang="en-US"/>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8400063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6DE4D6AE-5873-4C93-8CC7-0A9B4656152B}" type="slidenum">
              <a:rPr lang="en-US"/>
              <a:pPr/>
              <a:t>64</a:t>
            </a:fld>
            <a:endParaRPr lang="en-US"/>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9856439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p>
            <a:fld id="{4EDDD93A-823E-4D81-A49F-8D5A69DDDA0E}" type="slidenum">
              <a:rPr lang="en-US"/>
              <a:pPr/>
              <a:t>65</a:t>
            </a:fld>
            <a:endParaRPr lang="en-US"/>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2166621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p:spPr>
        <p:txBody>
          <a:bodyPr/>
          <a:lstStyle/>
          <a:p>
            <a:fld id="{52D12821-B656-4516-8246-E60E4216843A}" type="slidenum">
              <a:rPr lang="en-US"/>
              <a:pPr/>
              <a:t>66</a:t>
            </a:fld>
            <a:endParaRPr lang="en-US"/>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925254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a:noFill/>
        </p:spPr>
        <p:txBody>
          <a:bodyPr/>
          <a:lstStyle/>
          <a:p>
            <a:fld id="{DC812DAA-D0CD-4731-889E-DED85788E826}" type="slidenum">
              <a:rPr lang="en-US"/>
              <a:pPr/>
              <a:t>67</a:t>
            </a:fld>
            <a:endParaRPr lang="en-US"/>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7648228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a:noFill/>
        </p:spPr>
        <p:txBody>
          <a:bodyPr/>
          <a:lstStyle/>
          <a:p>
            <a:fld id="{DC812DAA-D0CD-4731-889E-DED85788E826}" type="slidenum">
              <a:rPr lang="en-US"/>
              <a:pPr/>
              <a:t>68</a:t>
            </a:fld>
            <a:endParaRPr lang="en-US"/>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5088005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a:noFill/>
        </p:spPr>
        <p:txBody>
          <a:bodyPr/>
          <a:lstStyle/>
          <a:p>
            <a:fld id="{6A6C10A7-70B4-4B62-80CD-01B9E6CEC9CA}" type="slidenum">
              <a:rPr lang="en-US"/>
              <a:pPr/>
              <a:t>69</a:t>
            </a:fld>
            <a:endParaRPr lang="en-US"/>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959441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7</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39932234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a:noFill/>
        </p:spPr>
        <p:txBody>
          <a:bodyPr/>
          <a:lstStyle/>
          <a:p>
            <a:fld id="{6A6C10A7-70B4-4B62-80CD-01B9E6CEC9CA}" type="slidenum">
              <a:rPr lang="en-US"/>
              <a:pPr/>
              <a:t>70</a:t>
            </a:fld>
            <a:endParaRPr lang="en-US"/>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1862019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a:spLocks noGrp="1" noChangeArrowheads="1"/>
          </p:cNvSpPr>
          <p:nvPr>
            <p:ph type="sldNum" sz="quarter" idx="5"/>
          </p:nvPr>
        </p:nvSpPr>
        <p:spPr>
          <a:noFill/>
        </p:spPr>
        <p:txBody>
          <a:bodyPr/>
          <a:lstStyle/>
          <a:p>
            <a:fld id="{68A19C25-9FD1-4855-9754-38E5C4E1B124}" type="slidenum">
              <a:rPr lang="en-US"/>
              <a:pPr/>
              <a:t>71</a:t>
            </a:fld>
            <a:endParaRPr lang="en-US"/>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0881204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p:spPr>
        <p:txBody>
          <a:bodyPr/>
          <a:lstStyle/>
          <a:p>
            <a:fld id="{70EFCAB5-F5BD-4B36-A29E-AF90BFD53F40}" type="slidenum">
              <a:rPr lang="en-US"/>
              <a:pPr/>
              <a:t>72</a:t>
            </a:fld>
            <a:endParaRPr lang="en-US"/>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508802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p:spPr>
        <p:txBody>
          <a:bodyPr/>
          <a:lstStyle/>
          <a:p>
            <a:fld id="{96B906C5-4683-49F3-8B67-F3C8CD5C85FC}" type="slidenum">
              <a:rPr lang="en-US"/>
              <a:pPr/>
              <a:t>73</a:t>
            </a:fld>
            <a:endParaRPr lang="en-US"/>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19017144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a:spLocks noGrp="1" noChangeArrowheads="1"/>
          </p:cNvSpPr>
          <p:nvPr>
            <p:ph type="sldNum" sz="quarter" idx="5"/>
          </p:nvPr>
        </p:nvSpPr>
        <p:spPr>
          <a:noFill/>
        </p:spPr>
        <p:txBody>
          <a:bodyPr/>
          <a:lstStyle/>
          <a:p>
            <a:fld id="{32DEFD73-FB75-4E92-8DCB-A207FF76D7C5}" type="slidenum">
              <a:rPr lang="en-US"/>
              <a:pPr/>
              <a:t>74</a:t>
            </a:fld>
            <a:endParaRPr lang="en-US"/>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77972928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a:spLocks noGrp="1" noChangeArrowheads="1"/>
          </p:cNvSpPr>
          <p:nvPr>
            <p:ph type="sldNum" sz="quarter" idx="5"/>
          </p:nvPr>
        </p:nvSpPr>
        <p:spPr>
          <a:noFill/>
        </p:spPr>
        <p:txBody>
          <a:bodyPr/>
          <a:lstStyle/>
          <a:p>
            <a:fld id="{54A3F3D1-A444-44FA-8451-14FEB700307C}" type="slidenum">
              <a:rPr lang="en-US"/>
              <a:pPr/>
              <a:t>75</a:t>
            </a:fld>
            <a:endParaRPr lang="en-US"/>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46922819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a:spLocks noGrp="1" noChangeArrowheads="1"/>
          </p:cNvSpPr>
          <p:nvPr>
            <p:ph type="sldNum" sz="quarter" idx="5"/>
          </p:nvPr>
        </p:nvSpPr>
        <p:spPr>
          <a:noFill/>
        </p:spPr>
        <p:txBody>
          <a:bodyPr/>
          <a:lstStyle/>
          <a:p>
            <a:fld id="{D5CD0213-3748-48CE-BC53-24B5B60916E9}" type="slidenum">
              <a:rPr lang="en-US"/>
              <a:pPr/>
              <a:t>76</a:t>
            </a:fld>
            <a:endParaRPr lang="en-US"/>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6993580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a:spLocks noGrp="1" noChangeArrowheads="1"/>
          </p:cNvSpPr>
          <p:nvPr>
            <p:ph type="sldNum" sz="quarter" idx="5"/>
          </p:nvPr>
        </p:nvSpPr>
        <p:spPr>
          <a:noFill/>
        </p:spPr>
        <p:txBody>
          <a:bodyPr/>
          <a:lstStyle/>
          <a:p>
            <a:fld id="{977084EA-004E-4607-8512-57885B068444}" type="slidenum">
              <a:rPr lang="en-US"/>
              <a:pPr/>
              <a:t>77</a:t>
            </a:fld>
            <a:endParaRPr lang="en-US"/>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60552866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a:spLocks noGrp="1" noChangeArrowheads="1"/>
          </p:cNvSpPr>
          <p:nvPr>
            <p:ph type="sldNum" sz="quarter" idx="5"/>
          </p:nvPr>
        </p:nvSpPr>
        <p:spPr>
          <a:noFill/>
        </p:spPr>
        <p:txBody>
          <a:bodyPr/>
          <a:lstStyle/>
          <a:p>
            <a:fld id="{3A926C1E-4C59-4A4B-B1E7-342ADBA836BC}" type="slidenum">
              <a:rPr lang="en-US"/>
              <a:pPr/>
              <a:t>78</a:t>
            </a:fld>
            <a:endParaRPr lang="en-US"/>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83838167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a:spLocks noGrp="1" noChangeArrowheads="1"/>
          </p:cNvSpPr>
          <p:nvPr>
            <p:ph type="sldNum" sz="quarter" idx="5"/>
          </p:nvPr>
        </p:nvSpPr>
        <p:spPr>
          <a:noFill/>
        </p:spPr>
        <p:txBody>
          <a:bodyPr/>
          <a:lstStyle/>
          <a:p>
            <a:fld id="{5EE78DC0-6B13-4339-8DC6-F14DD86254B1}" type="slidenum">
              <a:rPr lang="en-US"/>
              <a:pPr/>
              <a:t>79</a:t>
            </a:fld>
            <a:endParaRPr lang="en-US"/>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964459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8</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25661384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p:spPr>
        <p:txBody>
          <a:bodyPr/>
          <a:lstStyle/>
          <a:p>
            <a:fld id="{B34C9260-E107-452A-A1DF-07BF00821AEE}" type="slidenum">
              <a:rPr lang="en-US"/>
              <a:pPr/>
              <a:t>80</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03061037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p:spPr>
        <p:txBody>
          <a:bodyPr/>
          <a:lstStyle/>
          <a:p>
            <a:fld id="{1D3B7A9B-1725-45F4-96AD-6EEB7A17196C}" type="slidenum">
              <a:rPr lang="en-US"/>
              <a:pPr/>
              <a:t>81</a:t>
            </a:fld>
            <a:endParaRPr lang="en-US"/>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0324168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a:spLocks noGrp="1" noChangeArrowheads="1"/>
          </p:cNvSpPr>
          <p:nvPr>
            <p:ph type="sldNum" sz="quarter" idx="5"/>
          </p:nvPr>
        </p:nvSpPr>
        <p:spPr>
          <a:noFill/>
        </p:spPr>
        <p:txBody>
          <a:bodyPr/>
          <a:lstStyle/>
          <a:p>
            <a:fld id="{7499F46E-6AD1-4C7B-9EEE-E6D31FD8639B}" type="slidenum">
              <a:rPr lang="en-US"/>
              <a:pPr/>
              <a:t>82</a:t>
            </a:fld>
            <a:endParaRPr lang="en-US"/>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54054882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p:spPr>
        <p:txBody>
          <a:bodyPr/>
          <a:lstStyle/>
          <a:p>
            <a:fld id="{8363B8C2-D6E1-4AA8-A8C3-B18DB5452B56}" type="slidenum">
              <a:rPr lang="en-US"/>
              <a:pPr/>
              <a:t>83</a:t>
            </a:fld>
            <a:endParaRPr lang="en-US"/>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95377790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p:spPr>
        <p:txBody>
          <a:bodyPr/>
          <a:lstStyle/>
          <a:p>
            <a:fld id="{8363B8C2-D6E1-4AA8-A8C3-B18DB5452B56}" type="slidenum">
              <a:rPr lang="en-US"/>
              <a:pPr/>
              <a:t>84</a:t>
            </a:fld>
            <a:endParaRPr lang="en-US"/>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6180076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a:noFill/>
        </p:spPr>
        <p:txBody>
          <a:bodyPr/>
          <a:lstStyle/>
          <a:p>
            <a:fld id="{04BA519E-4A38-4C91-A1D6-8D58A8F246A8}" type="slidenum">
              <a:rPr lang="en-US"/>
              <a:pPr/>
              <a:t>85</a:t>
            </a:fld>
            <a:endParaRPr lang="en-US"/>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2174518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a:spLocks noGrp="1" noChangeArrowheads="1"/>
          </p:cNvSpPr>
          <p:nvPr>
            <p:ph type="sldNum" sz="quarter" idx="5"/>
          </p:nvPr>
        </p:nvSpPr>
        <p:spPr>
          <a:noFill/>
        </p:spPr>
        <p:txBody>
          <a:bodyPr/>
          <a:lstStyle/>
          <a:p>
            <a:fld id="{AAC638A2-9F5E-4117-AFFE-46D61993FC5B}" type="slidenum">
              <a:rPr lang="en-US"/>
              <a:pPr/>
              <a:t>86</a:t>
            </a:fld>
            <a:endParaRPr lang="en-US"/>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16831167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a:spLocks noGrp="1" noChangeArrowheads="1"/>
          </p:cNvSpPr>
          <p:nvPr>
            <p:ph type="sldNum" sz="quarter" idx="5"/>
          </p:nvPr>
        </p:nvSpPr>
        <p:spPr>
          <a:noFill/>
        </p:spPr>
        <p:txBody>
          <a:bodyPr/>
          <a:lstStyle/>
          <a:p>
            <a:fld id="{3F930FD7-59AC-46B7-B920-8DD26DEA87A3}" type="slidenum">
              <a:rPr lang="en-US"/>
              <a:pPr/>
              <a:t>87</a:t>
            </a:fld>
            <a:endParaRPr lang="en-US"/>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11019082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7"/>
          <p:cNvSpPr>
            <a:spLocks noGrp="1" noChangeArrowheads="1"/>
          </p:cNvSpPr>
          <p:nvPr>
            <p:ph type="sldNum" sz="quarter" idx="5"/>
          </p:nvPr>
        </p:nvSpPr>
        <p:spPr>
          <a:noFill/>
        </p:spPr>
        <p:txBody>
          <a:bodyPr/>
          <a:lstStyle/>
          <a:p>
            <a:fld id="{3674303E-E33A-4ADF-B094-98E01C393B7E}" type="slidenum">
              <a:rPr lang="en-US"/>
              <a:pPr/>
              <a:t>88</a:t>
            </a:fld>
            <a:endParaRPr lang="en-US"/>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06733792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7"/>
          <p:cNvSpPr>
            <a:spLocks noGrp="1" noChangeArrowheads="1"/>
          </p:cNvSpPr>
          <p:nvPr>
            <p:ph type="sldNum" sz="quarter" idx="5"/>
          </p:nvPr>
        </p:nvSpPr>
        <p:spPr>
          <a:noFill/>
        </p:spPr>
        <p:txBody>
          <a:bodyPr/>
          <a:lstStyle/>
          <a:p>
            <a:fld id="{F8CD0CB8-788A-4847-ADEE-6BD04E3B7885}" type="slidenum">
              <a:rPr lang="en-US"/>
              <a:pPr/>
              <a:t>89</a:t>
            </a:fld>
            <a:endParaRPr lang="en-US"/>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274467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9</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51037909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5"/>
          </p:nvPr>
        </p:nvSpPr>
        <p:spPr>
          <a:noFill/>
        </p:spPr>
        <p:txBody>
          <a:bodyPr/>
          <a:lstStyle/>
          <a:p>
            <a:fld id="{82561D2F-82BC-4C09-9D8E-6E202511D94D}" type="slidenum">
              <a:rPr lang="en-US"/>
              <a:pPr/>
              <a:t>90</a:t>
            </a:fld>
            <a:endParaRPr lang="en-US"/>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38068480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a:spLocks noGrp="1" noChangeArrowheads="1"/>
          </p:cNvSpPr>
          <p:nvPr>
            <p:ph type="sldNum" sz="quarter" idx="5"/>
          </p:nvPr>
        </p:nvSpPr>
        <p:spPr>
          <a:noFill/>
        </p:spPr>
        <p:txBody>
          <a:bodyPr/>
          <a:lstStyle/>
          <a:p>
            <a:fld id="{C2CFAC32-E82C-46E0-A95A-7133216591DC}" type="slidenum">
              <a:rPr lang="en-US"/>
              <a:pPr/>
              <a:t>91</a:t>
            </a:fld>
            <a:endParaRPr lang="en-US"/>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8436806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a:spLocks noGrp="1" noChangeArrowheads="1"/>
          </p:cNvSpPr>
          <p:nvPr>
            <p:ph type="sldNum" sz="quarter" idx="5"/>
          </p:nvPr>
        </p:nvSpPr>
        <p:spPr>
          <a:noFill/>
        </p:spPr>
        <p:txBody>
          <a:bodyPr/>
          <a:lstStyle/>
          <a:p>
            <a:fld id="{C2CFAC32-E82C-46E0-A95A-7133216591DC}" type="slidenum">
              <a:rPr lang="en-US"/>
              <a:pPr/>
              <a:t>92</a:t>
            </a:fld>
            <a:endParaRPr lang="en-US"/>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90804120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a:spLocks noGrp="1" noChangeArrowheads="1"/>
          </p:cNvSpPr>
          <p:nvPr>
            <p:ph type="sldNum" sz="quarter" idx="5"/>
          </p:nvPr>
        </p:nvSpPr>
        <p:spPr>
          <a:noFill/>
        </p:spPr>
        <p:txBody>
          <a:bodyPr/>
          <a:lstStyle/>
          <a:p>
            <a:fld id="{5173E5C7-AC14-4704-96F1-EB4A82610CF2}" type="slidenum">
              <a:rPr lang="en-US"/>
              <a:pPr/>
              <a:t>93</a:t>
            </a:fld>
            <a:endParaRPr lang="en-US"/>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0744738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a:spLocks noGrp="1" noChangeArrowheads="1"/>
          </p:cNvSpPr>
          <p:nvPr>
            <p:ph type="sldNum" sz="quarter" idx="5"/>
          </p:nvPr>
        </p:nvSpPr>
        <p:spPr>
          <a:noFill/>
        </p:spPr>
        <p:txBody>
          <a:bodyPr/>
          <a:lstStyle/>
          <a:p>
            <a:fld id="{A11FF4D3-EB89-461E-9D63-67BBB98570C4}" type="slidenum">
              <a:rPr lang="en-US"/>
              <a:pPr/>
              <a:t>94</a:t>
            </a:fld>
            <a:endParaRPr lang="en-US"/>
          </a:p>
        </p:txBody>
      </p:sp>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142231800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a:spLocks noGrp="1" noChangeArrowheads="1"/>
          </p:cNvSpPr>
          <p:nvPr>
            <p:ph type="sldNum" sz="quarter" idx="5"/>
          </p:nvPr>
        </p:nvSpPr>
        <p:spPr>
          <a:noFill/>
        </p:spPr>
        <p:txBody>
          <a:bodyPr/>
          <a:lstStyle/>
          <a:p>
            <a:fld id="{CEE7007A-1E15-4323-940E-781A8C3730BA}" type="slidenum">
              <a:rPr lang="en-US"/>
              <a:pPr/>
              <a:t>95</a:t>
            </a:fld>
            <a:endParaRPr lang="en-US"/>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387321417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a:spLocks noGrp="1" noChangeArrowheads="1"/>
          </p:cNvSpPr>
          <p:nvPr>
            <p:ph type="sldNum" sz="quarter" idx="5"/>
          </p:nvPr>
        </p:nvSpPr>
        <p:spPr>
          <a:noFill/>
        </p:spPr>
        <p:txBody>
          <a:bodyPr/>
          <a:lstStyle/>
          <a:p>
            <a:fld id="{CEE7007A-1E15-4323-940E-781A8C3730BA}" type="slidenum">
              <a:rPr lang="en-US"/>
              <a:pPr/>
              <a:t>96</a:t>
            </a:fld>
            <a:endParaRPr lang="en-US"/>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61113012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a:spLocks noGrp="1" noChangeArrowheads="1"/>
          </p:cNvSpPr>
          <p:nvPr>
            <p:ph type="sldNum" sz="quarter" idx="5"/>
          </p:nvPr>
        </p:nvSpPr>
        <p:spPr>
          <a:noFill/>
        </p:spPr>
        <p:txBody>
          <a:bodyPr/>
          <a:lstStyle/>
          <a:p>
            <a:fld id="{CEE7007A-1E15-4323-940E-781A8C3730BA}" type="slidenum">
              <a:rPr lang="en-US"/>
              <a:pPr/>
              <a:t>97</a:t>
            </a:fld>
            <a:endParaRPr lang="en-US"/>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229819890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a:spLocks noGrp="1" noChangeArrowheads="1"/>
          </p:cNvSpPr>
          <p:nvPr>
            <p:ph type="sldNum" sz="quarter" idx="5"/>
          </p:nvPr>
        </p:nvSpPr>
        <p:spPr>
          <a:noFill/>
        </p:spPr>
        <p:txBody>
          <a:bodyPr/>
          <a:lstStyle/>
          <a:p>
            <a:fld id="{CEE7007A-1E15-4323-940E-781A8C3730BA}" type="slidenum">
              <a:rPr lang="en-US"/>
              <a:pPr/>
              <a:t>98</a:t>
            </a:fld>
            <a:endParaRPr lang="en-US"/>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45236005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a:noFill/>
        </p:spPr>
        <p:txBody>
          <a:bodyPr/>
          <a:lstStyle/>
          <a:p>
            <a:fld id="{942B4394-5F93-4454-AEDD-D84AA5E48C57}" type="slidenum">
              <a:rPr lang="en-US"/>
              <a:pPr/>
              <a:t>99</a:t>
            </a:fld>
            <a:endParaRPr lang="en-US"/>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charset="-128"/>
            </a:endParaRPr>
          </a:p>
        </p:txBody>
      </p:sp>
    </p:spTree>
    <p:extLst>
      <p:ext uri="{BB962C8B-B14F-4D97-AF65-F5344CB8AC3E}">
        <p14:creationId xmlns:p14="http://schemas.microsoft.com/office/powerpoint/2010/main" val="7839822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0" hangingPunct="0">
                <a:defRPr/>
              </a:pPr>
              <a:endParaRPr lang="en-US">
                <a:latin typeface="Tahoma" charset="0"/>
                <a:ea typeface="+mn-ea"/>
              </a:endParaRPr>
            </a:p>
          </p:txBody>
        </p:sp>
        <p:sp>
          <p:nvSpPr>
            <p:cNvPr id="7" name="Freeform 18"/>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w="9525" cap="flat" cmpd="sng">
              <a:noFill/>
              <a:prstDash val="solid"/>
              <a:round/>
              <a:headEnd type="none" w="med" len="med"/>
              <a:tailEnd type="none" w="med" len="med"/>
            </a:ln>
          </p:spPr>
          <p:txBody>
            <a:bodyPr/>
            <a:lstStyle/>
            <a:p>
              <a:endParaRPr lang="en-US"/>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lstStyle>
          <a:p>
            <a:fld id="{940D9232-70F6-41F9-ADC2-6C79019A0A16}"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94AA805A-7E00-4316-BF12-3616B9628E7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742C4796-99B0-4064-A488-C33519FBB71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2371B9ED-B519-4823-941E-6B66CBD1E6F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a:spLocks noChangeArrowheads="1"/>
          </p:cNvSpPr>
          <p:nvPr/>
        </p:nvSpPr>
        <p:spPr bwMode="auto">
          <a:xfrm>
            <a:off x="3636963" y="3005138"/>
            <a:ext cx="182562" cy="228600"/>
          </a:xfrm>
          <a:prstGeom prst="chevron">
            <a:avLst>
              <a:gd name="adj" fmla="val 50000"/>
            </a:avLst>
          </a:prstGeom>
          <a:gradFill rotWithShape="1">
            <a:gsLst>
              <a:gs pos="0">
                <a:srgbClr val="3265A1"/>
              </a:gs>
              <a:gs pos="72000">
                <a:srgbClr val="6391D5"/>
              </a:gs>
              <a:gs pos="100000">
                <a:srgbClr val="8AA8DA"/>
              </a:gs>
            </a:gsLst>
            <a:lin ang="16200000"/>
          </a:gradFill>
          <a:ln w="3175" cap="rnd">
            <a:solidFill>
              <a:srgbClr val="385D8A"/>
            </a:solidFill>
            <a:miter lim="800000"/>
            <a:headEnd/>
            <a:tailEnd/>
          </a:ln>
          <a:effectLst>
            <a:outerShdw blurRad="63500" dist="26940" dir="5400000" rotWithShape="0">
              <a:srgbClr val="000000">
                <a:alpha val="45999"/>
              </a:srgbClr>
            </a:outerShdw>
          </a:effectLst>
        </p:spPr>
        <p:txBody>
          <a:bodyPr anchor="ctr"/>
          <a:lstStyle/>
          <a:p>
            <a:pPr>
              <a:defRPr/>
            </a:pPr>
            <a:endParaRPr lang="en-US">
              <a:solidFill>
                <a:schemeClr val="lt1"/>
              </a:solidFill>
              <a:latin typeface="+mn-lt"/>
              <a:ea typeface="+mn-ea"/>
            </a:endParaRPr>
          </a:p>
        </p:txBody>
      </p:sp>
      <p:sp>
        <p:nvSpPr>
          <p:cNvPr id="5" name="Chevron 4"/>
          <p:cNvSpPr>
            <a:spLocks noChangeArrowheads="1"/>
          </p:cNvSpPr>
          <p:nvPr/>
        </p:nvSpPr>
        <p:spPr bwMode="auto">
          <a:xfrm>
            <a:off x="3449638" y="3005138"/>
            <a:ext cx="184150" cy="228600"/>
          </a:xfrm>
          <a:prstGeom prst="chevron">
            <a:avLst>
              <a:gd name="adj" fmla="val 50000"/>
            </a:avLst>
          </a:prstGeom>
          <a:gradFill rotWithShape="1">
            <a:gsLst>
              <a:gs pos="0">
                <a:srgbClr val="3265A1"/>
              </a:gs>
              <a:gs pos="72000">
                <a:srgbClr val="6391D5"/>
              </a:gs>
              <a:gs pos="100000">
                <a:srgbClr val="8AA8DA"/>
              </a:gs>
            </a:gsLst>
            <a:lin ang="16200000"/>
          </a:gradFill>
          <a:ln w="3175" cap="rnd">
            <a:solidFill>
              <a:srgbClr val="385D8A"/>
            </a:solidFill>
            <a:miter lim="800000"/>
            <a:headEnd/>
            <a:tailEnd/>
          </a:ln>
          <a:effectLst>
            <a:outerShdw blurRad="63500" dist="26940" dir="5400000" rotWithShape="0">
              <a:srgbClr val="000000">
                <a:alpha val="45999"/>
              </a:srgbClr>
            </a:outerShdw>
          </a:effectLst>
        </p:spPr>
        <p:txBody>
          <a:bodyPr anchor="ctr"/>
          <a:lstStyle/>
          <a:p>
            <a:pPr>
              <a:defRPr/>
            </a:pPr>
            <a:endParaRPr lang="en-US">
              <a:solidFill>
                <a:schemeClr val="lt1"/>
              </a:solidFill>
              <a:latin typeface="+mn-lt"/>
              <a:ea typeface="+mn-ea"/>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a:t>Click to edit Master title style</a:t>
            </a:r>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lstStyle>
          <a:p>
            <a:fld id="{ABE90C66-783B-4E32-AC34-C715A0671F59}"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5" name="Date Placeholder 4"/>
          <p:cNvSpPr>
            <a:spLocks noGrp="1"/>
          </p:cNvSpPr>
          <p:nvPr>
            <p:ph type="dt" sz="half" idx="10"/>
          </p:nvPr>
        </p:nvSpPr>
        <p:spPr/>
        <p:txBody>
          <a:bodyPr/>
          <a:lstStyle>
            <a:lvl1pPr>
              <a:defRPr/>
            </a:lvl1pPr>
            <a:extLst/>
          </a:lstStyle>
          <a:p>
            <a:pPr>
              <a:defRPr/>
            </a:pPr>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lstStyle>
          <a:p>
            <a:fld id="{D677E134-E536-46D7-A2FA-72632E7F7D1A}"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extLst/>
          </a:lstStyle>
          <a:p>
            <a:pPr>
              <a:defRPr/>
            </a:pPr>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lstStyle>
          <a:p>
            <a:fld id="{58D9F768-8EA8-4A77-B9A9-ABFB0BC5B373}" type="slidenum">
              <a:rPr lang="en-US"/>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p>
        </p:txBody>
      </p:sp>
      <p:sp>
        <p:nvSpPr>
          <p:cNvPr id="3" name="Date Placeholder 2"/>
          <p:cNvSpPr>
            <a:spLocks noGrp="1"/>
          </p:cNvSpPr>
          <p:nvPr>
            <p:ph type="dt" sz="half" idx="10"/>
          </p:nvPr>
        </p:nvSpPr>
        <p:spPr/>
        <p:txBody>
          <a:bodyPr/>
          <a:lstStyle>
            <a:lvl1pPr>
              <a:defRPr/>
            </a:lvl1pPr>
            <a:extLst/>
          </a:lstStyle>
          <a:p>
            <a:pPr>
              <a:defRPr/>
            </a:pPr>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lstStyle>
          <a:p>
            <a:fld id="{917C8F4B-83C0-449A-BD4A-C67D52AA0223}"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fld id="{83092EB3-3858-40EC-9E9C-AF1867609054}"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extLst/>
          </a:lstStyle>
          <a:p>
            <a:pPr>
              <a:defRPr/>
            </a:pPr>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lstStyle>
          <a:p>
            <a:fld id="{955A624A-D84E-41B3-A164-941E11BF8BF5}" type="slidenum">
              <a:rPr lang="en-US"/>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0" hangingPunct="0">
              <a:defRPr/>
            </a:pPr>
            <a:endParaRPr lang="en-US">
              <a:latin typeface="Tahoma" charset="0"/>
              <a:ea typeface="+mn-ea"/>
            </a:endParaRPr>
          </a:p>
        </p:txBody>
      </p:sp>
      <p:sp>
        <p:nvSpPr>
          <p:cNvPr id="6" name="Freeform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w="9525" cap="flat" cmpd="sng">
            <a:noFill/>
            <a:prstDash val="solid"/>
            <a:round/>
            <a:headEnd type="none" w="med" len="med"/>
            <a:tailEnd type="none" w="med" len="med"/>
          </a:ln>
        </p:spPr>
        <p:txBody>
          <a:bodyPr/>
          <a:lstStyle/>
          <a:p>
            <a:endParaRPr lang="en-US"/>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a:spLocks noChangeArrowheads="1"/>
          </p:cNvSpPr>
          <p:nvPr/>
        </p:nvSpPr>
        <p:spPr bwMode="auto">
          <a:xfrm>
            <a:off x="8664575" y="4987925"/>
            <a:ext cx="182563" cy="228600"/>
          </a:xfrm>
          <a:prstGeom prst="chevron">
            <a:avLst>
              <a:gd name="adj" fmla="val 50000"/>
            </a:avLst>
          </a:prstGeom>
          <a:gradFill rotWithShape="1">
            <a:gsLst>
              <a:gs pos="0">
                <a:srgbClr val="3265A1"/>
              </a:gs>
              <a:gs pos="72000">
                <a:srgbClr val="6391D5"/>
              </a:gs>
              <a:gs pos="100000">
                <a:srgbClr val="8AA8DA"/>
              </a:gs>
            </a:gsLst>
            <a:lin ang="16200000"/>
          </a:gradFill>
          <a:ln w="3175" cap="rnd">
            <a:solidFill>
              <a:srgbClr val="385D8A"/>
            </a:solidFill>
            <a:miter lim="800000"/>
            <a:headEnd/>
            <a:tailEnd/>
          </a:ln>
          <a:effectLst>
            <a:outerShdw blurRad="63500" dist="26940" dir="5400000" rotWithShape="0">
              <a:srgbClr val="000000">
                <a:alpha val="45999"/>
              </a:srgbClr>
            </a:outerShdw>
          </a:effectLst>
        </p:spPr>
        <p:txBody>
          <a:bodyPr anchor="ctr"/>
          <a:lstStyle/>
          <a:p>
            <a:pPr>
              <a:defRPr/>
            </a:pPr>
            <a:endParaRPr lang="en-US">
              <a:solidFill>
                <a:schemeClr val="lt1"/>
              </a:solidFill>
              <a:latin typeface="+mn-lt"/>
              <a:ea typeface="+mn-ea"/>
            </a:endParaRPr>
          </a:p>
        </p:txBody>
      </p:sp>
      <p:sp>
        <p:nvSpPr>
          <p:cNvPr id="10" name="Chevron 9"/>
          <p:cNvSpPr>
            <a:spLocks noChangeArrowheads="1"/>
          </p:cNvSpPr>
          <p:nvPr/>
        </p:nvSpPr>
        <p:spPr bwMode="auto">
          <a:xfrm>
            <a:off x="8477250" y="4987925"/>
            <a:ext cx="182563" cy="228600"/>
          </a:xfrm>
          <a:prstGeom prst="chevron">
            <a:avLst>
              <a:gd name="adj" fmla="val 50000"/>
            </a:avLst>
          </a:prstGeom>
          <a:gradFill rotWithShape="1">
            <a:gsLst>
              <a:gs pos="0">
                <a:srgbClr val="3265A1"/>
              </a:gs>
              <a:gs pos="72000">
                <a:srgbClr val="6391D5"/>
              </a:gs>
              <a:gs pos="100000">
                <a:srgbClr val="8AA8DA"/>
              </a:gs>
            </a:gsLst>
            <a:lin ang="16200000"/>
          </a:gradFill>
          <a:ln w="3175" cap="rnd">
            <a:solidFill>
              <a:srgbClr val="385D8A"/>
            </a:solidFill>
            <a:miter lim="800000"/>
            <a:headEnd/>
            <a:tailEnd/>
          </a:ln>
          <a:effectLst>
            <a:outerShdw blurRad="63500" dist="26940" dir="5400000" rotWithShape="0">
              <a:srgbClr val="000000">
                <a:alpha val="45999"/>
              </a:srgbClr>
            </a:outerShdw>
          </a:effectLst>
        </p:spPr>
        <p:txBody>
          <a:bodyPr anchor="ctr"/>
          <a:lstStyle/>
          <a:p>
            <a:pPr>
              <a:defRPr/>
            </a:pPr>
            <a:endParaRPr lang="en-US">
              <a:solidFill>
                <a:schemeClr val="lt1"/>
              </a:solidFill>
              <a:latin typeface="+mn-lt"/>
              <a:ea typeface="+mn-ea"/>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a:t>Click to edit Master title style</a:t>
            </a:r>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lvl1pPr>
          </a:lstStyle>
          <a:p>
            <a:fld id="{F1A2AB9C-C231-47EB-A3C5-7638F8FD9B1D}"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0" hangingPunct="0">
              <a:defRPr/>
            </a:pPr>
            <a:endParaRPr lang="en-US">
              <a:latin typeface="Tahoma" charset="0"/>
              <a:ea typeface="+mn-ea"/>
            </a:endParaRPr>
          </a:p>
        </p:txBody>
      </p:sp>
      <p:sp>
        <p:nvSpPr>
          <p:cNvPr id="1027" name="Freeform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w="9525" cap="flat" cmpd="sng">
            <a:noFill/>
            <a:prstDash val="solid"/>
            <a:round/>
            <a:headEnd type="none" w="med" len="med"/>
            <a:tailEnd type="none" w="med" len="med"/>
          </a:ln>
        </p:spPr>
        <p:txBody>
          <a:bodyPr/>
          <a:lstStyle/>
          <a:p>
            <a:endParaRPr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latin typeface="Tahoma" charset="0"/>
                <a:ea typeface="+mn-ea"/>
              </a:defRPr>
            </a:lvl1pPr>
            <a:extLst/>
          </a:lstStyle>
          <a:p>
            <a:pPr>
              <a:defRPr/>
            </a:pPr>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latin typeface="Tahoma" charset="0"/>
                <a:ea typeface="+mn-ea"/>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1pPr algn="r">
              <a:defRPr sz="1000"/>
            </a:lvl1pPr>
          </a:lstStyle>
          <a:p>
            <a:fld id="{633B6E27-83C8-46A0-B90C-8C82B7986DF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40" r:id="rId1"/>
    <p:sldLayoutId id="2147483836" r:id="rId2"/>
    <p:sldLayoutId id="2147483841" r:id="rId3"/>
    <p:sldLayoutId id="2147483842" r:id="rId4"/>
    <p:sldLayoutId id="2147483843" r:id="rId5"/>
    <p:sldLayoutId id="2147483844" r:id="rId6"/>
    <p:sldLayoutId id="2147483837" r:id="rId7"/>
    <p:sldLayoutId id="2147483845" r:id="rId8"/>
    <p:sldLayoutId id="2147483846" r:id="rId9"/>
    <p:sldLayoutId id="2147483838" r:id="rId10"/>
    <p:sldLayoutId id="2147483839" r:id="rId11"/>
  </p:sldLayoutIdLst>
  <p:hf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0"/>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ＭＳ Ｐゴシック" charset="0"/>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ＭＳ Ｐゴシック" charset="0"/>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ＭＳ Ｐゴシック" charset="0"/>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ＭＳ Ｐゴシック" charset="0"/>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ＭＳ Ｐゴシック" charset="0"/>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themeOverride" Target="../theme/themeOverride7.xml"/><Relationship Id="rId4" Type="http://schemas.openxmlformats.org/officeDocument/2006/relationships/image" Target="../media/image2.png"/></Relationships>
</file>

<file path=ppt/slides/_rels/slide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legalsolutions.thomsonreuters.com/law-products/Practice-Materials/The-Evidence-and-Trial-Wheels-California-Edition-The-Rutter-Group/p/100006621"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hyperlink" Target="http://legalsolutions.thomsonreuters.com/law-products/Practice-Materials/The-Evidence-and-Trial-Wheels-Federal-Edition-The-Rutter-Group/p/100009407" TargetMode="External"/></Relationships>
</file>

<file path=ppt/slides/_rels/slide1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1.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2.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3.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4.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5.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6.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7.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8.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0.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1.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2.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4.xml"/><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5.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6.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8.xml"/><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0.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1.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7.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0.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3.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5.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6.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8.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0.xml"/><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2.xml"/><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3.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4.xml"/><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5.xml"/><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6.xml"/><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7.xml"/><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8.xml"/><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0.xml"/><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1.xml"/><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2.xml"/><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3.xml"/><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4.xml"/><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5.xml"/><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6.xml"/><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7.xml"/><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8.xml"/><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0.xml"/><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1.xml"/><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2.xml"/><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3.xml"/><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4.xml"/><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5.xml"/><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6.xml"/><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7.xml"/><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8.xml"/><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0.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1.xml"/><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2.xml"/><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3.xml"/><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4.xml"/><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5.xml"/><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6.xml"/><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7.xml"/><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8.xml"/><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0.xml"/><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1.xml"/><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2.xml"/><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3.xml"/><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4.xml"/><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5.xml"/><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6.xml"/><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7.xml"/><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8.xml"/><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0.xml"/><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1.xml"/><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3.xml"/><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4.xml"/><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5.xml"/><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6.xml"/><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7.xml"/><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8.xml"/><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0.xml"/><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1.xml"/><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2.xml"/><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3.xml"/><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4.xml"/><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5.xml"/><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6.xml"/><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7.xml"/><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8.xml"/><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0.xml"/><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1.xml"/><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2.xml"/><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3.xml"/><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4.xml"/><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5.xml"/><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6.xml"/><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7.xml"/><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8.xml"/><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0.xml"/><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1.xml"/><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2.xml"/><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3.xml"/><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4.xml"/><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5.xml"/><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6.xml"/><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8.xml"/><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0.xml"/><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1.xml"/><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3.xml"/><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2.png"/></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2.png"/></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legalsolutions.thomsonreuters.com/law-products/Practice-Materials/The-Evidence-and-Trial-Wheels-Federal-Edition-The-Rutter-Group/p/100009407" TargetMode="External"/><Relationship Id="rId4" Type="http://schemas.openxmlformats.org/officeDocument/2006/relationships/hyperlink" Target="http://legalsolutions.thomsonreuters.com/law-products/Practice-Materials/The-Evidence-and-Trial-Wheels-California-Edition-The-Rutter-Group/p/100006621" TargetMode="External"/></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1905000" y="228600"/>
            <a:ext cx="6629400" cy="2743200"/>
          </a:xfrm>
          <a:prstGeom prst="rect">
            <a:avLst/>
          </a:prstGeom>
        </p:spPr>
        <p:txBody>
          <a:bodyPr anchor="ctr">
            <a:normAutofit fontScale="75000" lnSpcReduction="20000"/>
            <a:scene3d>
              <a:camera prst="orthographicFront"/>
              <a:lightRig rig="soft" dir="t"/>
            </a:scene3d>
            <a:sp3d prstMaterial="softEdge">
              <a:bevelT w="25400" h="25400"/>
            </a:sp3d>
          </a:bodyPr>
          <a:lstStyle/>
          <a:p>
            <a:pPr algn="r" fontAlgn="auto">
              <a:spcAft>
                <a:spcPts val="0"/>
              </a:spcAft>
              <a:defRPr/>
            </a:pPr>
            <a:br>
              <a:rPr lang="en-US" sz="4100" b="1" dirty="0">
                <a:solidFill>
                  <a:schemeClr val="tx2"/>
                </a:solidFill>
                <a:effectLst>
                  <a:outerShdw blurRad="31750" dist="25400" dir="5400000" algn="tl" rotWithShape="0">
                    <a:srgbClr val="000000">
                      <a:alpha val="25000"/>
                    </a:srgbClr>
                  </a:outerShdw>
                </a:effectLst>
                <a:latin typeface="+mj-lt"/>
                <a:ea typeface="+mj-ea"/>
                <a:cs typeface="+mj-cs"/>
              </a:rPr>
            </a:br>
            <a:br>
              <a:rPr lang="en-US" sz="4100" b="1" dirty="0">
                <a:solidFill>
                  <a:schemeClr val="tx2"/>
                </a:solidFill>
                <a:effectLst>
                  <a:outerShdw blurRad="31750" dist="25400" dir="5400000" algn="tl" rotWithShape="0">
                    <a:srgbClr val="000000">
                      <a:alpha val="25000"/>
                    </a:srgbClr>
                  </a:outerShdw>
                </a:effectLst>
                <a:latin typeface="+mj-lt"/>
                <a:ea typeface="+mj-ea"/>
                <a:cs typeface="+mj-cs"/>
              </a:rPr>
            </a:br>
            <a:br>
              <a:rPr lang="en-US" sz="4100" b="1" dirty="0">
                <a:solidFill>
                  <a:srgbClr val="FF0000"/>
                </a:solidFill>
                <a:effectLst>
                  <a:outerShdw blurRad="31750" dist="25400" dir="5400000" algn="tl" rotWithShape="0">
                    <a:srgbClr val="000000">
                      <a:alpha val="25000"/>
                    </a:srgbClr>
                  </a:outerShdw>
                </a:effectLst>
                <a:latin typeface="+mj-lt"/>
                <a:ea typeface="+mj-ea"/>
                <a:cs typeface="+mj-cs"/>
              </a:rPr>
            </a:br>
            <a:r>
              <a:rPr lang="en-US" sz="5300" b="1" dirty="0">
                <a:ln>
                  <a:solidFill>
                    <a:schemeClr val="accent1"/>
                  </a:solidFill>
                </a:ln>
                <a:solidFill>
                  <a:srgbClr val="FF0000"/>
                </a:solidFill>
                <a:effectLst>
                  <a:outerShdw blurRad="60007" dist="200025" dir="15000000" sy="30000" kx="-1800000" algn="bl" rotWithShape="0">
                    <a:schemeClr val="tx1">
                      <a:alpha val="32000"/>
                    </a:schemeClr>
                  </a:outerShdw>
                </a:effectLst>
                <a:latin typeface="+mj-lt"/>
                <a:ea typeface="+mj-ea"/>
                <a:cs typeface="+mj-cs"/>
              </a:rPr>
              <a:t>THE EVIDENCE WHEEL </a:t>
            </a:r>
            <a:br>
              <a:rPr lang="en-US" sz="4100" b="1" dirty="0">
                <a:solidFill>
                  <a:schemeClr val="tx2"/>
                </a:solidFill>
                <a:effectLst>
                  <a:outerShdw blurRad="31750" dist="25400" dir="5400000" algn="tl" rotWithShape="0">
                    <a:srgbClr val="000000">
                      <a:alpha val="25000"/>
                    </a:srgbClr>
                  </a:outerShdw>
                </a:effectLst>
                <a:latin typeface="+mj-lt"/>
                <a:ea typeface="+mj-ea"/>
                <a:cs typeface="+mj-cs"/>
              </a:rPr>
            </a:br>
            <a:r>
              <a:rPr lang="en-US" sz="3600" b="1" dirty="0">
                <a:solidFill>
                  <a:schemeClr val="tx2"/>
                </a:solidFill>
                <a:effectLst>
                  <a:outerShdw blurRad="31750" dist="25400" dir="5400000" algn="tl" rotWithShape="0">
                    <a:srgbClr val="000000">
                      <a:alpha val="25000"/>
                    </a:srgbClr>
                  </a:outerShdw>
                </a:effectLst>
                <a:latin typeface="+mj-lt"/>
                <a:ea typeface="+mj-ea"/>
                <a:cs typeface="+mj-cs"/>
              </a:rPr>
              <a:t> </a:t>
            </a:r>
            <a:r>
              <a:rPr lang="en-US" sz="3500" b="1" dirty="0">
                <a:solidFill>
                  <a:schemeClr val="tx2"/>
                </a:solidFill>
                <a:effectLst>
                  <a:outerShdw blurRad="31750" dist="25400" dir="5400000" algn="tl" rotWithShape="0">
                    <a:srgbClr val="000000">
                      <a:alpha val="25000"/>
                    </a:srgbClr>
                  </a:outerShdw>
                </a:effectLst>
                <a:latin typeface="+mj-lt"/>
                <a:ea typeface="+mj-ea"/>
                <a:cs typeface="+mj-cs"/>
              </a:rPr>
              <a:t>Evidence Flashcards:</a:t>
            </a:r>
            <a:br>
              <a:rPr lang="en-US" sz="3500" b="1" dirty="0">
                <a:solidFill>
                  <a:schemeClr val="tx2"/>
                </a:solidFill>
                <a:effectLst>
                  <a:outerShdw blurRad="31750" dist="25400" dir="5400000" algn="tl" rotWithShape="0">
                    <a:srgbClr val="000000">
                      <a:alpha val="25000"/>
                    </a:srgbClr>
                  </a:outerShdw>
                </a:effectLst>
                <a:latin typeface="+mj-lt"/>
                <a:ea typeface="+mj-ea"/>
                <a:cs typeface="+mj-cs"/>
              </a:rPr>
            </a:br>
            <a:r>
              <a:rPr lang="en-US" sz="3500" b="1" dirty="0">
                <a:solidFill>
                  <a:schemeClr val="tx2"/>
                </a:solidFill>
                <a:effectLst>
                  <a:outerShdw blurRad="31750" dist="25400" dir="5400000" algn="tl" rotWithShape="0">
                    <a:srgbClr val="000000">
                      <a:alpha val="25000"/>
                    </a:srgbClr>
                  </a:outerShdw>
                </a:effectLst>
                <a:latin typeface="+mj-lt"/>
                <a:ea typeface="+mj-ea"/>
                <a:cs typeface="+mj-cs"/>
              </a:rPr>
              <a:t> Fundamentals </a:t>
            </a:r>
            <a:br>
              <a:rPr lang="en-US" sz="3500" b="1" dirty="0">
                <a:solidFill>
                  <a:schemeClr val="tx2"/>
                </a:solidFill>
                <a:effectLst>
                  <a:outerShdw blurRad="31750" dist="25400" dir="5400000" algn="tl" rotWithShape="0">
                    <a:srgbClr val="000000">
                      <a:alpha val="25000"/>
                    </a:srgbClr>
                  </a:outerShdw>
                </a:effectLst>
                <a:latin typeface="+mj-lt"/>
                <a:ea typeface="+mj-ea"/>
                <a:cs typeface="+mj-cs"/>
              </a:rPr>
            </a:br>
            <a:r>
              <a:rPr lang="en-US" sz="3500" b="1" dirty="0">
                <a:solidFill>
                  <a:schemeClr val="tx2"/>
                </a:solidFill>
                <a:effectLst>
                  <a:outerShdw blurRad="31750" dist="25400" dir="5400000" algn="tl" rotWithShape="0">
                    <a:srgbClr val="000000">
                      <a:alpha val="25000"/>
                    </a:srgbClr>
                  </a:outerShdw>
                </a:effectLst>
                <a:latin typeface="+mj-lt"/>
                <a:ea typeface="+mj-ea"/>
                <a:cs typeface="+mj-cs"/>
              </a:rPr>
              <a:t> That Must Be Over Learned For Trial</a:t>
            </a:r>
          </a:p>
        </p:txBody>
      </p:sp>
      <p:pic>
        <p:nvPicPr>
          <p:cNvPr id="14339" name="Picture 4"/>
          <p:cNvPicPr>
            <a:picLocks noChangeAspect="1" noChangeArrowheads="1"/>
          </p:cNvPicPr>
          <p:nvPr/>
        </p:nvPicPr>
        <p:blipFill>
          <a:blip r:embed="rId3" cstate="print"/>
          <a:srcRect/>
          <a:stretch>
            <a:fillRect/>
          </a:stretch>
        </p:blipFill>
        <p:spPr bwMode="auto">
          <a:xfrm>
            <a:off x="3248025" y="2895600"/>
            <a:ext cx="2238375" cy="1695450"/>
          </a:xfrm>
          <a:prstGeom prst="rect">
            <a:avLst/>
          </a:prstGeom>
          <a:noFill/>
          <a:ln w="9525">
            <a:noFill/>
            <a:miter lim="800000"/>
            <a:headEnd/>
            <a:tailEnd/>
          </a:ln>
        </p:spPr>
      </p:pic>
      <p:pic>
        <p:nvPicPr>
          <p:cNvPr id="14340" name="Picture 3"/>
          <p:cNvPicPr>
            <a:picLocks noChangeAspect="1" noChangeArrowheads="1"/>
          </p:cNvPicPr>
          <p:nvPr/>
        </p:nvPicPr>
        <p:blipFill>
          <a:blip r:embed="rId4" cstate="print"/>
          <a:srcRect/>
          <a:stretch>
            <a:fillRect/>
          </a:stretch>
        </p:blipFill>
        <p:spPr bwMode="auto">
          <a:xfrm>
            <a:off x="609600" y="609600"/>
            <a:ext cx="1981200" cy="2087563"/>
          </a:xfrm>
          <a:prstGeom prst="rect">
            <a:avLst/>
          </a:prstGeom>
          <a:noFill/>
          <a:ln w="9525">
            <a:noFill/>
            <a:miter lim="800000"/>
            <a:headEnd/>
            <a:tailEnd/>
          </a:ln>
        </p:spPr>
      </p:pic>
      <p:sp>
        <p:nvSpPr>
          <p:cNvPr id="9" name="Rectangle 3"/>
          <p:cNvSpPr txBox="1">
            <a:spLocks noChangeArrowheads="1"/>
          </p:cNvSpPr>
          <p:nvPr/>
        </p:nvSpPr>
        <p:spPr bwMode="auto">
          <a:xfrm>
            <a:off x="4800600" y="3276600"/>
            <a:ext cx="3657600" cy="1295400"/>
          </a:xfrm>
          <a:prstGeom prst="rect">
            <a:avLst/>
          </a:prstGeom>
          <a:noFill/>
          <a:ln w="9525">
            <a:noFill/>
            <a:miter lim="800000"/>
            <a:headEnd/>
            <a:tailEnd/>
          </a:ln>
        </p:spPr>
        <p:txBody>
          <a:bodyPr/>
          <a:lstStyle/>
          <a:p>
            <a:pPr marL="365125" indent="-255588" algn="r">
              <a:lnSpc>
                <a:spcPct val="70000"/>
              </a:lnSpc>
              <a:spcBef>
                <a:spcPts val="400"/>
              </a:spcBef>
              <a:buClr>
                <a:schemeClr val="accent1"/>
              </a:buClr>
              <a:buSzPct val="68000"/>
              <a:defRPr/>
            </a:pPr>
            <a:r>
              <a:rPr lang="en-US" sz="2400" dirty="0">
                <a:solidFill>
                  <a:schemeClr val="tx2"/>
                </a:solidFill>
                <a:latin typeface="+mn-lt"/>
                <a:ea typeface="+mn-ea"/>
              </a:rPr>
              <a:t>Robert S. Arns</a:t>
            </a:r>
          </a:p>
          <a:p>
            <a:pPr marL="365125" indent="-255588" algn="r">
              <a:lnSpc>
                <a:spcPct val="70000"/>
              </a:lnSpc>
              <a:spcBef>
                <a:spcPts val="400"/>
              </a:spcBef>
              <a:buClr>
                <a:schemeClr val="accent1"/>
              </a:buClr>
              <a:buSzPct val="68000"/>
              <a:defRPr/>
            </a:pPr>
            <a:r>
              <a:rPr lang="en-US" sz="2400" dirty="0">
                <a:solidFill>
                  <a:schemeClr val="tx2"/>
                </a:solidFill>
                <a:latin typeface="+mn-lt"/>
                <a:ea typeface="+mn-ea"/>
              </a:rPr>
              <a:t>Arns Davis Law</a:t>
            </a:r>
          </a:p>
          <a:p>
            <a:pPr marL="365125" indent="-255588" algn="r">
              <a:lnSpc>
                <a:spcPct val="70000"/>
              </a:lnSpc>
              <a:spcBef>
                <a:spcPts val="400"/>
              </a:spcBef>
              <a:buClr>
                <a:schemeClr val="accent1"/>
              </a:buClr>
              <a:buSzPct val="68000"/>
              <a:defRPr/>
            </a:pPr>
            <a:r>
              <a:rPr lang="en-US" sz="2400" dirty="0">
                <a:solidFill>
                  <a:schemeClr val="tx2"/>
                </a:solidFill>
                <a:latin typeface="+mn-lt"/>
                <a:ea typeface="+mn-ea"/>
              </a:rPr>
              <a:t>San Francisco </a:t>
            </a:r>
          </a:p>
          <a:p>
            <a:pPr marL="365125" indent="-255588">
              <a:lnSpc>
                <a:spcPct val="70000"/>
              </a:lnSpc>
              <a:spcBef>
                <a:spcPts val="400"/>
              </a:spcBef>
              <a:buClr>
                <a:schemeClr val="accent1"/>
              </a:buClr>
              <a:buSzPct val="68000"/>
              <a:buFont typeface="Wingdings 3" pitchFamily="18" charset="2"/>
              <a:buChar char=""/>
              <a:defRPr/>
            </a:pPr>
            <a:endParaRPr lang="en-US" sz="1400" i="1" dirty="0">
              <a:latin typeface="+mn-lt"/>
              <a:ea typeface="+mn-ea"/>
            </a:endParaRPr>
          </a:p>
        </p:txBody>
      </p:sp>
      <p:pic>
        <p:nvPicPr>
          <p:cNvPr id="14343" name="Picture 2" descr="NEW TRGlogoBlack Brand BEST.eps"/>
          <p:cNvPicPr>
            <a:picLocks noChangeAspect="1"/>
          </p:cNvPicPr>
          <p:nvPr/>
        </p:nvPicPr>
        <p:blipFill>
          <a:blip r:embed="rId5" cstate="print"/>
          <a:srcRect/>
          <a:stretch>
            <a:fillRect/>
          </a:stretch>
        </p:blipFill>
        <p:spPr bwMode="auto">
          <a:xfrm>
            <a:off x="304800" y="4724400"/>
            <a:ext cx="5638800" cy="40005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1</a:t>
            </a:fld>
            <a:endParaRPr lang="en-US"/>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27395" y="4937125"/>
            <a:ext cx="3186430" cy="82653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INTRODUCTION:  </a:t>
            </a:r>
            <a:br>
              <a:rPr lang="en-US" sz="5000" dirty="0">
                <a:solidFill>
                  <a:schemeClr val="bg1"/>
                </a:solidFill>
                <a:ea typeface="+mj-ea"/>
              </a:rPr>
            </a:br>
            <a:r>
              <a:rPr lang="en-US" sz="5000" dirty="0">
                <a:solidFill>
                  <a:schemeClr val="bg1"/>
                </a:solidFill>
                <a:ea typeface="+mj-ea"/>
              </a:rPr>
              <a:t>How To Use These Materials </a:t>
            </a:r>
          </a:p>
        </p:txBody>
      </p:sp>
      <p:pic>
        <p:nvPicPr>
          <p:cNvPr id="24581"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10</a:t>
            </a:fld>
            <a:endParaRPr lang="en-US"/>
          </a:p>
        </p:txBody>
      </p:sp>
    </p:spTree>
    <p:extLst>
      <p:ext uri="{BB962C8B-B14F-4D97-AF65-F5344CB8AC3E}">
        <p14:creationId xmlns:p14="http://schemas.microsoft.com/office/powerpoint/2010/main" val="301360806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3"/>
          <p:cNvSpPr>
            <a:spLocks noGrp="1" noChangeArrowheads="1"/>
          </p:cNvSpPr>
          <p:nvPr>
            <p:ph idx="1"/>
          </p:nvPr>
        </p:nvSpPr>
        <p:spPr>
          <a:xfrm>
            <a:off x="762000" y="1828800"/>
            <a:ext cx="7696200" cy="4038600"/>
          </a:xfrm>
        </p:spPr>
        <p:txBody>
          <a:bodyPr/>
          <a:lstStyle/>
          <a:p>
            <a:pPr eaLnBrk="1" hangingPunct="1">
              <a:lnSpc>
                <a:spcPct val="80000"/>
              </a:lnSpc>
              <a:buFont typeface="Wingdings" pitchFamily="2" charset="2"/>
              <a:buNone/>
            </a:pPr>
            <a:r>
              <a:rPr lang="en-US" sz="2400" i="1" dirty="0">
                <a:ea typeface="ＭＳ Ｐゴシック" charset="-128"/>
              </a:rPr>
              <a:t>What do you do if the witness starts giving a narrative answer to a closed-ended question</a:t>
            </a:r>
            <a:r>
              <a:rPr lang="en-US" sz="2400" dirty="0">
                <a:ea typeface="ＭＳ Ｐゴシック" charset="-128"/>
              </a:rPr>
              <a:t>?</a:t>
            </a:r>
          </a:p>
          <a:p>
            <a:pPr marL="609600" indent="-609600" eaLnBrk="1" hangingPunct="1">
              <a:lnSpc>
                <a:spcPct val="80000"/>
              </a:lnSpc>
              <a:buFont typeface="Wingdings" pitchFamily="2" charset="2"/>
              <a:buNone/>
            </a:pPr>
            <a:endParaRPr lang="en-US" sz="2400" dirty="0">
              <a:ea typeface="ＭＳ Ｐゴシック" charset="-128"/>
            </a:endParaRPr>
          </a:p>
          <a:p>
            <a:pPr marL="609600" indent="-609600" eaLnBrk="1" hangingPunct="1">
              <a:lnSpc>
                <a:spcPct val="80000"/>
              </a:lnSpc>
              <a:buFont typeface="Wingdings" pitchFamily="2" charset="2"/>
              <a:buNone/>
            </a:pPr>
            <a:r>
              <a:rPr lang="en-US" sz="2400" dirty="0">
                <a:ea typeface="ＭＳ Ｐゴシック" charset="-128"/>
              </a:rPr>
              <a:t>As soon as you realize the witness is giving a narrative answer to a proper question,</a:t>
            </a:r>
          </a:p>
          <a:p>
            <a:pPr marL="609600" indent="-609600" eaLnBrk="1" hangingPunct="1">
              <a:lnSpc>
                <a:spcPct val="80000"/>
              </a:lnSpc>
              <a:buNone/>
            </a:pPr>
            <a:r>
              <a:rPr lang="en-US" sz="2400" dirty="0">
                <a:ea typeface="ＭＳ Ｐゴシック" charset="-128"/>
              </a:rPr>
              <a:t> </a:t>
            </a:r>
          </a:p>
          <a:p>
            <a:pPr marL="609600" indent="-609600" eaLnBrk="1" hangingPunct="1">
              <a:lnSpc>
                <a:spcPct val="80000"/>
              </a:lnSpc>
            </a:pPr>
            <a:r>
              <a:rPr lang="en-US" sz="2400" b="1" i="1" dirty="0">
                <a:ea typeface="ＭＳ Ｐゴシック" charset="-128"/>
              </a:rPr>
              <a:t>Interrupt and state</a:t>
            </a:r>
            <a:r>
              <a:rPr lang="en-US" sz="2400" dirty="0">
                <a:ea typeface="ＭＳ Ｐゴシック" charset="-128"/>
              </a:rPr>
              <a:t> : </a:t>
            </a:r>
            <a:r>
              <a:rPr lang="ja-JP" altLang="en-US" sz="2400" dirty="0">
                <a:ea typeface="ＭＳ Ｐゴシック" charset="-128"/>
              </a:rPr>
              <a:t>“</a:t>
            </a:r>
            <a:r>
              <a:rPr lang="en-US" altLang="ja-JP" sz="2400" dirty="0">
                <a:ea typeface="ＭＳ Ｐゴシック" charset="-128"/>
              </a:rPr>
              <a:t>Object, your Honor, unresponsive answer.</a:t>
            </a:r>
            <a:r>
              <a:rPr lang="ja-JP" altLang="en-US" sz="2400" dirty="0">
                <a:ea typeface="ＭＳ Ｐゴシック" charset="-128"/>
              </a:rPr>
              <a:t>”</a:t>
            </a:r>
            <a:endParaRPr lang="en-US" altLang="ja-JP" sz="2400" dirty="0">
              <a:ea typeface="ＭＳ Ｐゴシック" charset="-128"/>
            </a:endParaRPr>
          </a:p>
          <a:p>
            <a:pPr eaLnBrk="1" hangingPunct="1">
              <a:lnSpc>
                <a:spcPct val="8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Narrative Question</a:t>
            </a:r>
          </a:p>
        </p:txBody>
      </p:sp>
      <p:pic>
        <p:nvPicPr>
          <p:cNvPr id="14131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100</a:t>
            </a:fld>
            <a:endParaRPr lang="en-US"/>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3"/>
          <p:cNvSpPr>
            <a:spLocks noGrp="1" noChangeArrowheads="1"/>
          </p:cNvSpPr>
          <p:nvPr>
            <p:ph idx="1"/>
          </p:nvPr>
        </p:nvSpPr>
        <p:spPr>
          <a:xfrm>
            <a:off x="762000" y="1600200"/>
            <a:ext cx="6858000" cy="4419600"/>
          </a:xfrm>
        </p:spPr>
        <p:txBody>
          <a:bodyPr/>
          <a:lstStyle/>
          <a:p>
            <a:pPr marL="609600" indent="-609600" eaLnBrk="1" hangingPunct="1">
              <a:lnSpc>
                <a:spcPct val="80000"/>
              </a:lnSpc>
              <a:buFont typeface="Wingdings" pitchFamily="2" charset="2"/>
              <a:buNone/>
            </a:pPr>
            <a:r>
              <a:rPr lang="en-US" sz="2200" dirty="0">
                <a:ea typeface="ＭＳ Ｐゴシック" charset="-128"/>
              </a:rPr>
              <a:t>If your “unresponsive” objection is sustained, then what should you do?</a:t>
            </a:r>
            <a:endParaRPr lang="en-US" altLang="ja-JP" sz="2200" dirty="0">
              <a:ea typeface="ＭＳ Ｐゴシック" charset="-128"/>
            </a:endParaRPr>
          </a:p>
          <a:p>
            <a:pPr marL="609600" indent="-609600" eaLnBrk="1" hangingPunct="1">
              <a:lnSpc>
                <a:spcPct val="80000"/>
              </a:lnSpc>
              <a:buFont typeface="Wingdings 3" pitchFamily="18" charset="2"/>
              <a:buNone/>
            </a:pPr>
            <a:endParaRPr lang="en-US" sz="2200" dirty="0">
              <a:ea typeface="ＭＳ Ｐゴシック" charset="-128"/>
            </a:endParaRPr>
          </a:p>
          <a:p>
            <a:pPr marL="609600" indent="-609600" eaLnBrk="1" hangingPunct="1">
              <a:lnSpc>
                <a:spcPct val="90000"/>
              </a:lnSpc>
            </a:pPr>
            <a:endParaRPr lang="en-US" sz="22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Narrative Question</a:t>
            </a:r>
          </a:p>
        </p:txBody>
      </p:sp>
      <p:pic>
        <p:nvPicPr>
          <p:cNvPr id="14336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101</a:t>
            </a:fld>
            <a:endParaRPr 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3"/>
          <p:cNvSpPr>
            <a:spLocks noGrp="1" noChangeArrowheads="1"/>
          </p:cNvSpPr>
          <p:nvPr>
            <p:ph idx="1"/>
          </p:nvPr>
        </p:nvSpPr>
        <p:spPr>
          <a:xfrm>
            <a:off x="762000" y="1600200"/>
            <a:ext cx="6858000" cy="4419600"/>
          </a:xfrm>
        </p:spPr>
        <p:txBody>
          <a:bodyPr/>
          <a:lstStyle/>
          <a:p>
            <a:pPr marL="609600" indent="-609600" eaLnBrk="1" hangingPunct="1">
              <a:lnSpc>
                <a:spcPct val="80000"/>
              </a:lnSpc>
              <a:buFont typeface="Wingdings" pitchFamily="2" charset="2"/>
              <a:buNone/>
            </a:pPr>
            <a:r>
              <a:rPr lang="en-US" sz="2200" dirty="0">
                <a:ea typeface="ＭＳ Ｐゴシック" charset="-128"/>
              </a:rPr>
              <a:t>If your “unresponsive” objection is sustained, then what should you do?</a:t>
            </a:r>
            <a:endParaRPr lang="en-US" altLang="ja-JP" sz="2200" dirty="0">
              <a:ea typeface="ＭＳ Ｐゴシック" charset="-128"/>
            </a:endParaRPr>
          </a:p>
          <a:p>
            <a:pPr marL="609600" indent="-609600" eaLnBrk="1" hangingPunct="1">
              <a:lnSpc>
                <a:spcPct val="80000"/>
              </a:lnSpc>
              <a:buFont typeface="Wingdings 3" pitchFamily="18" charset="2"/>
              <a:buNone/>
            </a:pPr>
            <a:endParaRPr lang="en-US" sz="2200" dirty="0">
              <a:ea typeface="ＭＳ Ｐゴシック" charset="-128"/>
            </a:endParaRPr>
          </a:p>
          <a:p>
            <a:pPr marL="609600" indent="-609600" eaLnBrk="1" hangingPunct="1">
              <a:lnSpc>
                <a:spcPct val="80000"/>
              </a:lnSpc>
              <a:buFont typeface="Wingdings 3" pitchFamily="18" charset="2"/>
              <a:buNone/>
            </a:pPr>
            <a:r>
              <a:rPr lang="en-US" sz="2200" dirty="0">
                <a:ea typeface="ＭＳ Ｐゴシック" charset="-128"/>
              </a:rPr>
              <a:t>Say to the judge:</a:t>
            </a:r>
          </a:p>
          <a:p>
            <a:pPr marL="990600" lvl="1" indent="-533400" eaLnBrk="1" hangingPunct="1">
              <a:lnSpc>
                <a:spcPct val="80000"/>
              </a:lnSpc>
              <a:spcBef>
                <a:spcPts val="600"/>
              </a:spcBef>
            </a:pPr>
            <a:r>
              <a:rPr lang="ja-JP" altLang="en-US" sz="2200" dirty="0">
                <a:ea typeface="ＭＳ Ｐゴシック" charset="-128"/>
              </a:rPr>
              <a:t>“</a:t>
            </a:r>
            <a:r>
              <a:rPr lang="en-US" altLang="ja-JP" sz="2200" dirty="0">
                <a:ea typeface="ＭＳ Ｐゴシック" charset="-128"/>
              </a:rPr>
              <a:t>I move to strike the answer after ‘Yes’</a:t>
            </a:r>
            <a:r>
              <a:rPr lang="ja-JP" altLang="en-US" sz="2200" dirty="0">
                <a:ea typeface="ＭＳ Ｐゴシック" charset="-128"/>
              </a:rPr>
              <a:t>”</a:t>
            </a:r>
            <a:endParaRPr lang="en-US" altLang="ja-JP" sz="2200" dirty="0">
              <a:ea typeface="ＭＳ Ｐゴシック" charset="-128"/>
            </a:endParaRPr>
          </a:p>
          <a:p>
            <a:pPr marL="990600" lvl="1" indent="-533400" eaLnBrk="1" hangingPunct="1">
              <a:lnSpc>
                <a:spcPct val="80000"/>
              </a:lnSpc>
              <a:spcBef>
                <a:spcPts val="600"/>
              </a:spcBef>
            </a:pPr>
            <a:r>
              <a:rPr lang="ja-JP" altLang="en-US" sz="2200" dirty="0">
                <a:ea typeface="ＭＳ Ｐゴシック" charset="-128"/>
              </a:rPr>
              <a:t>“</a:t>
            </a:r>
            <a:r>
              <a:rPr lang="en-US" altLang="ja-JP" sz="2200" dirty="0">
                <a:ea typeface="ＭＳ Ｐゴシック" charset="-128"/>
              </a:rPr>
              <a:t>Would you please admonish the jury to disregard the statement?</a:t>
            </a:r>
            <a:r>
              <a:rPr lang="ja-JP" altLang="en-US" sz="2200" dirty="0">
                <a:ea typeface="ＭＳ Ｐゴシック" charset="-128"/>
              </a:rPr>
              <a:t>”</a:t>
            </a:r>
            <a:endParaRPr lang="en-US" altLang="ja-JP" sz="2200" dirty="0">
              <a:ea typeface="ＭＳ Ｐゴシック" charset="-128"/>
            </a:endParaRPr>
          </a:p>
          <a:p>
            <a:pPr marL="990600" lvl="1" indent="-533400" eaLnBrk="1" hangingPunct="1">
              <a:lnSpc>
                <a:spcPct val="80000"/>
              </a:lnSpc>
              <a:spcBef>
                <a:spcPts val="600"/>
              </a:spcBef>
            </a:pPr>
            <a:r>
              <a:rPr lang="en-US" sz="2200" dirty="0">
                <a:ea typeface="ＭＳ Ｐゴシック" charset="-128"/>
              </a:rPr>
              <a:t>(If witness does this more than once: </a:t>
            </a:r>
            <a:r>
              <a:rPr lang="ja-JP" altLang="en-US" sz="2200" dirty="0">
                <a:ea typeface="ＭＳ Ｐゴシック" charset="-128"/>
              </a:rPr>
              <a:t>“</a:t>
            </a:r>
            <a:r>
              <a:rPr lang="en-US" altLang="ja-JP" sz="2200" dirty="0">
                <a:ea typeface="ＭＳ Ｐゴシック" charset="-128"/>
              </a:rPr>
              <a:t>Your Honor, would you please instruct the witness not to give narrative answers and to just answer the question posed?</a:t>
            </a:r>
            <a:r>
              <a:rPr lang="ja-JP" altLang="en-US" sz="2200" dirty="0">
                <a:ea typeface="ＭＳ Ｐゴシック" charset="-128"/>
              </a:rPr>
              <a:t>”</a:t>
            </a:r>
            <a:r>
              <a:rPr lang="en-US" altLang="ja-JP" sz="2200" dirty="0">
                <a:ea typeface="ＭＳ Ｐゴシック" charset="-128"/>
              </a:rPr>
              <a:t>)</a:t>
            </a:r>
          </a:p>
          <a:p>
            <a:pPr marL="609600" indent="-609600" eaLnBrk="1" hangingPunct="1">
              <a:buFont typeface="Wingdings 3" pitchFamily="18" charset="2"/>
              <a:buNone/>
            </a:pPr>
            <a:endParaRPr lang="en-US" sz="2200" dirty="0">
              <a:ea typeface="ＭＳ Ｐゴシック" charset="-128"/>
            </a:endParaRPr>
          </a:p>
          <a:p>
            <a:pPr marL="609600" indent="-609600" eaLnBrk="1" hangingPunct="1">
              <a:lnSpc>
                <a:spcPct val="90000"/>
              </a:lnSpc>
            </a:pPr>
            <a:endParaRPr lang="en-US" sz="22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Narrative Question</a:t>
            </a:r>
          </a:p>
        </p:txBody>
      </p:sp>
      <p:pic>
        <p:nvPicPr>
          <p:cNvPr id="14336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102</a:t>
            </a:fld>
            <a:endParaRPr lang="en-US"/>
          </a:p>
        </p:txBody>
      </p:sp>
    </p:spTree>
    <p:extLst>
      <p:ext uri="{BB962C8B-B14F-4D97-AF65-F5344CB8AC3E}">
        <p14:creationId xmlns:p14="http://schemas.microsoft.com/office/powerpoint/2010/main" val="332360897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b="0" dirty="0">
                <a:solidFill>
                  <a:schemeClr val="bg1"/>
                </a:solidFill>
                <a:ea typeface="+mj-ea"/>
              </a:rPr>
              <a:t>Objection Vague, Ambiguous, Confusing or Unintelligible</a:t>
            </a:r>
            <a:br>
              <a:rPr lang="en-US" sz="3500" b="0" dirty="0">
                <a:solidFill>
                  <a:schemeClr val="bg1"/>
                </a:solidFill>
                <a:ea typeface="+mj-ea"/>
              </a:rPr>
            </a:br>
            <a:r>
              <a:rPr lang="en-US" sz="2200" b="0" dirty="0">
                <a:solidFill>
                  <a:schemeClr val="bg1"/>
                </a:solidFill>
                <a:ea typeface="+mj-ea"/>
              </a:rPr>
              <a:t>Summary</a:t>
            </a:r>
          </a:p>
        </p:txBody>
      </p:sp>
      <p:pic>
        <p:nvPicPr>
          <p:cNvPr id="14541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209800"/>
          </a:xfrm>
          <a:prstGeom prst="rect">
            <a:avLst/>
          </a:prstGeom>
        </p:spPr>
        <p:txBody>
          <a:bodyPr>
            <a:normAutofit/>
          </a:bodyPr>
          <a:lstStyle/>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Evidence Code 765 requires a question must be clear so that the witness knows what is being asked. </a:t>
            </a:r>
          </a:p>
        </p:txBody>
      </p:sp>
      <p:sp>
        <p:nvSpPr>
          <p:cNvPr id="3" name="Slide Number Placeholder 2"/>
          <p:cNvSpPr>
            <a:spLocks noGrp="1"/>
          </p:cNvSpPr>
          <p:nvPr>
            <p:ph type="sldNum" sz="quarter" idx="12"/>
          </p:nvPr>
        </p:nvSpPr>
        <p:spPr/>
        <p:txBody>
          <a:bodyPr/>
          <a:lstStyle/>
          <a:p>
            <a:fld id="{2371B9ED-B519-4823-941E-6B66CBD1E6FC}" type="slidenum">
              <a:rPr lang="en-US" smtClean="0"/>
              <a:pPr/>
              <a:t>103</a:t>
            </a:fld>
            <a:endParaRPr 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44196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4746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47463" name="Rectangle 3"/>
          <p:cNvSpPr txBox="1">
            <a:spLocks noChangeArrowheads="1"/>
          </p:cNvSpPr>
          <p:nvPr/>
        </p:nvSpPr>
        <p:spPr bwMode="auto">
          <a:xfrm>
            <a:off x="457200" y="1981200"/>
            <a:ext cx="8229600" cy="3505200"/>
          </a:xfrm>
          <a:prstGeom prst="rect">
            <a:avLst/>
          </a:prstGeom>
          <a:noFill/>
          <a:ln w="9525">
            <a:noFill/>
            <a:miter lim="800000"/>
            <a:headEnd/>
            <a:tailEnd/>
          </a:ln>
        </p:spPr>
        <p:txBody>
          <a:bodyPr/>
          <a:lstStyle/>
          <a:p>
            <a:pPr>
              <a:lnSpc>
                <a:spcPct val="90000"/>
              </a:lnSpc>
              <a:spcBef>
                <a:spcPts val="400"/>
              </a:spcBef>
              <a:buClr>
                <a:schemeClr val="accent1"/>
              </a:buClr>
              <a:buSzPct val="68000"/>
            </a:pPr>
            <a:r>
              <a:rPr lang="en-US" sz="2200" dirty="0">
                <a:solidFill>
                  <a:srgbClr val="000000"/>
                </a:solidFill>
                <a:latin typeface="+mn-lt"/>
              </a:rPr>
              <a:t>In a wrongful death case, the defense counsel asks the surviving spouse: </a:t>
            </a:r>
          </a:p>
          <a:p>
            <a:pPr marL="284163" lvl="1" indent="-284163">
              <a:lnSpc>
                <a:spcPct val="90000"/>
              </a:lnSpc>
              <a:spcBef>
                <a:spcPts val="400"/>
              </a:spcBef>
              <a:buClr>
                <a:schemeClr val="accent1"/>
              </a:buClr>
              <a:buSzPct val="68000"/>
              <a:buFont typeface="Wingdings 3" pitchFamily="18" charset="2"/>
              <a:buChar char=""/>
            </a:pPr>
            <a:r>
              <a:rPr lang="en-US" sz="2200" dirty="0">
                <a:solidFill>
                  <a:srgbClr val="000000"/>
                </a:solidFill>
                <a:latin typeface="+mn-lt"/>
              </a:rPr>
              <a:t>Q: </a:t>
            </a:r>
            <a:r>
              <a:rPr lang="ja-JP" altLang="en-US" sz="2200" dirty="0">
                <a:solidFill>
                  <a:srgbClr val="000000"/>
                </a:solidFill>
                <a:latin typeface="+mn-lt"/>
              </a:rPr>
              <a:t>“</a:t>
            </a:r>
            <a:r>
              <a:rPr lang="en-US" altLang="ja-JP" sz="2200" dirty="0">
                <a:solidFill>
                  <a:srgbClr val="000000"/>
                </a:solidFill>
                <a:latin typeface="+mn-lt"/>
              </a:rPr>
              <a:t>Was your relationship special?</a:t>
            </a:r>
            <a:r>
              <a:rPr lang="ja-JP" altLang="en-US" sz="2200" dirty="0">
                <a:solidFill>
                  <a:srgbClr val="000000"/>
                </a:solidFill>
                <a:latin typeface="+mn-lt"/>
              </a:rPr>
              <a:t>”</a:t>
            </a:r>
            <a:endParaRPr lang="en-US" altLang="ja-JP" sz="2200" dirty="0">
              <a:solidFill>
                <a:srgbClr val="000000"/>
              </a:solidFill>
              <a:latin typeface="+mn-lt"/>
            </a:endParaRPr>
          </a:p>
          <a:p>
            <a:pPr marL="284163" lvl="1" indent="-284163">
              <a:lnSpc>
                <a:spcPct val="90000"/>
              </a:lnSpc>
              <a:spcBef>
                <a:spcPts val="400"/>
              </a:spcBef>
              <a:buClr>
                <a:schemeClr val="accent1"/>
              </a:buClr>
              <a:buSzPct val="68000"/>
              <a:buFont typeface="Wingdings 3" pitchFamily="18" charset="2"/>
              <a:buChar char=""/>
            </a:pPr>
            <a:endParaRPr lang="en-US" sz="2000" i="1" dirty="0">
              <a:solidFill>
                <a:srgbClr val="000000"/>
              </a:solidFill>
              <a:latin typeface="+mn-lt"/>
            </a:endParaRPr>
          </a:p>
          <a:p>
            <a:pPr marL="284163" lvl="1" indent="-284163">
              <a:lnSpc>
                <a:spcPct val="90000"/>
              </a:lnSpc>
              <a:spcBef>
                <a:spcPts val="400"/>
              </a:spcBef>
              <a:buClr>
                <a:schemeClr val="accent1"/>
              </a:buClr>
              <a:buSzPct val="68000"/>
              <a:buFont typeface="Wingdings 3" pitchFamily="18" charset="2"/>
              <a:buChar char=""/>
            </a:pPr>
            <a:r>
              <a:rPr lang="en-US" sz="2000" i="1" dirty="0">
                <a:solidFill>
                  <a:srgbClr val="000000"/>
                </a:solidFill>
                <a:latin typeface="+mn-lt"/>
              </a:rPr>
              <a:t>What is the objection? </a:t>
            </a:r>
          </a:p>
          <a:p>
            <a:pPr marL="284163" lvl="1" indent="-284163">
              <a:lnSpc>
                <a:spcPct val="90000"/>
              </a:lnSpc>
              <a:spcBef>
                <a:spcPts val="400"/>
              </a:spcBef>
              <a:buClr>
                <a:schemeClr val="accent1"/>
              </a:buClr>
              <a:buSzPct val="68000"/>
              <a:buFont typeface="Wingdings 3" pitchFamily="18" charset="2"/>
              <a:buChar char=""/>
            </a:pPr>
            <a:endParaRPr lang="en-US" altLang="ja-JP" sz="2000" i="1" dirty="0">
              <a:solidFill>
                <a:srgbClr val="000000"/>
              </a:solidFill>
              <a:latin typeface="+mn-lt"/>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104</a:t>
            </a:fld>
            <a:endParaRPr 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44196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4746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47463" name="Rectangle 3"/>
          <p:cNvSpPr txBox="1">
            <a:spLocks noChangeArrowheads="1"/>
          </p:cNvSpPr>
          <p:nvPr/>
        </p:nvSpPr>
        <p:spPr bwMode="auto">
          <a:xfrm>
            <a:off x="457200" y="1981200"/>
            <a:ext cx="8229600" cy="3505200"/>
          </a:xfrm>
          <a:prstGeom prst="rect">
            <a:avLst/>
          </a:prstGeom>
          <a:noFill/>
          <a:ln w="9525">
            <a:noFill/>
            <a:miter lim="800000"/>
            <a:headEnd/>
            <a:tailEnd/>
          </a:ln>
        </p:spPr>
        <p:txBody>
          <a:bodyPr/>
          <a:lstStyle/>
          <a:p>
            <a:pPr>
              <a:lnSpc>
                <a:spcPct val="90000"/>
              </a:lnSpc>
              <a:spcBef>
                <a:spcPts val="400"/>
              </a:spcBef>
              <a:buClr>
                <a:schemeClr val="accent1"/>
              </a:buClr>
              <a:buSzPct val="68000"/>
            </a:pPr>
            <a:r>
              <a:rPr lang="en-US" sz="2200" dirty="0">
                <a:solidFill>
                  <a:srgbClr val="000000"/>
                </a:solidFill>
                <a:latin typeface="+mn-lt"/>
              </a:rPr>
              <a:t>In a wrongful death case, the defense counsel asks the surviving spouse: </a:t>
            </a:r>
          </a:p>
          <a:p>
            <a:pPr marL="284163" lvl="1" indent="-284163">
              <a:lnSpc>
                <a:spcPct val="90000"/>
              </a:lnSpc>
              <a:spcBef>
                <a:spcPts val="400"/>
              </a:spcBef>
              <a:buClr>
                <a:schemeClr val="accent1"/>
              </a:buClr>
              <a:buSzPct val="68000"/>
              <a:buFont typeface="Wingdings 3" pitchFamily="18" charset="2"/>
              <a:buChar char=""/>
            </a:pPr>
            <a:r>
              <a:rPr lang="en-US" sz="2200" dirty="0">
                <a:solidFill>
                  <a:srgbClr val="000000"/>
                </a:solidFill>
                <a:latin typeface="+mn-lt"/>
              </a:rPr>
              <a:t>Q: </a:t>
            </a:r>
            <a:r>
              <a:rPr lang="ja-JP" altLang="en-US" sz="2200" dirty="0">
                <a:solidFill>
                  <a:srgbClr val="000000"/>
                </a:solidFill>
                <a:latin typeface="+mn-lt"/>
              </a:rPr>
              <a:t>“</a:t>
            </a:r>
            <a:r>
              <a:rPr lang="en-US" altLang="ja-JP" sz="2200" dirty="0">
                <a:solidFill>
                  <a:srgbClr val="000000"/>
                </a:solidFill>
                <a:latin typeface="+mn-lt"/>
              </a:rPr>
              <a:t>Was your relationship special?</a:t>
            </a:r>
            <a:r>
              <a:rPr lang="ja-JP" altLang="en-US" sz="2200" dirty="0">
                <a:solidFill>
                  <a:srgbClr val="000000"/>
                </a:solidFill>
                <a:latin typeface="+mn-lt"/>
              </a:rPr>
              <a:t>”</a:t>
            </a:r>
            <a:endParaRPr lang="en-US" altLang="ja-JP" sz="2200" dirty="0">
              <a:solidFill>
                <a:srgbClr val="000000"/>
              </a:solidFill>
              <a:latin typeface="+mn-lt"/>
            </a:endParaRPr>
          </a:p>
          <a:p>
            <a:pPr marL="284163" lvl="1" indent="-284163">
              <a:lnSpc>
                <a:spcPct val="90000"/>
              </a:lnSpc>
              <a:spcBef>
                <a:spcPts val="400"/>
              </a:spcBef>
              <a:buClr>
                <a:schemeClr val="accent1"/>
              </a:buClr>
              <a:buSzPct val="68000"/>
              <a:buFont typeface="Wingdings 3" pitchFamily="18" charset="2"/>
              <a:buChar char=""/>
            </a:pPr>
            <a:endParaRPr lang="en-US" sz="2000" i="1" dirty="0">
              <a:solidFill>
                <a:srgbClr val="000000"/>
              </a:solidFill>
              <a:latin typeface="+mn-lt"/>
            </a:endParaRPr>
          </a:p>
          <a:p>
            <a:pPr marL="284163" lvl="1" indent="-284163">
              <a:lnSpc>
                <a:spcPct val="90000"/>
              </a:lnSpc>
              <a:spcBef>
                <a:spcPts val="400"/>
              </a:spcBef>
              <a:buClr>
                <a:schemeClr val="accent1"/>
              </a:buClr>
              <a:buSzPct val="68000"/>
              <a:buFont typeface="Wingdings 3" pitchFamily="18" charset="2"/>
              <a:buChar char=""/>
            </a:pPr>
            <a:r>
              <a:rPr lang="en-US" sz="2000" i="1" dirty="0">
                <a:solidFill>
                  <a:srgbClr val="000000"/>
                </a:solidFill>
                <a:latin typeface="+mn-lt"/>
              </a:rPr>
              <a:t>What is the objection? </a:t>
            </a:r>
          </a:p>
          <a:p>
            <a:pPr marL="284163" lvl="1" indent="-284163">
              <a:lnSpc>
                <a:spcPct val="90000"/>
              </a:lnSpc>
              <a:spcBef>
                <a:spcPts val="400"/>
              </a:spcBef>
              <a:buClr>
                <a:schemeClr val="accent1"/>
              </a:buClr>
              <a:buSzPct val="68000"/>
              <a:buFont typeface="Wingdings 3" pitchFamily="18" charset="2"/>
              <a:buChar char=""/>
            </a:pPr>
            <a:endParaRPr lang="en-US" altLang="ja-JP" sz="2000" i="1" dirty="0">
              <a:solidFill>
                <a:srgbClr val="000000"/>
              </a:solidFill>
              <a:latin typeface="+mn-lt"/>
            </a:endParaRPr>
          </a:p>
          <a:p>
            <a:pPr marL="284163" lvl="1" indent="-284163">
              <a:lnSpc>
                <a:spcPct val="90000"/>
              </a:lnSpc>
              <a:spcBef>
                <a:spcPts val="400"/>
              </a:spcBef>
              <a:buClr>
                <a:schemeClr val="accent1"/>
              </a:buClr>
              <a:buSzPct val="68000"/>
              <a:buFont typeface="Wingdings 3" pitchFamily="18" charset="2"/>
              <a:buChar char=""/>
            </a:pPr>
            <a:r>
              <a:rPr lang="ja-JP" altLang="en-US" sz="2000" i="1" dirty="0">
                <a:solidFill>
                  <a:srgbClr val="000000"/>
                </a:solidFill>
                <a:latin typeface="+mn-lt"/>
              </a:rPr>
              <a:t>“</a:t>
            </a:r>
            <a:r>
              <a:rPr lang="en-US" altLang="ja-JP" sz="2000" dirty="0">
                <a:solidFill>
                  <a:srgbClr val="000000"/>
                </a:solidFill>
                <a:latin typeface="+mn-lt"/>
              </a:rPr>
              <a:t>Object, vague, ambiguous and unintelligible.</a:t>
            </a:r>
            <a:r>
              <a:rPr lang="ja-JP" altLang="en-US" sz="2000" dirty="0">
                <a:solidFill>
                  <a:srgbClr val="000000"/>
                </a:solidFill>
                <a:latin typeface="+mn-lt"/>
              </a:rPr>
              <a:t>”</a:t>
            </a:r>
            <a:r>
              <a:rPr lang="en-US" altLang="ja-JP" sz="2000" dirty="0">
                <a:solidFill>
                  <a:srgbClr val="000000"/>
                </a:solidFill>
                <a:latin typeface="+mn-lt"/>
              </a:rPr>
              <a:t> </a:t>
            </a:r>
            <a:endParaRPr lang="en-US" altLang="ja-JP" sz="2000" i="1" dirty="0">
              <a:solidFill>
                <a:srgbClr val="000000"/>
              </a:solidFill>
              <a:latin typeface="+mn-lt"/>
            </a:endParaRPr>
          </a:p>
          <a:p>
            <a:pPr marL="284163" lvl="1" indent="-284163">
              <a:lnSpc>
                <a:spcPct val="90000"/>
              </a:lnSpc>
              <a:spcBef>
                <a:spcPts val="400"/>
              </a:spcBef>
              <a:buClr>
                <a:schemeClr val="accent1"/>
              </a:buClr>
              <a:buSzPct val="68000"/>
              <a:buFont typeface="Wingdings 3" pitchFamily="18" charset="2"/>
              <a:buChar char=""/>
            </a:pPr>
            <a:endParaRPr lang="en-US" sz="2000" i="1" dirty="0">
              <a:solidFill>
                <a:srgbClr val="000000"/>
              </a:solidFill>
              <a:latin typeface="+mn-lt"/>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105</a:t>
            </a:fld>
            <a:endParaRPr lang="en-US"/>
          </a:p>
        </p:txBody>
      </p:sp>
    </p:spTree>
    <p:extLst>
      <p:ext uri="{BB962C8B-B14F-4D97-AF65-F5344CB8AC3E}">
        <p14:creationId xmlns:p14="http://schemas.microsoft.com/office/powerpoint/2010/main" val="322570059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44196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4746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47463" name="Rectangle 3"/>
          <p:cNvSpPr txBox="1">
            <a:spLocks noChangeArrowheads="1"/>
          </p:cNvSpPr>
          <p:nvPr/>
        </p:nvSpPr>
        <p:spPr bwMode="auto">
          <a:xfrm>
            <a:off x="457200" y="1981200"/>
            <a:ext cx="8229600" cy="3505200"/>
          </a:xfrm>
          <a:prstGeom prst="rect">
            <a:avLst/>
          </a:prstGeom>
          <a:noFill/>
          <a:ln w="9525">
            <a:noFill/>
            <a:miter lim="800000"/>
            <a:headEnd/>
            <a:tailEnd/>
          </a:ln>
        </p:spPr>
        <p:txBody>
          <a:bodyPr/>
          <a:lstStyle/>
          <a:p>
            <a:pPr>
              <a:lnSpc>
                <a:spcPct val="90000"/>
              </a:lnSpc>
              <a:spcBef>
                <a:spcPts val="400"/>
              </a:spcBef>
              <a:buClr>
                <a:schemeClr val="accent1"/>
              </a:buClr>
              <a:buSzPct val="68000"/>
            </a:pPr>
            <a:r>
              <a:rPr lang="en-US" sz="2200" dirty="0">
                <a:solidFill>
                  <a:srgbClr val="000000"/>
                </a:solidFill>
                <a:latin typeface="+mn-lt"/>
              </a:rPr>
              <a:t>In a wrongful death case, the defense counsel asks the surviving spouse: </a:t>
            </a:r>
          </a:p>
          <a:p>
            <a:pPr marL="284163" lvl="1" indent="-284163">
              <a:lnSpc>
                <a:spcPct val="90000"/>
              </a:lnSpc>
              <a:spcBef>
                <a:spcPts val="400"/>
              </a:spcBef>
              <a:buClr>
                <a:schemeClr val="accent1"/>
              </a:buClr>
              <a:buSzPct val="68000"/>
              <a:buFont typeface="Wingdings 3" pitchFamily="18" charset="2"/>
              <a:buChar char=""/>
            </a:pPr>
            <a:r>
              <a:rPr lang="en-US" sz="2200" dirty="0">
                <a:solidFill>
                  <a:srgbClr val="000000"/>
                </a:solidFill>
                <a:latin typeface="+mn-lt"/>
              </a:rPr>
              <a:t>Q: </a:t>
            </a:r>
            <a:r>
              <a:rPr lang="ja-JP" altLang="en-US" sz="2200" dirty="0">
                <a:solidFill>
                  <a:srgbClr val="000000"/>
                </a:solidFill>
                <a:latin typeface="+mn-lt"/>
              </a:rPr>
              <a:t>“</a:t>
            </a:r>
            <a:r>
              <a:rPr lang="en-US" altLang="ja-JP" sz="2200" dirty="0">
                <a:solidFill>
                  <a:srgbClr val="000000"/>
                </a:solidFill>
                <a:latin typeface="+mn-lt"/>
              </a:rPr>
              <a:t>Was your relationship special?</a:t>
            </a:r>
            <a:r>
              <a:rPr lang="ja-JP" altLang="en-US" sz="2200" dirty="0">
                <a:solidFill>
                  <a:srgbClr val="000000"/>
                </a:solidFill>
                <a:latin typeface="+mn-lt"/>
              </a:rPr>
              <a:t>”</a:t>
            </a:r>
            <a:endParaRPr lang="en-US" altLang="ja-JP" sz="2200" dirty="0">
              <a:solidFill>
                <a:srgbClr val="000000"/>
              </a:solidFill>
              <a:latin typeface="+mn-lt"/>
            </a:endParaRPr>
          </a:p>
          <a:p>
            <a:pPr marL="284163" lvl="1" indent="-284163">
              <a:lnSpc>
                <a:spcPct val="90000"/>
              </a:lnSpc>
              <a:spcBef>
                <a:spcPts val="400"/>
              </a:spcBef>
              <a:buClr>
                <a:schemeClr val="accent1"/>
              </a:buClr>
              <a:buSzPct val="68000"/>
              <a:buFont typeface="Wingdings 3" pitchFamily="18" charset="2"/>
              <a:buChar char=""/>
            </a:pPr>
            <a:endParaRPr lang="en-US" sz="2000" i="1" dirty="0">
              <a:solidFill>
                <a:srgbClr val="000000"/>
              </a:solidFill>
              <a:latin typeface="+mn-lt"/>
            </a:endParaRPr>
          </a:p>
          <a:p>
            <a:pPr marL="284163" lvl="1" indent="-284163">
              <a:lnSpc>
                <a:spcPct val="90000"/>
              </a:lnSpc>
              <a:spcBef>
                <a:spcPts val="400"/>
              </a:spcBef>
              <a:buClr>
                <a:schemeClr val="accent1"/>
              </a:buClr>
              <a:buSzPct val="68000"/>
              <a:buFont typeface="Wingdings 3" pitchFamily="18" charset="2"/>
              <a:buChar char=""/>
            </a:pPr>
            <a:r>
              <a:rPr lang="en-US" sz="2200" i="1" dirty="0">
                <a:solidFill>
                  <a:srgbClr val="000000"/>
                </a:solidFill>
                <a:latin typeface="+mn-lt"/>
              </a:rPr>
              <a:t>How could this question be made proper?</a:t>
            </a:r>
          </a:p>
          <a:p>
            <a:pPr marL="609600" indent="-609600">
              <a:lnSpc>
                <a:spcPct val="90000"/>
              </a:lnSpc>
              <a:spcBef>
                <a:spcPts val="400"/>
              </a:spcBef>
              <a:buClr>
                <a:schemeClr val="accent1"/>
              </a:buClr>
              <a:buSzPct val="68000"/>
              <a:buFont typeface="Wingdings 3" pitchFamily="18" charset="2"/>
              <a:buChar char=""/>
            </a:pPr>
            <a:endParaRPr lang="en-US" sz="2200" dirty="0">
              <a:solidFill>
                <a:srgbClr val="000000"/>
              </a:solidFill>
              <a:latin typeface="Lucida Sans Unicode" pitchFamily="34" charset="0"/>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106</a:t>
            </a:fld>
            <a:endParaRPr lang="en-US"/>
          </a:p>
        </p:txBody>
      </p:sp>
    </p:spTree>
    <p:extLst>
      <p:ext uri="{BB962C8B-B14F-4D97-AF65-F5344CB8AC3E}">
        <p14:creationId xmlns:p14="http://schemas.microsoft.com/office/powerpoint/2010/main" val="344873553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44196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4746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47463" name="Rectangle 3"/>
          <p:cNvSpPr txBox="1">
            <a:spLocks noChangeArrowheads="1"/>
          </p:cNvSpPr>
          <p:nvPr/>
        </p:nvSpPr>
        <p:spPr bwMode="auto">
          <a:xfrm>
            <a:off x="457200" y="1981200"/>
            <a:ext cx="8229600" cy="3505200"/>
          </a:xfrm>
          <a:prstGeom prst="rect">
            <a:avLst/>
          </a:prstGeom>
          <a:noFill/>
          <a:ln w="9525">
            <a:noFill/>
            <a:miter lim="800000"/>
            <a:headEnd/>
            <a:tailEnd/>
          </a:ln>
        </p:spPr>
        <p:txBody>
          <a:bodyPr/>
          <a:lstStyle/>
          <a:p>
            <a:pPr>
              <a:lnSpc>
                <a:spcPct val="90000"/>
              </a:lnSpc>
              <a:spcBef>
                <a:spcPts val="400"/>
              </a:spcBef>
              <a:buClr>
                <a:schemeClr val="accent1"/>
              </a:buClr>
              <a:buSzPct val="68000"/>
            </a:pPr>
            <a:r>
              <a:rPr lang="en-US" sz="2200" dirty="0">
                <a:solidFill>
                  <a:srgbClr val="000000"/>
                </a:solidFill>
                <a:latin typeface="+mn-lt"/>
              </a:rPr>
              <a:t>In </a:t>
            </a:r>
            <a:r>
              <a:rPr lang="en-US" sz="2200" dirty="0">
                <a:solidFill>
                  <a:srgbClr val="000000"/>
                </a:solidFill>
                <a:latin typeface="+mj-lt"/>
              </a:rPr>
              <a:t>a wrongful death case, the defense counsel asks the surviving spouse: </a:t>
            </a:r>
          </a:p>
          <a:p>
            <a:pPr marL="284163" lvl="1" indent="-284163">
              <a:lnSpc>
                <a:spcPct val="90000"/>
              </a:lnSpc>
              <a:spcBef>
                <a:spcPts val="400"/>
              </a:spcBef>
              <a:buClr>
                <a:schemeClr val="accent1"/>
              </a:buClr>
              <a:buSzPct val="68000"/>
              <a:buFont typeface="Wingdings 3" pitchFamily="18" charset="2"/>
              <a:buChar char=""/>
            </a:pPr>
            <a:r>
              <a:rPr lang="en-US" sz="2200" dirty="0">
                <a:solidFill>
                  <a:srgbClr val="000000"/>
                </a:solidFill>
                <a:latin typeface="+mj-lt"/>
              </a:rPr>
              <a:t>Q: </a:t>
            </a:r>
            <a:r>
              <a:rPr lang="ja-JP" altLang="en-US" sz="2200" dirty="0">
                <a:solidFill>
                  <a:srgbClr val="000000"/>
                </a:solidFill>
                <a:latin typeface="+mj-lt"/>
              </a:rPr>
              <a:t>“</a:t>
            </a:r>
            <a:r>
              <a:rPr lang="en-US" altLang="ja-JP" sz="2200" dirty="0">
                <a:solidFill>
                  <a:srgbClr val="000000"/>
                </a:solidFill>
                <a:latin typeface="+mj-lt"/>
              </a:rPr>
              <a:t>Was your relationship special?</a:t>
            </a:r>
            <a:r>
              <a:rPr lang="ja-JP" altLang="en-US" sz="2200" dirty="0">
                <a:solidFill>
                  <a:srgbClr val="000000"/>
                </a:solidFill>
                <a:latin typeface="+mj-lt"/>
              </a:rPr>
              <a:t>”</a:t>
            </a:r>
            <a:endParaRPr lang="en-US" altLang="ja-JP" sz="2200" dirty="0">
              <a:solidFill>
                <a:srgbClr val="000000"/>
              </a:solidFill>
              <a:latin typeface="+mj-lt"/>
            </a:endParaRPr>
          </a:p>
          <a:p>
            <a:pPr marL="284163" lvl="1" indent="-284163">
              <a:lnSpc>
                <a:spcPct val="90000"/>
              </a:lnSpc>
              <a:spcBef>
                <a:spcPts val="400"/>
              </a:spcBef>
              <a:buClr>
                <a:schemeClr val="accent1"/>
              </a:buClr>
              <a:buSzPct val="68000"/>
              <a:buFont typeface="Wingdings 3" pitchFamily="18" charset="2"/>
              <a:buChar char=""/>
            </a:pPr>
            <a:endParaRPr lang="en-US" sz="2200" i="1" dirty="0">
              <a:solidFill>
                <a:srgbClr val="000000"/>
              </a:solidFill>
              <a:latin typeface="+mj-lt"/>
            </a:endParaRPr>
          </a:p>
          <a:p>
            <a:pPr marL="284163" lvl="1" indent="-284163">
              <a:lnSpc>
                <a:spcPct val="90000"/>
              </a:lnSpc>
              <a:spcBef>
                <a:spcPts val="400"/>
              </a:spcBef>
              <a:buClr>
                <a:schemeClr val="accent1"/>
              </a:buClr>
              <a:buSzPct val="68000"/>
              <a:buFont typeface="Wingdings 3" pitchFamily="18" charset="2"/>
              <a:buChar char=""/>
            </a:pPr>
            <a:r>
              <a:rPr lang="en-US" sz="2200" i="1" dirty="0">
                <a:solidFill>
                  <a:srgbClr val="000000"/>
                </a:solidFill>
                <a:latin typeface="+mj-lt"/>
              </a:rPr>
              <a:t>How could this question be made proper?</a:t>
            </a:r>
          </a:p>
          <a:p>
            <a:pPr marL="284163" lvl="1" indent="-284163">
              <a:lnSpc>
                <a:spcPct val="90000"/>
              </a:lnSpc>
              <a:spcBef>
                <a:spcPts val="400"/>
              </a:spcBef>
              <a:buClr>
                <a:schemeClr val="accent1"/>
              </a:buClr>
              <a:buSzPct val="68000"/>
              <a:buFont typeface="Wingdings 3" pitchFamily="18" charset="2"/>
              <a:buChar char=""/>
            </a:pPr>
            <a:endParaRPr lang="en-US" sz="2200" i="1" dirty="0">
              <a:solidFill>
                <a:srgbClr val="000000"/>
              </a:solidFill>
              <a:latin typeface="+mj-lt"/>
            </a:endParaRPr>
          </a:p>
          <a:p>
            <a:pPr marL="284163" lvl="1" indent="-284163">
              <a:lnSpc>
                <a:spcPct val="90000"/>
              </a:lnSpc>
              <a:spcBef>
                <a:spcPts val="400"/>
              </a:spcBef>
              <a:buClr>
                <a:schemeClr val="accent1"/>
              </a:buClr>
              <a:buSzPct val="68000"/>
              <a:buFont typeface="Wingdings 3" pitchFamily="18" charset="2"/>
              <a:buChar char=""/>
            </a:pPr>
            <a:r>
              <a:rPr lang="en-US" sz="2200" dirty="0">
                <a:latin typeface="+mj-lt"/>
              </a:rPr>
              <a:t>Proper question:  </a:t>
            </a:r>
            <a:r>
              <a:rPr lang="ja-JP" altLang="en-US" sz="2200" dirty="0">
                <a:latin typeface="+mj-lt"/>
              </a:rPr>
              <a:t>“</a:t>
            </a:r>
            <a:r>
              <a:rPr lang="en-US" altLang="ja-JP" sz="2200" dirty="0">
                <a:latin typeface="+mj-lt"/>
              </a:rPr>
              <a:t>Can you give examples of how your spouse showed affection?</a:t>
            </a:r>
            <a:r>
              <a:rPr lang="ja-JP" altLang="en-US" sz="2200" dirty="0">
                <a:latin typeface="+mj-lt"/>
              </a:rPr>
              <a:t>”</a:t>
            </a:r>
            <a:endParaRPr lang="en-US" altLang="ja-JP" sz="2200" dirty="0">
              <a:latin typeface="+mj-lt"/>
            </a:endParaRPr>
          </a:p>
          <a:p>
            <a:pPr marL="284163" lvl="1" indent="-284163">
              <a:lnSpc>
                <a:spcPct val="90000"/>
              </a:lnSpc>
              <a:spcBef>
                <a:spcPts val="400"/>
              </a:spcBef>
              <a:buClr>
                <a:schemeClr val="accent1"/>
              </a:buClr>
              <a:buSzPct val="68000"/>
              <a:buFont typeface="Wingdings 3" pitchFamily="18" charset="2"/>
              <a:buChar char=""/>
            </a:pPr>
            <a:endParaRPr lang="en-US" sz="2000" i="1" dirty="0">
              <a:solidFill>
                <a:srgbClr val="000000"/>
              </a:solidFill>
              <a:latin typeface="+mn-lt"/>
            </a:endParaRPr>
          </a:p>
          <a:p>
            <a:pPr marL="609600" indent="-609600">
              <a:lnSpc>
                <a:spcPct val="90000"/>
              </a:lnSpc>
              <a:spcBef>
                <a:spcPts val="400"/>
              </a:spcBef>
              <a:buClr>
                <a:schemeClr val="accent1"/>
              </a:buClr>
              <a:buSzPct val="68000"/>
              <a:buFont typeface="Wingdings 3" pitchFamily="18" charset="2"/>
              <a:buChar char=""/>
            </a:pPr>
            <a:endParaRPr lang="en-US" sz="2200" dirty="0">
              <a:solidFill>
                <a:srgbClr val="000000"/>
              </a:solidFill>
              <a:latin typeface="Lucida Sans Unicode" pitchFamily="34" charset="0"/>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107</a:t>
            </a:fld>
            <a:endParaRPr lang="en-US"/>
          </a:p>
        </p:txBody>
      </p:sp>
    </p:spTree>
    <p:extLst>
      <p:ext uri="{BB962C8B-B14F-4D97-AF65-F5344CB8AC3E}">
        <p14:creationId xmlns:p14="http://schemas.microsoft.com/office/powerpoint/2010/main" val="35159918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44196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Objection Compound Question</a:t>
            </a:r>
            <a:br>
              <a:rPr lang="en-US" sz="3500" b="0" dirty="0">
                <a:solidFill>
                  <a:schemeClr val="bg1"/>
                </a:solidFill>
                <a:ea typeface="+mj-ea"/>
              </a:rPr>
            </a:br>
            <a:r>
              <a:rPr lang="en-US" sz="2000" b="0" dirty="0">
                <a:solidFill>
                  <a:schemeClr val="bg1"/>
                </a:solidFill>
                <a:ea typeface="+mj-ea"/>
              </a:rPr>
              <a:t>Summary</a:t>
            </a:r>
          </a:p>
        </p:txBody>
      </p:sp>
      <p:pic>
        <p:nvPicPr>
          <p:cNvPr id="15155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1" name="Rectangle 3"/>
          <p:cNvSpPr txBox="1">
            <a:spLocks noChangeArrowheads="1"/>
          </p:cNvSpPr>
          <p:nvPr/>
        </p:nvSpPr>
        <p:spPr>
          <a:xfrm>
            <a:off x="457200" y="1981200"/>
            <a:ext cx="8229600" cy="1752600"/>
          </a:xfrm>
          <a:prstGeom prst="rect">
            <a:avLst/>
          </a:prstGeom>
        </p:spPr>
        <p:txBody>
          <a:bodyPr>
            <a:normAutofit/>
          </a:bodyPr>
          <a:lstStyle/>
          <a:p>
            <a:pPr marL="609600" indent="-609600" fontAlgn="auto">
              <a:spcBef>
                <a:spcPts val="400"/>
              </a:spcBef>
              <a:spcAft>
                <a:spcPts val="0"/>
              </a:spcAft>
              <a:buClr>
                <a:schemeClr val="accent1"/>
              </a:buClr>
              <a:buSzPct val="68000"/>
              <a:buFont typeface="Wingdings 3"/>
              <a:buChar char=""/>
              <a:defRPr/>
            </a:pPr>
            <a:r>
              <a:rPr lang="en-US" sz="2200" dirty="0" err="1">
                <a:latin typeface="+mn-lt"/>
                <a:ea typeface="+mn-ea"/>
              </a:rPr>
              <a:t>Ev</a:t>
            </a:r>
            <a:r>
              <a:rPr lang="en-US" sz="2200" dirty="0">
                <a:latin typeface="+mn-lt"/>
                <a:ea typeface="+mn-ea"/>
              </a:rPr>
              <a:t>. C. 765.  Presents two or more questions in a single question. Objectionable because the answer will not be certain. </a:t>
            </a:r>
          </a:p>
        </p:txBody>
      </p:sp>
      <p:sp>
        <p:nvSpPr>
          <p:cNvPr id="2" name="Slide Number Placeholder 1"/>
          <p:cNvSpPr>
            <a:spLocks noGrp="1"/>
          </p:cNvSpPr>
          <p:nvPr>
            <p:ph type="sldNum" sz="quarter" idx="12"/>
          </p:nvPr>
        </p:nvSpPr>
        <p:spPr/>
        <p:txBody>
          <a:bodyPr/>
          <a:lstStyle/>
          <a:p>
            <a:fld id="{2371B9ED-B519-4823-941E-6B66CBD1E6FC}" type="slidenum">
              <a:rPr lang="en-US" smtClean="0"/>
              <a:pPr/>
              <a:t>108</a:t>
            </a:fld>
            <a:endParaRPr 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5360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53607" name="Rectangle 3"/>
          <p:cNvSpPr txBox="1">
            <a:spLocks noChangeArrowheads="1"/>
          </p:cNvSpPr>
          <p:nvPr/>
        </p:nvSpPr>
        <p:spPr bwMode="auto">
          <a:xfrm>
            <a:off x="457200" y="1600200"/>
            <a:ext cx="8229600" cy="3429000"/>
          </a:xfrm>
          <a:prstGeom prst="rect">
            <a:avLst/>
          </a:prstGeom>
          <a:noFill/>
          <a:ln w="9525">
            <a:noFill/>
            <a:miter lim="800000"/>
            <a:headEnd/>
            <a:tailEnd/>
          </a:ln>
        </p:spPr>
        <p:txBody>
          <a:bodyPr/>
          <a:lstStyle/>
          <a:p>
            <a:pPr>
              <a:spcBef>
                <a:spcPts val="400"/>
              </a:spcBef>
              <a:buClr>
                <a:schemeClr val="accent1"/>
              </a:buClr>
              <a:buSzPct val="68000"/>
            </a:pPr>
            <a:r>
              <a:rPr lang="en-US" sz="2200" dirty="0">
                <a:latin typeface="Lucida Sans Unicode" pitchFamily="34" charset="0"/>
              </a:rPr>
              <a:t>In trial, the following question is asked:</a:t>
            </a: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“How much did the decedent earn in the year before the incident and how much time did he work around the house?”</a:t>
            </a: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What is the objection?</a:t>
            </a:r>
            <a:r>
              <a:rPr lang="en-US" sz="2200" dirty="0">
                <a:latin typeface="Lucida Sans Unicode" pitchFamily="34" charset="0"/>
              </a:rPr>
              <a:t>   </a:t>
            </a:r>
          </a:p>
        </p:txBody>
      </p:sp>
      <p:sp>
        <p:nvSpPr>
          <p:cNvPr id="2" name="Slide Number Placeholder 1"/>
          <p:cNvSpPr>
            <a:spLocks noGrp="1"/>
          </p:cNvSpPr>
          <p:nvPr>
            <p:ph type="sldNum" sz="quarter" idx="12"/>
          </p:nvPr>
        </p:nvSpPr>
        <p:spPr/>
        <p:txBody>
          <a:bodyPr/>
          <a:lstStyle/>
          <a:p>
            <a:fld id="{2371B9ED-B519-4823-941E-6B66CBD1E6FC}" type="slidenum">
              <a:rPr lang="en-US" smtClean="0"/>
              <a:pPr/>
              <a:t>109</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11</a:t>
            </a:fld>
            <a:endParaRPr lang="en-US"/>
          </a:p>
        </p:txBody>
      </p:sp>
      <p:sp>
        <p:nvSpPr>
          <p:cNvPr id="4" name="Rectangle 3">
            <a:extLst>
              <a:ext uri="{FF2B5EF4-FFF2-40B4-BE49-F238E27FC236}">
                <a16:creationId xmlns:a16="http://schemas.microsoft.com/office/drawing/2014/main" id="{74AAAED0-1C8A-4D14-8CE3-3F50F377358E}"/>
              </a:ext>
            </a:extLst>
          </p:cNvPr>
          <p:cNvSpPr/>
          <p:nvPr/>
        </p:nvSpPr>
        <p:spPr>
          <a:xfrm>
            <a:off x="457200" y="1981200"/>
            <a:ext cx="8305800" cy="3647152"/>
          </a:xfrm>
          <a:prstGeom prst="rect">
            <a:avLst/>
          </a:prstGeom>
        </p:spPr>
        <p:txBody>
          <a:bodyPr wrap="square">
            <a:spAutoFit/>
          </a:bodyPr>
          <a:lstStyle/>
          <a:p>
            <a:pPr marL="0" marR="0">
              <a:spcBef>
                <a:spcPts val="0"/>
              </a:spcBef>
              <a:spcAft>
                <a:spcPts val="0"/>
              </a:spcAft>
            </a:pPr>
            <a:r>
              <a:rPr lang="en-US" sz="2100" dirty="0">
                <a:latin typeface="+mj-lt"/>
                <a:ea typeface="Calibri" panose="020F0502020204030204" pitchFamily="34" charset="0"/>
                <a:cs typeface="Times New Roman" panose="02020603050405020304" pitchFamily="18" charset="0"/>
              </a:rPr>
              <a:t>These slides are used to become an EVIDENCE MASTER.  </a:t>
            </a:r>
          </a:p>
          <a:p>
            <a:pPr marL="342900" marR="0" indent="-342900">
              <a:spcBef>
                <a:spcPts val="0"/>
              </a:spcBef>
              <a:spcAft>
                <a:spcPts val="0"/>
              </a:spcAft>
              <a:buFont typeface="Arial" panose="020B0604020202020204" pitchFamily="34" charset="0"/>
              <a:buChar char="•"/>
            </a:pPr>
            <a:r>
              <a:rPr lang="en-US" sz="2100" dirty="0">
                <a:latin typeface="+mj-lt"/>
                <a:ea typeface="Calibri" panose="020F0502020204030204" pitchFamily="34" charset="0"/>
                <a:cs typeface="Times New Roman" panose="02020603050405020304" pitchFamily="18" charset="0"/>
              </a:rPr>
              <a:t>Review these slides whenever you can. It is guaranteed that repetition will make you an EVIDENCE MASTER.  </a:t>
            </a:r>
          </a:p>
          <a:p>
            <a:pPr marL="0" marR="0">
              <a:spcBef>
                <a:spcPts val="0"/>
              </a:spcBef>
              <a:spcAft>
                <a:spcPts val="0"/>
              </a:spcAft>
            </a:pPr>
            <a:r>
              <a:rPr lang="en-US" sz="2100" dirty="0">
                <a:latin typeface="+mj-lt"/>
                <a:ea typeface="Calibri" panose="020F0502020204030204" pitchFamily="34" charset="0"/>
                <a:cs typeface="Times New Roman" panose="02020603050405020304" pitchFamily="18" charset="0"/>
              </a:rPr>
              <a:t>WE CANNOT STRESS ENOUGH:  Trial and litigation are open book tests.   </a:t>
            </a:r>
          </a:p>
          <a:p>
            <a:pPr marL="342900" marR="0" indent="-342900">
              <a:spcBef>
                <a:spcPts val="0"/>
              </a:spcBef>
              <a:spcAft>
                <a:spcPts val="0"/>
              </a:spcAft>
              <a:buFont typeface="Arial" panose="020B0604020202020204" pitchFamily="34" charset="0"/>
              <a:buChar char="•"/>
            </a:pPr>
            <a:r>
              <a:rPr lang="en-US" sz="2100" dirty="0">
                <a:latin typeface="+mj-lt"/>
                <a:ea typeface="Calibri" panose="020F0502020204030204" pitchFamily="34" charset="0"/>
                <a:cs typeface="Times New Roman" panose="02020603050405020304" pitchFamily="18" charset="0"/>
              </a:rPr>
              <a:t>The best way  to learn Evidence and apply it in Trial or a Deposition is to have your own edition of The Evidence Wheel – just like you will have at counsel table in trial.  </a:t>
            </a:r>
          </a:p>
          <a:p>
            <a:pPr marL="342900" marR="0" indent="-342900">
              <a:spcBef>
                <a:spcPts val="0"/>
              </a:spcBef>
              <a:spcAft>
                <a:spcPts val="0"/>
              </a:spcAft>
              <a:buFont typeface="Arial" panose="020B0604020202020204" pitchFamily="34" charset="0"/>
              <a:buChar char="•"/>
            </a:pPr>
            <a:r>
              <a:rPr lang="en-US" sz="2100" dirty="0">
                <a:latin typeface="+mj-lt"/>
                <a:ea typeface="Calibri" panose="020F0502020204030204" pitchFamily="34" charset="0"/>
                <a:cs typeface="Times New Roman" panose="02020603050405020304" pitchFamily="18" charset="0"/>
              </a:rPr>
              <a:t>You cannot memorize all of the Evidence Code sections or, for example, exceptions to the Hearsay rule.  You need the quick reference guide. </a:t>
            </a:r>
          </a:p>
        </p:txBody>
      </p:sp>
    </p:spTree>
    <p:extLst>
      <p:ext uri="{BB962C8B-B14F-4D97-AF65-F5344CB8AC3E}">
        <p14:creationId xmlns:p14="http://schemas.microsoft.com/office/powerpoint/2010/main" val="108564660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5360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53607" name="Rectangle 3"/>
          <p:cNvSpPr txBox="1">
            <a:spLocks noChangeArrowheads="1"/>
          </p:cNvSpPr>
          <p:nvPr/>
        </p:nvSpPr>
        <p:spPr bwMode="auto">
          <a:xfrm>
            <a:off x="457200" y="1600200"/>
            <a:ext cx="8229600" cy="3429000"/>
          </a:xfrm>
          <a:prstGeom prst="rect">
            <a:avLst/>
          </a:prstGeom>
          <a:noFill/>
          <a:ln w="9525">
            <a:noFill/>
            <a:miter lim="800000"/>
            <a:headEnd/>
            <a:tailEnd/>
          </a:ln>
        </p:spPr>
        <p:txBody>
          <a:bodyPr/>
          <a:lstStyle/>
          <a:p>
            <a:pPr>
              <a:spcBef>
                <a:spcPts val="400"/>
              </a:spcBef>
              <a:buClr>
                <a:schemeClr val="accent1"/>
              </a:buClr>
              <a:buSzPct val="68000"/>
            </a:pPr>
            <a:r>
              <a:rPr lang="en-US" sz="2200" dirty="0">
                <a:latin typeface="Lucida Sans Unicode" pitchFamily="34" charset="0"/>
              </a:rPr>
              <a:t>In trial, the following question is asked:</a:t>
            </a: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“How much did the decedent earn in the year before the incident and how much time did he work around the house?”</a:t>
            </a: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What is the objection?</a:t>
            </a:r>
            <a:r>
              <a:rPr lang="en-US" sz="2200" dirty="0">
                <a:latin typeface="Lucida Sans Unicode" pitchFamily="34" charset="0"/>
              </a:rPr>
              <a:t>   </a:t>
            </a:r>
          </a:p>
          <a:p>
            <a:pPr marL="609600" indent="-609600">
              <a:spcBef>
                <a:spcPts val="400"/>
              </a:spcBef>
              <a:buClr>
                <a:schemeClr val="accent1"/>
              </a:buClr>
              <a:buSzPct val="68000"/>
              <a:buFont typeface="Wingdings 3" pitchFamily="18" charset="2"/>
              <a:buChar char=""/>
            </a:pPr>
            <a:endParaRPr lang="en-US" altLang="ja-JP" sz="22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ja-JP" altLang="en-US" sz="2200" dirty="0">
                <a:latin typeface="Lucida Sans Unicode" pitchFamily="34" charset="0"/>
              </a:rPr>
              <a:t>“</a:t>
            </a:r>
            <a:r>
              <a:rPr lang="en-US" altLang="ja-JP" sz="2200" dirty="0">
                <a:latin typeface="Lucida Sans Unicode" pitchFamily="34" charset="0"/>
              </a:rPr>
              <a:t>Object, compound</a:t>
            </a:r>
            <a:r>
              <a:rPr lang="ja-JP" altLang="en-US" sz="2200" dirty="0">
                <a:latin typeface="Lucida Sans Unicode" pitchFamily="34" charset="0"/>
              </a:rPr>
              <a:t>”</a:t>
            </a:r>
            <a:endParaRPr lang="en-US" altLang="ja-JP" sz="2200"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110</a:t>
            </a:fld>
            <a:endParaRPr lang="en-US"/>
          </a:p>
        </p:txBody>
      </p:sp>
    </p:spTree>
    <p:extLst>
      <p:ext uri="{BB962C8B-B14F-4D97-AF65-F5344CB8AC3E}">
        <p14:creationId xmlns:p14="http://schemas.microsoft.com/office/powerpoint/2010/main" val="316705006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5360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53607" name="Rectangle 3"/>
          <p:cNvSpPr txBox="1">
            <a:spLocks noChangeArrowheads="1"/>
          </p:cNvSpPr>
          <p:nvPr/>
        </p:nvSpPr>
        <p:spPr bwMode="auto">
          <a:xfrm>
            <a:off x="457200" y="1600200"/>
            <a:ext cx="8229600" cy="3429000"/>
          </a:xfrm>
          <a:prstGeom prst="rect">
            <a:avLst/>
          </a:prstGeom>
          <a:noFill/>
          <a:ln w="9525">
            <a:noFill/>
            <a:miter lim="800000"/>
            <a:headEnd/>
            <a:tailEnd/>
          </a:ln>
        </p:spPr>
        <p:txBody>
          <a:bodyPr/>
          <a:lstStyle/>
          <a:p>
            <a:pPr>
              <a:spcBef>
                <a:spcPts val="400"/>
              </a:spcBef>
              <a:buClr>
                <a:schemeClr val="accent1"/>
              </a:buClr>
              <a:buSzPct val="68000"/>
            </a:pPr>
            <a:r>
              <a:rPr lang="en-US" sz="2200" dirty="0">
                <a:latin typeface="Lucida Sans Unicode" pitchFamily="34" charset="0"/>
              </a:rPr>
              <a:t>In trial, the following question is asked:</a:t>
            </a: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“How much did the decedent earn in the year before the incident and how much time did he work around the house?”</a:t>
            </a:r>
          </a:p>
          <a:p>
            <a:pPr marL="609600" indent="-609600">
              <a:spcBef>
                <a:spcPts val="400"/>
              </a:spcBef>
              <a:buClr>
                <a:schemeClr val="accent1"/>
              </a:buClr>
              <a:buSzPct val="68000"/>
              <a:buFont typeface="Wingdings 3" pitchFamily="18" charset="2"/>
              <a:buChar char=""/>
            </a:pPr>
            <a:endParaRPr lang="en-US" sz="6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How can you make the question proper?</a:t>
            </a: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3" name="Slide Number Placeholder 2"/>
          <p:cNvSpPr>
            <a:spLocks noGrp="1"/>
          </p:cNvSpPr>
          <p:nvPr>
            <p:ph type="sldNum" sz="quarter" idx="12"/>
          </p:nvPr>
        </p:nvSpPr>
        <p:spPr>
          <a:xfrm>
            <a:off x="8610600" y="6408738"/>
            <a:ext cx="403225" cy="365125"/>
          </a:xfrm>
        </p:spPr>
        <p:txBody>
          <a:bodyPr/>
          <a:lstStyle/>
          <a:p>
            <a:fld id="{2371B9ED-B519-4823-941E-6B66CBD1E6FC}" type="slidenum">
              <a:rPr lang="en-US" smtClean="0"/>
              <a:pPr/>
              <a:t>111</a:t>
            </a:fld>
            <a:endParaRPr lang="en-US" dirty="0"/>
          </a:p>
        </p:txBody>
      </p:sp>
    </p:spTree>
    <p:extLst>
      <p:ext uri="{BB962C8B-B14F-4D97-AF65-F5344CB8AC3E}">
        <p14:creationId xmlns:p14="http://schemas.microsoft.com/office/powerpoint/2010/main" val="281228286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5360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53607" name="Rectangle 3"/>
          <p:cNvSpPr txBox="1">
            <a:spLocks noChangeArrowheads="1"/>
          </p:cNvSpPr>
          <p:nvPr/>
        </p:nvSpPr>
        <p:spPr bwMode="auto">
          <a:xfrm>
            <a:off x="457200" y="1600200"/>
            <a:ext cx="8229600" cy="3429000"/>
          </a:xfrm>
          <a:prstGeom prst="rect">
            <a:avLst/>
          </a:prstGeom>
          <a:noFill/>
          <a:ln w="9525">
            <a:noFill/>
            <a:miter lim="800000"/>
            <a:headEnd/>
            <a:tailEnd/>
          </a:ln>
        </p:spPr>
        <p:txBody>
          <a:bodyPr/>
          <a:lstStyle/>
          <a:p>
            <a:pPr>
              <a:spcBef>
                <a:spcPts val="400"/>
              </a:spcBef>
              <a:buClr>
                <a:schemeClr val="accent1"/>
              </a:buClr>
              <a:buSzPct val="68000"/>
            </a:pPr>
            <a:r>
              <a:rPr lang="en-US" sz="2200" dirty="0">
                <a:latin typeface="Lucida Sans Unicode" pitchFamily="34" charset="0"/>
              </a:rPr>
              <a:t>In trial, the following question is asked:</a:t>
            </a:r>
          </a:p>
          <a:p>
            <a:pPr marL="609600" indent="-609600">
              <a:spcBef>
                <a:spcPts val="400"/>
              </a:spcBef>
              <a:buClr>
                <a:schemeClr val="accent1"/>
              </a:buClr>
              <a:buSzPct val="68000"/>
              <a:buFont typeface="Wingdings 3" pitchFamily="18" charset="2"/>
              <a:buChar char=""/>
            </a:pPr>
            <a:r>
              <a:rPr lang="en-US" sz="2200" dirty="0">
                <a:latin typeface="Lucida Sans Unicode"/>
                <a:cs typeface="Lucida Sans Unicode"/>
              </a:rPr>
              <a:t>“How much did the decedent earn in the year before the incident and how much time did he work around the house?”</a:t>
            </a:r>
          </a:p>
          <a:p>
            <a:pPr marL="609600" indent="-609600">
              <a:spcBef>
                <a:spcPts val="400"/>
              </a:spcBef>
              <a:buClr>
                <a:schemeClr val="accent1"/>
              </a:buClr>
              <a:buSzPct val="68000"/>
              <a:buFont typeface="Wingdings 3" pitchFamily="18" charset="2"/>
              <a:buChar char=""/>
            </a:pPr>
            <a:endParaRPr lang="en-US" sz="6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How can you make the question proper?</a:t>
            </a:r>
          </a:p>
          <a:p>
            <a:pPr marL="609600" indent="-609600" fontAlgn="auto">
              <a:spcBef>
                <a:spcPts val="0"/>
              </a:spcBef>
              <a:spcAft>
                <a:spcPts val="0"/>
              </a:spcAft>
              <a:buClr>
                <a:schemeClr val="accent1"/>
              </a:buClr>
              <a:buSzPct val="68000"/>
              <a:defRPr/>
            </a:pPr>
            <a:endParaRPr lang="en-US" sz="2200" dirty="0">
              <a:latin typeface="Lucida Sans Unicode"/>
              <a:cs typeface="Lucida Sans Unicode"/>
            </a:endParaRPr>
          </a:p>
          <a:p>
            <a:pPr marL="609600" indent="-609600" fontAlgn="auto">
              <a:spcBef>
                <a:spcPts val="0"/>
              </a:spcBef>
              <a:spcAft>
                <a:spcPts val="0"/>
              </a:spcAft>
              <a:buClr>
                <a:schemeClr val="accent1"/>
              </a:buClr>
              <a:buSzPct val="68000"/>
              <a:defRPr/>
            </a:pPr>
            <a:r>
              <a:rPr lang="en-US" sz="2200" dirty="0">
                <a:latin typeface="Lucida Sans Unicode"/>
                <a:cs typeface="Lucida Sans Unicode"/>
              </a:rPr>
              <a:t>Break down compound questions:</a:t>
            </a:r>
          </a:p>
          <a:p>
            <a:pPr marL="609600" indent="-609600" fontAlgn="auto">
              <a:spcBef>
                <a:spcPts val="0"/>
              </a:spcBef>
              <a:spcAft>
                <a:spcPts val="0"/>
              </a:spcAft>
              <a:buClr>
                <a:schemeClr val="accent1"/>
              </a:buClr>
              <a:buSzPct val="68000"/>
              <a:defRPr/>
            </a:pPr>
            <a:endParaRPr lang="en-US" sz="600" dirty="0">
              <a:latin typeface="Lucida Sans Unicode"/>
              <a:cs typeface="Lucida Sans Unicode"/>
            </a:endParaRPr>
          </a:p>
          <a:p>
            <a:pPr marL="609600" indent="-609600" fontAlgn="auto">
              <a:spcBef>
                <a:spcPts val="0"/>
              </a:spcBef>
              <a:spcAft>
                <a:spcPts val="0"/>
              </a:spcAft>
              <a:buClr>
                <a:schemeClr val="accent1"/>
              </a:buClr>
              <a:buSzPct val="68000"/>
              <a:buFont typeface="Wingdings 3"/>
              <a:buChar char=""/>
              <a:defRPr/>
            </a:pPr>
            <a:r>
              <a:rPr lang="en-US" sz="2200" dirty="0">
                <a:latin typeface="Lucida Sans Unicode"/>
                <a:cs typeface="Lucida Sans Unicode"/>
              </a:rPr>
              <a:t>Question 1: “How much did the decedent earn in the year before the incident?” </a:t>
            </a:r>
          </a:p>
          <a:p>
            <a:pPr marL="609600" indent="-609600" fontAlgn="auto">
              <a:spcBef>
                <a:spcPts val="400"/>
              </a:spcBef>
              <a:spcAft>
                <a:spcPts val="0"/>
              </a:spcAft>
              <a:buClr>
                <a:schemeClr val="accent1"/>
              </a:buClr>
              <a:buSzPct val="68000"/>
              <a:buFont typeface="Wingdings 3"/>
              <a:buChar char=""/>
              <a:defRPr/>
            </a:pPr>
            <a:endParaRPr lang="en-US" sz="600" dirty="0">
              <a:latin typeface="Lucida Sans Unicode"/>
              <a:cs typeface="Lucida Sans Unicode"/>
            </a:endParaRPr>
          </a:p>
          <a:p>
            <a:pPr marL="609600" indent="-609600" fontAlgn="auto">
              <a:spcBef>
                <a:spcPts val="400"/>
              </a:spcBef>
              <a:spcAft>
                <a:spcPts val="0"/>
              </a:spcAft>
              <a:buClr>
                <a:schemeClr val="accent1"/>
              </a:buClr>
              <a:buSzPct val="68000"/>
              <a:buFont typeface="Wingdings 3"/>
              <a:buChar char=""/>
              <a:defRPr/>
            </a:pPr>
            <a:r>
              <a:rPr lang="en-US" sz="2200" dirty="0">
                <a:latin typeface="Lucida Sans Unicode"/>
                <a:cs typeface="Lucida Sans Unicode"/>
              </a:rPr>
              <a:t>Question 2: “How much time did he work around the house?”</a:t>
            </a:r>
          </a:p>
          <a:p>
            <a:pPr marL="609600" indent="-609600">
              <a:spcBef>
                <a:spcPts val="400"/>
              </a:spcBef>
              <a:buClr>
                <a:schemeClr val="accent1"/>
              </a:buClr>
              <a:buSzPct val="68000"/>
              <a:buFont typeface="Wingdings 3" pitchFamily="18" charset="2"/>
              <a:buChar char=""/>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112</a:t>
            </a:fld>
            <a:endParaRPr lang="en-US" dirty="0"/>
          </a:p>
        </p:txBody>
      </p:sp>
    </p:spTree>
    <p:extLst>
      <p:ext uri="{BB962C8B-B14F-4D97-AF65-F5344CB8AC3E}">
        <p14:creationId xmlns:p14="http://schemas.microsoft.com/office/powerpoint/2010/main" val="35490804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b="0" dirty="0">
                <a:solidFill>
                  <a:schemeClr val="bg1"/>
                </a:solidFill>
                <a:ea typeface="+mj-ea"/>
              </a:rPr>
              <a:t>Objection Assumes Facts </a:t>
            </a:r>
            <a:br>
              <a:rPr lang="en-US" sz="3500" b="0" dirty="0">
                <a:solidFill>
                  <a:schemeClr val="bg1"/>
                </a:solidFill>
                <a:ea typeface="+mj-ea"/>
              </a:rPr>
            </a:br>
            <a:r>
              <a:rPr lang="en-US" sz="3500" b="0" dirty="0">
                <a:solidFill>
                  <a:schemeClr val="bg1"/>
                </a:solidFill>
                <a:ea typeface="+mj-ea"/>
              </a:rPr>
              <a:t>Not In Evidence</a:t>
            </a:r>
            <a:br>
              <a:rPr lang="en-US" sz="3500" b="0" dirty="0">
                <a:solidFill>
                  <a:schemeClr val="bg1"/>
                </a:solidFill>
                <a:ea typeface="+mj-ea"/>
              </a:rPr>
            </a:br>
            <a:r>
              <a:rPr lang="en-US" sz="2200" b="0" dirty="0">
                <a:solidFill>
                  <a:schemeClr val="bg1"/>
                </a:solidFill>
                <a:ea typeface="+mj-ea"/>
              </a:rPr>
              <a:t>Summary</a:t>
            </a: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57702" name="Picture 4"/>
          <p:cNvPicPr>
            <a:picLocks noChangeAspect="1" noChangeArrowheads="1"/>
          </p:cNvPicPr>
          <p:nvPr/>
        </p:nvPicPr>
        <p:blipFill>
          <a:blip r:embed="rId4"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1" name="Rectangle 3"/>
          <p:cNvSpPr txBox="1">
            <a:spLocks noChangeArrowheads="1"/>
          </p:cNvSpPr>
          <p:nvPr/>
        </p:nvSpPr>
        <p:spPr>
          <a:xfrm>
            <a:off x="457200" y="1981200"/>
            <a:ext cx="8229600" cy="3429000"/>
          </a:xfrm>
          <a:prstGeom prst="rect">
            <a:avLst/>
          </a:prstGeom>
        </p:spPr>
        <p:txBody>
          <a:bodyPr>
            <a:normAutofit/>
          </a:bodyPr>
          <a:lstStyle/>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a:t>
            </a:r>
            <a:r>
              <a:rPr lang="en-US" sz="2200" dirty="0" err="1">
                <a:latin typeface="+mn-lt"/>
                <a:ea typeface="+mn-ea"/>
              </a:rPr>
              <a:t>Ev</a:t>
            </a:r>
            <a:r>
              <a:rPr lang="en-US" sz="2200" dirty="0">
                <a:latin typeface="+mn-lt"/>
                <a:ea typeface="+mn-ea"/>
              </a:rPr>
              <a:t>. C. 765):  A question cannot include facts that are not proven or not in evidence.  </a:t>
            </a: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One can ask such a question if an offer of proof is made that the fact will be proven later.  </a:t>
            </a: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If such a fact is not proven, then the jury would have to be admonished to disregard this question.  </a:t>
            </a: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113</a:t>
            </a:fld>
            <a:endParaRPr lang="en-US" dirty="0"/>
          </a:p>
        </p:txBody>
      </p:sp>
    </p:spTree>
  </p:cSld>
  <p:clrMapOvr>
    <a:overrideClrMapping bg1="lt1" tx1="dk1" bg2="lt2" tx2="dk2" accent1="accent1" accent2="accent2" accent3="accent3" accent4="accent4" accent5="accent5" accent6="accent6" hlink="hlink" folHlink="folHlink"/>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5974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1" name="Rectangle 3"/>
          <p:cNvSpPr txBox="1">
            <a:spLocks noChangeArrowheads="1"/>
          </p:cNvSpPr>
          <p:nvPr/>
        </p:nvSpPr>
        <p:spPr>
          <a:xfrm>
            <a:off x="457200" y="1828800"/>
            <a:ext cx="8229600" cy="3733800"/>
          </a:xfrm>
          <a:prstGeom prst="rect">
            <a:avLst/>
          </a:prstGeom>
        </p:spPr>
        <p:txBody>
          <a:bodyPr/>
          <a:lstStyle/>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In a products liability case where an aerosol paint can exploded, the defense lawyer asked the following question even though no evidence presented of heat to the can:</a:t>
            </a:r>
          </a:p>
          <a:p>
            <a:pPr marL="609600" indent="-609600" fontAlgn="auto">
              <a:spcBef>
                <a:spcPts val="400"/>
              </a:spcBef>
              <a:spcAft>
                <a:spcPts val="0"/>
              </a:spcAft>
              <a:buClr>
                <a:schemeClr val="accent1"/>
              </a:buClr>
              <a:buSzPct val="68000"/>
              <a:buFont typeface="Wingdings 3"/>
              <a:buChar char=""/>
              <a:defRPr/>
            </a:pPr>
            <a:endParaRPr lang="en-US" sz="1000"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Q: “When the aerosol can exploded, how much had it been heated up?”  </a:t>
            </a:r>
          </a:p>
          <a:p>
            <a:pPr marL="609600" indent="-609600" fontAlgn="auto">
              <a:spcBef>
                <a:spcPts val="400"/>
              </a:spcBef>
              <a:spcAft>
                <a:spcPts val="0"/>
              </a:spcAft>
              <a:buClr>
                <a:schemeClr val="accent1"/>
              </a:buClr>
              <a:buSzPct val="68000"/>
              <a:buFont typeface="Wingdings 3"/>
              <a:buChar char=""/>
              <a:defRPr/>
            </a:pPr>
            <a:endParaRPr lang="en-US" sz="800" i="1"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i="1" dirty="0">
                <a:latin typeface="+mn-lt"/>
                <a:ea typeface="+mn-ea"/>
              </a:rPr>
              <a:t>What objection should be made?</a:t>
            </a:r>
            <a:endParaRPr lang="en-US" sz="2200"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13"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114</a:t>
            </a:fld>
            <a:endParaRPr lang="en-US" dirty="0"/>
          </a:p>
        </p:txBody>
      </p:sp>
    </p:spTree>
    <p:extLst>
      <p:ext uri="{BB962C8B-B14F-4D97-AF65-F5344CB8AC3E}">
        <p14:creationId xmlns:p14="http://schemas.microsoft.com/office/powerpoint/2010/main" val="257507801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5974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1" name="Rectangle 3"/>
          <p:cNvSpPr txBox="1">
            <a:spLocks noChangeArrowheads="1"/>
          </p:cNvSpPr>
          <p:nvPr/>
        </p:nvSpPr>
        <p:spPr>
          <a:xfrm>
            <a:off x="457200" y="1828800"/>
            <a:ext cx="8229600" cy="3733800"/>
          </a:xfrm>
          <a:prstGeom prst="rect">
            <a:avLst/>
          </a:prstGeom>
        </p:spPr>
        <p:txBody>
          <a:bodyPr/>
          <a:lstStyle/>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In a products liability case where an aerosol paint can exploded, the defense lawyer asked the following question even though no evidence presented of heat to the can:</a:t>
            </a:r>
          </a:p>
          <a:p>
            <a:pPr marL="609600" indent="-609600" fontAlgn="auto">
              <a:spcBef>
                <a:spcPts val="400"/>
              </a:spcBef>
              <a:spcAft>
                <a:spcPts val="0"/>
              </a:spcAft>
              <a:buClr>
                <a:schemeClr val="accent1"/>
              </a:buClr>
              <a:buSzPct val="68000"/>
              <a:buFont typeface="Wingdings 3"/>
              <a:buChar char=""/>
              <a:defRPr/>
            </a:pPr>
            <a:endParaRPr lang="en-US" sz="1000"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Q: “When the aerosol can exploded, how much had it been heated up?”  </a:t>
            </a:r>
          </a:p>
          <a:p>
            <a:pPr marL="609600" indent="-609600" fontAlgn="auto">
              <a:spcBef>
                <a:spcPts val="400"/>
              </a:spcBef>
              <a:spcAft>
                <a:spcPts val="0"/>
              </a:spcAft>
              <a:buClr>
                <a:schemeClr val="accent1"/>
              </a:buClr>
              <a:buSzPct val="68000"/>
              <a:buFont typeface="Wingdings 3"/>
              <a:buChar char=""/>
              <a:defRPr/>
            </a:pPr>
            <a:endParaRPr lang="en-US" sz="800" i="1"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i="1" dirty="0">
                <a:latin typeface="+mn-lt"/>
                <a:ea typeface="+mn-ea"/>
              </a:rPr>
              <a:t>What objection should be made?</a:t>
            </a:r>
          </a:p>
          <a:p>
            <a:pPr marL="609600" indent="-609600" fontAlgn="auto">
              <a:spcBef>
                <a:spcPts val="400"/>
              </a:spcBef>
              <a:spcAft>
                <a:spcPts val="0"/>
              </a:spcAft>
              <a:buClr>
                <a:schemeClr val="accent1"/>
              </a:buClr>
              <a:buSzPct val="68000"/>
              <a:buFont typeface="Wingdings 3"/>
              <a:buChar char=""/>
              <a:defRPr/>
            </a:pPr>
            <a:endParaRPr lang="en-US" sz="600" i="1"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ja-JP" altLang="en-US" sz="2200" dirty="0">
                <a:latin typeface="Lucida Sans Unicode" pitchFamily="34" charset="0"/>
              </a:rPr>
              <a:t>“</a:t>
            </a:r>
            <a:r>
              <a:rPr lang="en-US" altLang="ja-JP" sz="2200" dirty="0">
                <a:latin typeface="Lucida Sans Unicode" pitchFamily="34" charset="0"/>
              </a:rPr>
              <a:t>Object, assumes facts not in evidence.</a:t>
            </a:r>
            <a:r>
              <a:rPr lang="ja-JP" altLang="en-US" sz="2200" dirty="0">
                <a:latin typeface="Lucida Sans Unicode" pitchFamily="34" charset="0"/>
              </a:rPr>
              <a:t>”</a:t>
            </a:r>
            <a:r>
              <a:rPr lang="en-US" altLang="ja-JP" sz="2200" dirty="0">
                <a:latin typeface="Lucida Sans Unicode" pitchFamily="34" charset="0"/>
              </a:rPr>
              <a:t> </a:t>
            </a: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13"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115</a:t>
            </a:fld>
            <a:endParaRPr lang="en-US"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 Assumes Facts Not In Evidence</a:t>
            </a:r>
            <a:endParaRPr lang="en-US" sz="3500" b="0" dirty="0">
              <a:solidFill>
                <a:schemeClr val="bg1"/>
              </a:solidFill>
              <a:ea typeface="+mj-ea"/>
            </a:endParaRPr>
          </a:p>
        </p:txBody>
      </p:sp>
      <p:pic>
        <p:nvPicPr>
          <p:cNvPr id="16179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61799" name="Rectangle 3"/>
          <p:cNvSpPr txBox="1">
            <a:spLocks noChangeArrowheads="1"/>
          </p:cNvSpPr>
          <p:nvPr/>
        </p:nvSpPr>
        <p:spPr bwMode="auto">
          <a:xfrm>
            <a:off x="457200" y="1828800"/>
            <a:ext cx="8229600" cy="3429000"/>
          </a:xfrm>
          <a:prstGeom prst="rect">
            <a:avLst/>
          </a:prstGeom>
          <a:noFill/>
          <a:ln w="9525">
            <a:noFill/>
            <a:miter lim="800000"/>
            <a:headEnd/>
            <a:tailEnd/>
          </a:ln>
        </p:spPr>
        <p:txBody>
          <a:bodyPr/>
          <a:lstStyle/>
          <a:p>
            <a:pPr marL="609600" indent="-609600">
              <a:spcBef>
                <a:spcPts val="400"/>
              </a:spcBef>
              <a:buClr>
                <a:schemeClr val="accent1"/>
              </a:buClr>
              <a:buSzPct val="68000"/>
            </a:pPr>
            <a:r>
              <a:rPr lang="en-US" sz="2200" dirty="0">
                <a:latin typeface="+mj-lt"/>
              </a:rPr>
              <a:t>If the following question is improper, how can it be made proper:</a:t>
            </a:r>
          </a:p>
          <a:p>
            <a:pPr marL="609600" indent="-609600">
              <a:spcBef>
                <a:spcPts val="400"/>
              </a:spcBef>
              <a:buClr>
                <a:schemeClr val="accent1"/>
              </a:buClr>
              <a:buSzPct val="68000"/>
            </a:pPr>
            <a:endParaRPr lang="en-US" sz="2200" dirty="0">
              <a:latin typeface="+mj-lt"/>
            </a:endParaRPr>
          </a:p>
          <a:p>
            <a:pPr marL="609600" indent="-609600">
              <a:spcBef>
                <a:spcPts val="400"/>
              </a:spcBef>
              <a:buClr>
                <a:schemeClr val="accent1"/>
              </a:buClr>
              <a:buSzPct val="68000"/>
            </a:pPr>
            <a:r>
              <a:rPr lang="en-US" sz="2200" dirty="0">
                <a:latin typeface="+mj-lt"/>
              </a:rPr>
              <a:t>Improper: “When the aerosol can exploded, how much had it been heated up?”  </a:t>
            </a:r>
            <a:endParaRPr lang="en-US" sz="2200" i="1" dirty="0">
              <a:latin typeface="+mj-lt"/>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1"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116</a:t>
            </a:fld>
            <a:endParaRPr 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 Assumes Facts Not In Evidence</a:t>
            </a:r>
            <a:endParaRPr lang="en-US" sz="3500" b="0" dirty="0">
              <a:solidFill>
                <a:schemeClr val="bg1"/>
              </a:solidFill>
              <a:ea typeface="+mj-ea"/>
            </a:endParaRPr>
          </a:p>
        </p:txBody>
      </p:sp>
      <p:pic>
        <p:nvPicPr>
          <p:cNvPr id="16179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61799" name="Rectangle 3"/>
          <p:cNvSpPr txBox="1">
            <a:spLocks noChangeArrowheads="1"/>
          </p:cNvSpPr>
          <p:nvPr/>
        </p:nvSpPr>
        <p:spPr bwMode="auto">
          <a:xfrm>
            <a:off x="457200" y="1828800"/>
            <a:ext cx="8229600" cy="3429000"/>
          </a:xfrm>
          <a:prstGeom prst="rect">
            <a:avLst/>
          </a:prstGeom>
          <a:noFill/>
          <a:ln w="9525">
            <a:noFill/>
            <a:miter lim="800000"/>
            <a:headEnd/>
            <a:tailEnd/>
          </a:ln>
        </p:spPr>
        <p:txBody>
          <a:bodyPr/>
          <a:lstStyle/>
          <a:p>
            <a:pPr marL="609600" indent="-609600">
              <a:spcBef>
                <a:spcPts val="400"/>
              </a:spcBef>
              <a:buClr>
                <a:schemeClr val="accent1"/>
              </a:buClr>
              <a:buSzPct val="68000"/>
            </a:pPr>
            <a:r>
              <a:rPr lang="en-US" sz="2200" dirty="0">
                <a:latin typeface="+mj-lt"/>
              </a:rPr>
              <a:t>If the following question is improper, how can it be made proper:</a:t>
            </a:r>
          </a:p>
          <a:p>
            <a:pPr marL="609600" indent="-609600">
              <a:spcBef>
                <a:spcPts val="400"/>
              </a:spcBef>
              <a:buClr>
                <a:schemeClr val="accent1"/>
              </a:buClr>
              <a:buSzPct val="68000"/>
            </a:pPr>
            <a:endParaRPr lang="en-US" sz="2200" dirty="0">
              <a:latin typeface="+mj-lt"/>
            </a:endParaRPr>
          </a:p>
          <a:p>
            <a:pPr marL="609600" indent="-609600">
              <a:spcBef>
                <a:spcPts val="400"/>
              </a:spcBef>
              <a:buClr>
                <a:schemeClr val="accent1"/>
              </a:buClr>
              <a:buSzPct val="68000"/>
            </a:pPr>
            <a:r>
              <a:rPr lang="en-US" sz="2200" dirty="0">
                <a:latin typeface="+mj-lt"/>
              </a:rPr>
              <a:t>Improper: “When the aerosol can exploded, how much had it been heated up?”  </a:t>
            </a:r>
          </a:p>
          <a:p>
            <a:pPr>
              <a:spcBef>
                <a:spcPts val="400"/>
              </a:spcBef>
              <a:buClr>
                <a:schemeClr val="accent1"/>
              </a:buClr>
              <a:buSzPct val="68000"/>
            </a:pPr>
            <a:endParaRPr lang="en-US" sz="2200" dirty="0">
              <a:latin typeface="+mj-lt"/>
            </a:endParaRPr>
          </a:p>
          <a:p>
            <a:pPr>
              <a:spcBef>
                <a:spcPts val="400"/>
              </a:spcBef>
              <a:buClr>
                <a:schemeClr val="accent1"/>
              </a:buClr>
              <a:buSzPct val="68000"/>
            </a:pPr>
            <a:r>
              <a:rPr lang="en-US" sz="2200" dirty="0">
                <a:latin typeface="+mj-lt"/>
              </a:rPr>
              <a:t>Proper: “Do you know if the can was exposed to heat before the explosion?”</a:t>
            </a:r>
          </a:p>
          <a:p>
            <a:pPr marL="609600" indent="-609600">
              <a:spcBef>
                <a:spcPts val="400"/>
              </a:spcBef>
              <a:buClr>
                <a:schemeClr val="accent1"/>
              </a:buClr>
              <a:buSzPct val="68000"/>
              <a:buFont typeface="Wingdings 3" pitchFamily="18" charset="2"/>
              <a:buChar char=""/>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1"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117</a:t>
            </a:fld>
            <a:endParaRPr lang="en-US" dirty="0"/>
          </a:p>
        </p:txBody>
      </p:sp>
    </p:spTree>
    <p:extLst>
      <p:ext uri="{BB962C8B-B14F-4D97-AF65-F5344CB8AC3E}">
        <p14:creationId xmlns:p14="http://schemas.microsoft.com/office/powerpoint/2010/main" val="224249458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a:bodyPr>
          <a:lstStyle/>
          <a:p>
            <a:pPr algn="ctr" eaLnBrk="1" fontAlgn="auto" hangingPunct="1">
              <a:spcAft>
                <a:spcPts val="0"/>
              </a:spcAft>
              <a:defRPr/>
            </a:pPr>
            <a:r>
              <a:rPr lang="en-US" sz="3500" b="0" dirty="0">
                <a:solidFill>
                  <a:schemeClr val="bg1"/>
                </a:solidFill>
                <a:ea typeface="+mj-ea"/>
              </a:rPr>
              <a:t>Objection Asked and Answered</a:t>
            </a:r>
            <a:br>
              <a:rPr lang="en-US" sz="3500" b="0" dirty="0">
                <a:solidFill>
                  <a:schemeClr val="bg1"/>
                </a:solidFill>
                <a:ea typeface="+mj-ea"/>
              </a:rPr>
            </a:br>
            <a:r>
              <a:rPr lang="en-US" sz="2000" b="0" dirty="0">
                <a:solidFill>
                  <a:schemeClr val="bg1"/>
                </a:solidFill>
                <a:ea typeface="+mj-ea"/>
              </a:rPr>
              <a:t>Summary</a:t>
            </a:r>
          </a:p>
        </p:txBody>
      </p:sp>
      <p:pic>
        <p:nvPicPr>
          <p:cNvPr id="16384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63847" name="Rectangle 3"/>
          <p:cNvSpPr txBox="1">
            <a:spLocks noChangeArrowheads="1"/>
          </p:cNvSpPr>
          <p:nvPr/>
        </p:nvSpPr>
        <p:spPr bwMode="auto">
          <a:xfrm>
            <a:off x="457200" y="2057400"/>
            <a:ext cx="8229600" cy="27432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endParaRPr lang="en-US" sz="2200" b="1" dirty="0"/>
          </a:p>
          <a:p>
            <a:pPr marL="609600" indent="-609600">
              <a:spcBef>
                <a:spcPts val="400"/>
              </a:spcBef>
              <a:buClr>
                <a:schemeClr val="accent1"/>
              </a:buClr>
              <a:buSzPct val="68000"/>
              <a:buFont typeface="Wingdings 3" pitchFamily="18" charset="2"/>
              <a:buChar char=""/>
            </a:pPr>
            <a:r>
              <a:rPr lang="en-US" sz="2200" dirty="0">
                <a:latin typeface="+mn-lt"/>
              </a:rPr>
              <a:t>When counsel asks the same question more than once, it can be objected to as </a:t>
            </a:r>
            <a:r>
              <a:rPr lang="ja-JP" altLang="en-US" sz="2200" dirty="0">
                <a:latin typeface="+mn-lt"/>
              </a:rPr>
              <a:t>“</a:t>
            </a:r>
            <a:r>
              <a:rPr lang="en-US" altLang="ja-JP" sz="2200" dirty="0">
                <a:latin typeface="+mn-lt"/>
              </a:rPr>
              <a:t>asked and answered,</a:t>
            </a:r>
            <a:r>
              <a:rPr lang="ja-JP" altLang="en-US" sz="2200" dirty="0">
                <a:latin typeface="+mn-lt"/>
              </a:rPr>
              <a:t>”</a:t>
            </a:r>
            <a:r>
              <a:rPr lang="en-US" altLang="ja-JP" sz="2200" dirty="0">
                <a:latin typeface="+mn-lt"/>
              </a:rPr>
              <a:t>  Evidence Code Section 352, 765</a:t>
            </a: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118</a:t>
            </a:fld>
            <a:endParaRPr lang="en-US"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Objection Cumulative</a:t>
            </a:r>
            <a:br>
              <a:rPr lang="en-US" sz="3500" b="0" dirty="0">
                <a:solidFill>
                  <a:schemeClr val="bg1"/>
                </a:solidFill>
                <a:ea typeface="+mj-ea"/>
              </a:rPr>
            </a:br>
            <a:r>
              <a:rPr lang="en-US" sz="2000" b="0" dirty="0">
                <a:solidFill>
                  <a:schemeClr val="bg1"/>
                </a:solidFill>
                <a:ea typeface="+mj-ea"/>
              </a:rPr>
              <a:t>Summary</a:t>
            </a:r>
          </a:p>
        </p:txBody>
      </p:sp>
      <p:pic>
        <p:nvPicPr>
          <p:cNvPr id="16589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1" name="Rectangle 3"/>
          <p:cNvSpPr txBox="1">
            <a:spLocks noChangeArrowheads="1"/>
          </p:cNvSpPr>
          <p:nvPr/>
        </p:nvSpPr>
        <p:spPr>
          <a:xfrm>
            <a:off x="457200" y="1828800"/>
            <a:ext cx="7924800" cy="3429000"/>
          </a:xfrm>
          <a:prstGeom prst="rect">
            <a:avLst/>
          </a:prstGeom>
        </p:spPr>
        <p:txBody>
          <a:bodyPr/>
          <a:lstStyle/>
          <a:p>
            <a:pPr marL="609600" indent="-609600" fontAlgn="auto">
              <a:spcBef>
                <a:spcPts val="400"/>
              </a:spcBef>
              <a:spcAft>
                <a:spcPts val="0"/>
              </a:spcAft>
              <a:buClr>
                <a:schemeClr val="accent1"/>
              </a:buClr>
              <a:buSzPct val="68000"/>
              <a:buFont typeface="Wingdings 3"/>
              <a:buChar char=""/>
              <a:defRPr/>
            </a:pPr>
            <a:endParaRPr lang="en-US" sz="2200" b="1" dirty="0">
              <a:latin typeface="Tahoma" charset="0"/>
              <a:ea typeface="+mn-ea"/>
            </a:endParaRPr>
          </a:p>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a:t>
            </a:r>
            <a:r>
              <a:rPr lang="en-US" sz="2200" dirty="0" err="1">
                <a:latin typeface="+mn-lt"/>
                <a:ea typeface="+mn-ea"/>
              </a:rPr>
              <a:t>Ev</a:t>
            </a:r>
            <a:r>
              <a:rPr lang="en-US" sz="2200" dirty="0">
                <a:latin typeface="+mn-lt"/>
                <a:ea typeface="+mn-ea"/>
              </a:rPr>
              <a:t>. C. 352) Objectionable because it is repetitive, unnecessary and a waste of time.   </a:t>
            </a: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This is different from asked and answered in that cumulative usually relates to multiple witnesses testifying about the exact same matter. </a:t>
            </a: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2" name="Slide Number Placeholder 1"/>
          <p:cNvSpPr>
            <a:spLocks noGrp="1"/>
          </p:cNvSpPr>
          <p:nvPr>
            <p:ph type="sldNum" sz="quarter" idx="12"/>
          </p:nvPr>
        </p:nvSpPr>
        <p:spPr>
          <a:xfrm>
            <a:off x="8610600" y="6477000"/>
            <a:ext cx="403225" cy="365125"/>
          </a:xfrm>
        </p:spPr>
        <p:txBody>
          <a:bodyPr/>
          <a:lstStyle/>
          <a:p>
            <a:fld id="{2371B9ED-B519-4823-941E-6B66CBD1E6FC}" type="slidenum">
              <a:rPr lang="en-US" smtClean="0"/>
              <a:pPr/>
              <a:t>119</a:t>
            </a:fld>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12</a:t>
            </a:fld>
            <a:endParaRPr lang="en-US"/>
          </a:p>
        </p:txBody>
      </p:sp>
      <p:sp>
        <p:nvSpPr>
          <p:cNvPr id="4" name="Rectangle 3">
            <a:extLst>
              <a:ext uri="{FF2B5EF4-FFF2-40B4-BE49-F238E27FC236}">
                <a16:creationId xmlns:a16="http://schemas.microsoft.com/office/drawing/2014/main" id="{74AAAED0-1C8A-4D14-8CE3-3F50F377358E}"/>
              </a:ext>
            </a:extLst>
          </p:cNvPr>
          <p:cNvSpPr/>
          <p:nvPr/>
        </p:nvSpPr>
        <p:spPr>
          <a:xfrm>
            <a:off x="457200" y="1981200"/>
            <a:ext cx="8305800" cy="4154984"/>
          </a:xfrm>
          <a:prstGeom prst="rect">
            <a:avLst/>
          </a:prstGeom>
        </p:spPr>
        <p:txBody>
          <a:bodyPr wrap="square">
            <a:spAutoFit/>
          </a:bodyPr>
          <a:lstStyle/>
          <a:p>
            <a:r>
              <a:rPr lang="en-US" sz="2400" dirty="0">
                <a:latin typeface="+mj-lt"/>
              </a:rPr>
              <a:t>Learn the </a:t>
            </a:r>
            <a:r>
              <a:rPr lang="en-US" sz="2400" b="1" dirty="0">
                <a:latin typeface="+mj-lt"/>
              </a:rPr>
              <a:t>unique 7-prong analysis </a:t>
            </a:r>
            <a:r>
              <a:rPr lang="en-US" sz="2400" dirty="0">
                <a:latin typeface="+mj-lt"/>
              </a:rPr>
              <a:t>to spot and determine the admissibility of any type of evidence </a:t>
            </a:r>
          </a:p>
          <a:p>
            <a:endParaRPr lang="en-US" sz="2400" dirty="0">
              <a:latin typeface="+mj-lt"/>
            </a:endParaRPr>
          </a:p>
          <a:p>
            <a:pPr marL="342900" lvl="0" indent="-342900">
              <a:buFont typeface="Arial" panose="020B0604020202020204" pitchFamily="34" charset="0"/>
              <a:buChar char="•"/>
            </a:pPr>
            <a:r>
              <a:rPr lang="en-US" sz="2400" dirty="0">
                <a:latin typeface="+mj-lt"/>
              </a:rPr>
              <a:t>Learn how you can use The Wheels to develop a </a:t>
            </a:r>
            <a:r>
              <a:rPr lang="en-US" sz="2400" b="1" dirty="0">
                <a:latin typeface="+mj-lt"/>
              </a:rPr>
              <a:t>“Systematic Approach to Evidence”</a:t>
            </a:r>
            <a:r>
              <a:rPr lang="en-US" sz="2400" dirty="0">
                <a:latin typeface="+mj-lt"/>
              </a:rPr>
              <a:t> and how to develop </a:t>
            </a:r>
            <a:r>
              <a:rPr lang="en-US" sz="2400" b="1" dirty="0">
                <a:latin typeface="+mj-lt"/>
              </a:rPr>
              <a:t>“Automatic Trial Reflexes”</a:t>
            </a:r>
          </a:p>
          <a:p>
            <a:pPr marL="342900" lvl="0" indent="-342900">
              <a:buFont typeface="Arial" panose="020B0604020202020204" pitchFamily="34" charset="0"/>
              <a:buChar char="•"/>
            </a:pPr>
            <a:endParaRPr lang="en-US" sz="2400" dirty="0">
              <a:latin typeface="+mj-lt"/>
            </a:endParaRPr>
          </a:p>
          <a:p>
            <a:pPr lvl="0"/>
            <a:r>
              <a:rPr lang="en-US" sz="2400" dirty="0">
                <a:latin typeface="+mj-lt"/>
              </a:rPr>
              <a:t>Trial is a tornado of evidence uncontrollably spinning around the court room. The Evidence and Trial Wheels teach you how to (1) definitively get evidence admitted and (2) keep inadmissible evidence out.</a:t>
            </a:r>
          </a:p>
        </p:txBody>
      </p:sp>
    </p:spTree>
    <p:extLst>
      <p:ext uri="{BB962C8B-B14F-4D97-AF65-F5344CB8AC3E}">
        <p14:creationId xmlns:p14="http://schemas.microsoft.com/office/powerpoint/2010/main" val="274790808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600200"/>
            <a:ext cx="6858000" cy="3886200"/>
          </a:xfrm>
        </p:spPr>
        <p:txBody>
          <a:bodyPr>
            <a:normAutofit/>
          </a:bodyPr>
          <a:lstStyle/>
          <a:p>
            <a:pPr marL="609600" indent="-609600" eaLnBrk="1" fontAlgn="auto" hangingPunct="1">
              <a:lnSpc>
                <a:spcPct val="80000"/>
              </a:lnSpc>
              <a:spcAft>
                <a:spcPts val="0"/>
              </a:spcAft>
              <a:buFont typeface="Wingdings" pitchFamily="2" charset="2"/>
              <a:buNone/>
              <a:defRPr/>
            </a:pPr>
            <a:r>
              <a:rPr lang="en-US" sz="2400" dirty="0">
                <a:ea typeface="+mn-ea"/>
              </a:rPr>
              <a: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Objection 352</a:t>
            </a:r>
            <a:br>
              <a:rPr lang="en-US" sz="3500" b="0" dirty="0">
                <a:solidFill>
                  <a:schemeClr val="bg1"/>
                </a:solidFill>
                <a:ea typeface="+mj-ea"/>
              </a:rPr>
            </a:br>
            <a:r>
              <a:rPr lang="en-US" sz="2000" b="0" dirty="0">
                <a:solidFill>
                  <a:schemeClr val="bg1"/>
                </a:solidFill>
                <a:ea typeface="+mj-ea"/>
              </a:rPr>
              <a:t>Summary</a:t>
            </a:r>
          </a:p>
        </p:txBody>
      </p:sp>
      <p:pic>
        <p:nvPicPr>
          <p:cNvPr id="16794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67943" name="Rectangle 3"/>
          <p:cNvSpPr txBox="1">
            <a:spLocks noChangeArrowheads="1"/>
          </p:cNvSpPr>
          <p:nvPr/>
        </p:nvSpPr>
        <p:spPr bwMode="auto">
          <a:xfrm>
            <a:off x="457200" y="1828800"/>
            <a:ext cx="8229600" cy="3886200"/>
          </a:xfrm>
          <a:prstGeom prst="rect">
            <a:avLst/>
          </a:prstGeom>
          <a:noFill/>
          <a:ln w="9525">
            <a:noFill/>
            <a:miter lim="800000"/>
            <a:headEnd/>
            <a:tailEnd/>
          </a:ln>
        </p:spPr>
        <p:txBody>
          <a:bodyPr/>
          <a:lstStyle/>
          <a:p>
            <a:pPr marL="609600" indent="-609600">
              <a:spcBef>
                <a:spcPts val="400"/>
              </a:spcBef>
              <a:buClr>
                <a:schemeClr val="accent1"/>
              </a:buClr>
              <a:buSzPct val="68000"/>
            </a:pPr>
            <a:r>
              <a:rPr lang="en-US" sz="2000" dirty="0"/>
              <a:t>   </a:t>
            </a:r>
          </a:p>
          <a:p>
            <a:pPr marL="609600" indent="-609600">
              <a:spcBef>
                <a:spcPts val="400"/>
              </a:spcBef>
              <a:buClr>
                <a:schemeClr val="accent1"/>
              </a:buClr>
              <a:buSzPct val="68000"/>
              <a:buFont typeface="Wingdings 3" pitchFamily="18" charset="2"/>
              <a:buChar char=""/>
            </a:pPr>
            <a:r>
              <a:rPr lang="en-US" sz="2000" dirty="0" err="1">
                <a:latin typeface="+mn-lt"/>
              </a:rPr>
              <a:t>Ev</a:t>
            </a:r>
            <a:r>
              <a:rPr lang="en-US" sz="2000" dirty="0">
                <a:latin typeface="+mn-lt"/>
              </a:rPr>
              <a:t>. C. 352 states in full:  </a:t>
            </a:r>
            <a:r>
              <a:rPr lang="ja-JP" altLang="en-US" sz="2000" dirty="0">
                <a:latin typeface="+mn-lt"/>
              </a:rPr>
              <a:t>“</a:t>
            </a:r>
            <a:r>
              <a:rPr lang="en-US" altLang="ja-JP" sz="2000" dirty="0">
                <a:latin typeface="+mn-lt"/>
              </a:rPr>
              <a:t>The court in its discretion may exclude evidence if its probative value is substantially outweighed by the probability that its admission will:</a:t>
            </a:r>
          </a:p>
          <a:p>
            <a:pPr marL="609600" indent="-609600">
              <a:spcBef>
                <a:spcPts val="400"/>
              </a:spcBef>
              <a:buClr>
                <a:schemeClr val="accent1"/>
              </a:buClr>
              <a:buSzPct val="68000"/>
              <a:buFont typeface="Wingdings 3" pitchFamily="18" charset="2"/>
              <a:buChar char=""/>
            </a:pPr>
            <a:endParaRPr lang="en-US" sz="2000" dirty="0">
              <a:latin typeface="+mn-lt"/>
            </a:endParaRPr>
          </a:p>
          <a:p>
            <a:pPr lvl="2" eaLnBrk="0" hangingPunct="0">
              <a:buFont typeface="Wingdings" pitchFamily="2" charset="2"/>
              <a:buNone/>
            </a:pPr>
            <a:r>
              <a:rPr lang="en-US" sz="2000" dirty="0">
                <a:latin typeface="+mn-lt"/>
              </a:rPr>
              <a:t>(a) </a:t>
            </a:r>
            <a:r>
              <a:rPr lang="en-US" sz="2000" i="1" dirty="0">
                <a:latin typeface="+mn-lt"/>
              </a:rPr>
              <a:t>necessitate undue consumption of time</a:t>
            </a:r>
            <a:r>
              <a:rPr lang="en-US" sz="2000" dirty="0">
                <a:latin typeface="+mn-lt"/>
              </a:rPr>
              <a:t> or</a:t>
            </a:r>
          </a:p>
          <a:p>
            <a:pPr lvl="2" eaLnBrk="0" hangingPunct="0">
              <a:buFont typeface="Wingdings" pitchFamily="2" charset="2"/>
              <a:buNone/>
            </a:pPr>
            <a:endParaRPr lang="en-US" sz="2000" dirty="0">
              <a:latin typeface="+mn-lt"/>
            </a:endParaRPr>
          </a:p>
          <a:p>
            <a:pPr lvl="2" eaLnBrk="0" hangingPunct="0">
              <a:buFont typeface="Wingdings" pitchFamily="2" charset="2"/>
              <a:buNone/>
            </a:pPr>
            <a:r>
              <a:rPr lang="en-US" sz="2000" dirty="0">
                <a:latin typeface="+mn-lt"/>
              </a:rPr>
              <a:t>(b) create substantial danger of undue prejudice, of confusing the issues, or of misleading the jury.</a:t>
            </a:r>
            <a:r>
              <a:rPr lang="ja-JP" altLang="en-US" sz="2000" dirty="0">
                <a:latin typeface="+mn-lt"/>
              </a:rPr>
              <a:t>”</a:t>
            </a:r>
            <a:endParaRPr lang="en-US" altLang="ja-JP" sz="2000" dirty="0">
              <a:latin typeface="+mn-lt"/>
            </a:endParaRPr>
          </a:p>
          <a:p>
            <a:pPr lvl="2" eaLnBrk="0" hangingPunct="0">
              <a:buFont typeface="Wingdings" pitchFamily="2" charset="2"/>
              <a:buNone/>
            </a:pPr>
            <a:endParaRPr lang="en-US" sz="2000" dirty="0">
              <a:latin typeface="+mn-lt"/>
            </a:endParaRPr>
          </a:p>
          <a:p>
            <a:pPr lvl="2" eaLnBrk="0" hangingPunct="0">
              <a:buFont typeface="Wingdings" pitchFamily="2" charset="2"/>
              <a:buNone/>
            </a:pPr>
            <a:r>
              <a:rPr lang="en-US" sz="2000" dirty="0">
                <a:latin typeface="+mn-lt"/>
              </a:rPr>
              <a:t>Note: </a:t>
            </a:r>
            <a:r>
              <a:rPr lang="en-US" sz="2000" dirty="0" err="1">
                <a:latin typeface="+mn-lt"/>
              </a:rPr>
              <a:t>Ev</a:t>
            </a:r>
            <a:r>
              <a:rPr lang="en-US" sz="2000" dirty="0">
                <a:latin typeface="+mn-lt"/>
              </a:rPr>
              <a:t>. C. 352 is discussed elsewhere, but also bleeds into “objections to form.”</a:t>
            </a:r>
            <a:r>
              <a:rPr lang="en-US" altLang="ja-JP" sz="2000" dirty="0">
                <a:latin typeface="+mn-lt"/>
              </a:rPr>
              <a:t> </a:t>
            </a: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120</a:t>
            </a:fld>
            <a:endParaRPr lang="en-US"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699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1" name="Rectangle 3"/>
          <p:cNvSpPr txBox="1">
            <a:spLocks noChangeArrowheads="1"/>
          </p:cNvSpPr>
          <p:nvPr/>
        </p:nvSpPr>
        <p:spPr>
          <a:xfrm>
            <a:off x="457200" y="1828800"/>
            <a:ext cx="8229600" cy="3429000"/>
          </a:xfrm>
          <a:prstGeom prst="rect">
            <a:avLst/>
          </a:prstGeom>
        </p:spPr>
        <p:txBody>
          <a:bodyPr/>
          <a:lstStyle/>
          <a:p>
            <a:pPr fontAlgn="auto">
              <a:spcBef>
                <a:spcPts val="400"/>
              </a:spcBef>
              <a:spcAft>
                <a:spcPts val="0"/>
              </a:spcAft>
              <a:buClr>
                <a:schemeClr val="accent1"/>
              </a:buClr>
              <a:buSzPct val="68000"/>
              <a:defRPr/>
            </a:pPr>
            <a:r>
              <a:rPr lang="en-US" sz="2000" dirty="0">
                <a:latin typeface="+mn-lt"/>
                <a:ea typeface="+mn-ea"/>
              </a:rPr>
              <a:t>What objection would you make to the following question: </a:t>
            </a:r>
          </a:p>
          <a:p>
            <a:pPr marL="609600" indent="-609600" fontAlgn="auto">
              <a:spcBef>
                <a:spcPts val="400"/>
              </a:spcBef>
              <a:spcAft>
                <a:spcPts val="0"/>
              </a:spcAft>
              <a:buClr>
                <a:schemeClr val="accent1"/>
              </a:buClr>
              <a:buSzPct val="68000"/>
              <a:buFont typeface="Wingdings 3"/>
              <a:buChar char=""/>
              <a:defRPr/>
            </a:pPr>
            <a:r>
              <a:rPr lang="en-US" sz="2400" dirty="0">
                <a:latin typeface="+mn-lt"/>
                <a:ea typeface="+mn-ea"/>
              </a:rPr>
              <a:t>Q: “Would you go through </a:t>
            </a:r>
            <a:r>
              <a:rPr lang="en-US" sz="2400" i="1" dirty="0">
                <a:latin typeface="+mn-lt"/>
                <a:ea typeface="+mn-ea"/>
              </a:rPr>
              <a:t>again</a:t>
            </a:r>
            <a:r>
              <a:rPr lang="en-US" sz="2400" dirty="0">
                <a:latin typeface="+mn-lt"/>
                <a:ea typeface="+mn-ea"/>
              </a:rPr>
              <a:t>, for the sake of the jury, what the first steps were in designing the software?”</a:t>
            </a: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12" name="Rectangle 2"/>
          <p:cNvSpPr txBox="1">
            <a:spLocks noRot="1" noChangeArrowheads="1"/>
          </p:cNvSpPr>
          <p:nvPr/>
        </p:nvSpPr>
        <p:spPr>
          <a:xfrm>
            <a:off x="761999" y="168275"/>
            <a:ext cx="7620001" cy="1279525"/>
          </a:xfrm>
          <a:prstGeom prst="rect">
            <a:avLst/>
          </a:prstGeom>
          <a:solidFill>
            <a:srgbClr val="00642D"/>
          </a:solidFill>
        </p:spPr>
        <p:txBody>
          <a:bodyPr anchor="ctr">
            <a:normAutofit/>
            <a:scene3d>
              <a:camera prst="orthographicFront"/>
              <a:lightRig rig="soft" dir="t"/>
            </a:scene3d>
            <a:sp3d prstMaterial="softEdge">
              <a:bevelT w="25400" h="25400"/>
            </a:sp3d>
          </a:bodyPr>
          <a:lstStyle/>
          <a:p>
            <a:pPr algn="ctr" fontAlgn="auto">
              <a:spcAft>
                <a:spcPts val="0"/>
              </a:spcAft>
              <a:defRPr/>
            </a:pPr>
            <a:r>
              <a:rPr lang="en-US" sz="3500" dirty="0">
                <a:solidFill>
                  <a:schemeClr val="bg1"/>
                </a:solidFill>
                <a:latin typeface="+mn-lt"/>
              </a:rPr>
              <a:t>Objections to Form</a:t>
            </a:r>
            <a:endParaRPr lang="en-US" sz="3500" dirty="0">
              <a:solidFill>
                <a:schemeClr val="bg1"/>
              </a:solidFill>
              <a:effectLst>
                <a:outerShdw blurRad="31750" dist="25400" dir="5400000" algn="tl" rotWithShape="0">
                  <a:srgbClr val="000000">
                    <a:alpha val="25000"/>
                  </a:srgbClr>
                </a:outerShdw>
              </a:effectLst>
              <a:latin typeface="+mn-lt"/>
              <a:ea typeface="+mj-ea"/>
              <a:cs typeface="+mj-cs"/>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121</a:t>
            </a:fld>
            <a:endParaRPr 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699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1" name="Rectangle 3"/>
          <p:cNvSpPr txBox="1">
            <a:spLocks noChangeArrowheads="1"/>
          </p:cNvSpPr>
          <p:nvPr/>
        </p:nvSpPr>
        <p:spPr>
          <a:xfrm>
            <a:off x="457200" y="1828800"/>
            <a:ext cx="8229600" cy="3429000"/>
          </a:xfrm>
          <a:prstGeom prst="rect">
            <a:avLst/>
          </a:prstGeom>
        </p:spPr>
        <p:txBody>
          <a:bodyPr/>
          <a:lstStyle/>
          <a:p>
            <a:pPr fontAlgn="auto">
              <a:spcBef>
                <a:spcPts val="400"/>
              </a:spcBef>
              <a:spcAft>
                <a:spcPts val="0"/>
              </a:spcAft>
              <a:buClr>
                <a:schemeClr val="accent1"/>
              </a:buClr>
              <a:buSzPct val="68000"/>
              <a:defRPr/>
            </a:pPr>
            <a:r>
              <a:rPr lang="en-US" sz="2000" dirty="0">
                <a:latin typeface="+mn-lt"/>
                <a:ea typeface="+mn-ea"/>
              </a:rPr>
              <a:t>What objection would you make to the following question: </a:t>
            </a:r>
          </a:p>
          <a:p>
            <a:pPr marL="609600" indent="-609600" fontAlgn="auto">
              <a:spcBef>
                <a:spcPts val="400"/>
              </a:spcBef>
              <a:spcAft>
                <a:spcPts val="0"/>
              </a:spcAft>
              <a:buClr>
                <a:schemeClr val="accent1"/>
              </a:buClr>
              <a:buSzPct val="68000"/>
              <a:buFont typeface="Wingdings 3"/>
              <a:buChar char=""/>
              <a:defRPr/>
            </a:pPr>
            <a:r>
              <a:rPr lang="en-US" sz="2400" dirty="0">
                <a:latin typeface="+mn-lt"/>
                <a:ea typeface="+mn-ea"/>
              </a:rPr>
              <a:t>Q: “Would you go through </a:t>
            </a:r>
            <a:r>
              <a:rPr lang="en-US" sz="2400" i="1" dirty="0">
                <a:latin typeface="+mn-lt"/>
                <a:ea typeface="+mn-ea"/>
              </a:rPr>
              <a:t>again</a:t>
            </a:r>
            <a:r>
              <a:rPr lang="en-US" sz="2400" dirty="0">
                <a:latin typeface="+mn-lt"/>
                <a:ea typeface="+mn-ea"/>
              </a:rPr>
              <a:t>, for the sake of the jury, what the first steps were in designing the software?”</a:t>
            </a:r>
          </a:p>
          <a:p>
            <a:pPr marL="609600" indent="-609600" fontAlgn="auto">
              <a:spcBef>
                <a:spcPts val="400"/>
              </a:spcBef>
              <a:spcAft>
                <a:spcPts val="0"/>
              </a:spcAft>
              <a:buClr>
                <a:schemeClr val="accent1"/>
              </a:buClr>
              <a:buSzPct val="68000"/>
              <a:buFont typeface="Wingdings 3"/>
              <a:buChar char=""/>
              <a:defRPr/>
            </a:pPr>
            <a:endParaRPr lang="en-US" sz="2400"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ja-JP" altLang="en-US" sz="2400" dirty="0">
                <a:latin typeface="+mn-lt"/>
              </a:rPr>
              <a:t>“</a:t>
            </a:r>
            <a:r>
              <a:rPr lang="en-US" altLang="ja-JP" sz="2400" dirty="0">
                <a:latin typeface="+mn-lt"/>
              </a:rPr>
              <a:t>Objection, asked and answered</a:t>
            </a:r>
            <a:r>
              <a:rPr lang="ja-JP" altLang="en-US" sz="2400" dirty="0">
                <a:latin typeface="+mn-lt"/>
              </a:rPr>
              <a:t>”</a:t>
            </a:r>
            <a:endParaRPr lang="en-US" altLang="ja-JP" sz="2400" dirty="0">
              <a:latin typeface="+mn-lt"/>
            </a:endParaRPr>
          </a:p>
          <a:p>
            <a:pPr fontAlgn="auto">
              <a:spcBef>
                <a:spcPts val="400"/>
              </a:spcBef>
              <a:spcAft>
                <a:spcPts val="0"/>
              </a:spcAft>
              <a:buClr>
                <a:schemeClr val="accent1"/>
              </a:buClr>
              <a:buSzPct val="68000"/>
              <a:defRPr/>
            </a:pPr>
            <a:endParaRPr lang="en-US" sz="2400"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12" name="Rectangle 2"/>
          <p:cNvSpPr txBox="1">
            <a:spLocks noRot="1" noChangeArrowheads="1"/>
          </p:cNvSpPr>
          <p:nvPr/>
        </p:nvSpPr>
        <p:spPr>
          <a:xfrm>
            <a:off x="761999" y="168275"/>
            <a:ext cx="7620001" cy="1279525"/>
          </a:xfrm>
          <a:prstGeom prst="rect">
            <a:avLst/>
          </a:prstGeom>
          <a:solidFill>
            <a:srgbClr val="00642D"/>
          </a:solidFill>
        </p:spPr>
        <p:txBody>
          <a:bodyPr anchor="ctr">
            <a:normAutofit/>
            <a:scene3d>
              <a:camera prst="orthographicFront"/>
              <a:lightRig rig="soft" dir="t"/>
            </a:scene3d>
            <a:sp3d prstMaterial="softEdge">
              <a:bevelT w="25400" h="25400"/>
            </a:sp3d>
          </a:bodyPr>
          <a:lstStyle/>
          <a:p>
            <a:pPr algn="ctr" fontAlgn="auto">
              <a:spcAft>
                <a:spcPts val="0"/>
              </a:spcAft>
              <a:defRPr/>
            </a:pPr>
            <a:r>
              <a:rPr lang="en-US" sz="3500" dirty="0">
                <a:solidFill>
                  <a:schemeClr val="bg1"/>
                </a:solidFill>
                <a:latin typeface="+mn-lt"/>
              </a:rPr>
              <a:t>Objections to Form</a:t>
            </a:r>
            <a:endParaRPr lang="en-US" sz="3500" dirty="0">
              <a:solidFill>
                <a:schemeClr val="bg1"/>
              </a:solidFill>
              <a:effectLst>
                <a:outerShdw blurRad="31750" dist="25400" dir="5400000" algn="tl" rotWithShape="0">
                  <a:srgbClr val="000000">
                    <a:alpha val="25000"/>
                  </a:srgbClr>
                </a:outerShdw>
              </a:effectLst>
              <a:latin typeface="+mn-lt"/>
              <a:ea typeface="+mj-ea"/>
              <a:cs typeface="+mj-cs"/>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122</a:t>
            </a:fld>
            <a:endParaRPr lang="en-US" dirty="0"/>
          </a:p>
        </p:txBody>
      </p:sp>
    </p:spTree>
    <p:extLst>
      <p:ext uri="{BB962C8B-B14F-4D97-AF65-F5344CB8AC3E}">
        <p14:creationId xmlns:p14="http://schemas.microsoft.com/office/powerpoint/2010/main" val="135821252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7408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74086" name="Rectangle 3"/>
          <p:cNvSpPr txBox="1">
            <a:spLocks noChangeArrowheads="1"/>
          </p:cNvSpPr>
          <p:nvPr/>
        </p:nvSpPr>
        <p:spPr bwMode="auto">
          <a:xfrm>
            <a:off x="457200" y="1828800"/>
            <a:ext cx="7848600" cy="34290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endParaRPr lang="en-US" sz="2000" dirty="0"/>
          </a:p>
          <a:p>
            <a:pPr marL="609600" indent="-609600">
              <a:spcBef>
                <a:spcPts val="400"/>
              </a:spcBef>
              <a:buClr>
                <a:schemeClr val="accent1"/>
              </a:buClr>
              <a:buSzPct val="68000"/>
              <a:buFont typeface="Wingdings 3" pitchFamily="18" charset="2"/>
              <a:buChar char=""/>
            </a:pPr>
            <a:r>
              <a:rPr lang="en-US" sz="2200" dirty="0">
                <a:latin typeface="+mn-lt"/>
              </a:rPr>
              <a:t>Give an example where a </a:t>
            </a:r>
            <a:r>
              <a:rPr lang="ja-JP" altLang="en-US" sz="2200" dirty="0">
                <a:latin typeface="+mn-lt"/>
              </a:rPr>
              <a:t>“</a:t>
            </a:r>
            <a:r>
              <a:rPr lang="en-US" altLang="ja-JP" sz="2200" dirty="0">
                <a:latin typeface="+mn-lt"/>
              </a:rPr>
              <a:t>cumulative” objection would be sustained.</a:t>
            </a:r>
          </a:p>
          <a:p>
            <a:pPr marL="609600" indent="-609600">
              <a:spcBef>
                <a:spcPts val="400"/>
              </a:spcBef>
              <a:buClr>
                <a:schemeClr val="accent1"/>
              </a:buClr>
              <a:buSzPct val="68000"/>
            </a:pPr>
            <a:endParaRPr lang="en-US" sz="2400" dirty="0"/>
          </a:p>
          <a:p>
            <a:pPr marL="609600" indent="-609600">
              <a:spcBef>
                <a:spcPts val="400"/>
              </a:spcBef>
              <a:buClr>
                <a:schemeClr val="accent1"/>
              </a:buClr>
              <a:buSzPct val="68000"/>
              <a:buFont typeface="Wingdings 3" pitchFamily="18" charset="2"/>
              <a:buChar char=""/>
            </a:pPr>
            <a:endParaRPr lang="en-US" sz="2400" dirty="0"/>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123</a:t>
            </a:fld>
            <a:endParaRPr 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7613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76134" name="Rectangle 3"/>
          <p:cNvSpPr txBox="1">
            <a:spLocks noChangeArrowheads="1"/>
          </p:cNvSpPr>
          <p:nvPr/>
        </p:nvSpPr>
        <p:spPr bwMode="auto">
          <a:xfrm>
            <a:off x="457200" y="1828800"/>
            <a:ext cx="7772400" cy="41148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endParaRPr lang="en-US" sz="2000" dirty="0"/>
          </a:p>
          <a:p>
            <a:pPr marL="609600" indent="-609600">
              <a:spcBef>
                <a:spcPts val="400"/>
              </a:spcBef>
              <a:buClr>
                <a:schemeClr val="accent1"/>
              </a:buClr>
              <a:buSzPct val="68000"/>
              <a:buFont typeface="Wingdings 3" pitchFamily="18" charset="2"/>
              <a:buChar char=""/>
            </a:pPr>
            <a:r>
              <a:rPr lang="en-US" sz="2200" dirty="0">
                <a:latin typeface="+mn-lt"/>
              </a:rPr>
              <a:t>Give an example where a </a:t>
            </a:r>
            <a:r>
              <a:rPr lang="ja-JP" altLang="en-US" sz="2200" dirty="0">
                <a:latin typeface="+mn-lt"/>
              </a:rPr>
              <a:t>“</a:t>
            </a:r>
            <a:r>
              <a:rPr lang="en-US" altLang="ja-JP" sz="2200" dirty="0">
                <a:latin typeface="+mn-lt"/>
              </a:rPr>
              <a:t>cumulative” objection would be sustained:</a:t>
            </a:r>
          </a:p>
          <a:p>
            <a:pPr marL="609600" indent="-609600">
              <a:spcBef>
                <a:spcPts val="400"/>
              </a:spcBef>
              <a:buClr>
                <a:schemeClr val="accent1"/>
              </a:buClr>
              <a:buSzPct val="68000"/>
            </a:pPr>
            <a:endParaRPr lang="en-US" sz="2200" dirty="0">
              <a:latin typeface="+mn-lt"/>
            </a:endParaRPr>
          </a:p>
          <a:p>
            <a:pPr>
              <a:spcBef>
                <a:spcPts val="400"/>
              </a:spcBef>
              <a:buClr>
                <a:schemeClr val="accent1"/>
              </a:buClr>
              <a:buSzPct val="68000"/>
            </a:pPr>
            <a:r>
              <a:rPr lang="en-US" sz="2200" dirty="0">
                <a:latin typeface="+mn-lt"/>
              </a:rPr>
              <a:t>Party calls </a:t>
            </a:r>
            <a:r>
              <a:rPr lang="en-US" sz="2200" i="1" dirty="0">
                <a:latin typeface="+mn-lt"/>
              </a:rPr>
              <a:t>two</a:t>
            </a:r>
            <a:r>
              <a:rPr lang="en-US" sz="2200" dirty="0">
                <a:latin typeface="+mn-lt"/>
              </a:rPr>
              <a:t> of the same type of expert witness.</a:t>
            </a:r>
          </a:p>
          <a:p>
            <a:pPr marL="609600" indent="-609600">
              <a:spcBef>
                <a:spcPts val="400"/>
              </a:spcBef>
              <a:buClr>
                <a:schemeClr val="accent1"/>
              </a:buClr>
              <a:buSzPct val="68000"/>
              <a:buFont typeface="Wingdings 3" pitchFamily="18" charset="2"/>
              <a:buChar char=""/>
            </a:pPr>
            <a:endParaRPr lang="en-US" sz="2200" dirty="0">
              <a:latin typeface="+mn-lt"/>
            </a:endParaRPr>
          </a:p>
          <a:p>
            <a:pPr marL="609600" indent="-609600">
              <a:spcBef>
                <a:spcPts val="400"/>
              </a:spcBef>
              <a:buClr>
                <a:schemeClr val="accent1"/>
              </a:buClr>
              <a:buSzPct val="68000"/>
              <a:buFont typeface="Wingdings 3" pitchFamily="18" charset="2"/>
              <a:buChar char=""/>
            </a:pPr>
            <a:r>
              <a:rPr lang="en-US" sz="2200" dirty="0">
                <a:latin typeface="+mn-lt"/>
              </a:rPr>
              <a:t>Example: A party calls </a:t>
            </a:r>
            <a:r>
              <a:rPr lang="en-US" sz="2200" i="1" dirty="0">
                <a:latin typeface="+mn-lt"/>
              </a:rPr>
              <a:t>two</a:t>
            </a:r>
            <a:r>
              <a:rPr lang="en-US" sz="2200" dirty="0">
                <a:latin typeface="+mn-lt"/>
              </a:rPr>
              <a:t> orthopedic surgeons to testify about the same injury </a:t>
            </a:r>
          </a:p>
          <a:p>
            <a:pPr marL="609600" indent="-609600">
              <a:spcBef>
                <a:spcPts val="400"/>
              </a:spcBef>
              <a:buClr>
                <a:schemeClr val="accent1"/>
              </a:buClr>
              <a:buSzPct val="68000"/>
              <a:buFont typeface="Wingdings 3" pitchFamily="18" charset="2"/>
              <a:buChar char=""/>
            </a:pPr>
            <a:r>
              <a:rPr lang="en-US" sz="2200" dirty="0">
                <a:latin typeface="+mn-lt"/>
              </a:rPr>
              <a:t>The court would exclude one of the witnesses if they were testifying about the same part of the body </a:t>
            </a:r>
          </a:p>
          <a:p>
            <a:pPr marL="609600" indent="-609600">
              <a:spcBef>
                <a:spcPts val="400"/>
              </a:spcBef>
              <a:buClr>
                <a:schemeClr val="accent1"/>
              </a:buClr>
              <a:buSzPct val="68000"/>
              <a:buFont typeface="Wingdings 3" pitchFamily="18" charset="2"/>
              <a:buChar char=""/>
            </a:pPr>
            <a:endParaRPr lang="en-US" sz="2400" dirty="0"/>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124</a:t>
            </a:fld>
            <a:endParaRPr 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b="0" dirty="0">
                <a:solidFill>
                  <a:schemeClr val="bg1"/>
                </a:solidFill>
                <a:ea typeface="+mj-ea"/>
              </a:rPr>
              <a:t>Objection Misstatement or </a:t>
            </a:r>
            <a:br>
              <a:rPr lang="en-US" sz="3500" b="0" dirty="0">
                <a:solidFill>
                  <a:schemeClr val="bg1"/>
                </a:solidFill>
                <a:ea typeface="+mj-ea"/>
              </a:rPr>
            </a:br>
            <a:r>
              <a:rPr lang="en-US" sz="3500" b="0" dirty="0">
                <a:solidFill>
                  <a:schemeClr val="bg1"/>
                </a:solidFill>
                <a:ea typeface="+mj-ea"/>
              </a:rPr>
              <a:t>Mischaracterization of Testimony</a:t>
            </a:r>
            <a:br>
              <a:rPr lang="en-US" sz="3500" b="0" dirty="0">
                <a:solidFill>
                  <a:schemeClr val="bg1"/>
                </a:solidFill>
                <a:ea typeface="+mj-ea"/>
              </a:rPr>
            </a:br>
            <a:r>
              <a:rPr lang="en-US" sz="2200" b="0" dirty="0">
                <a:solidFill>
                  <a:schemeClr val="bg1"/>
                </a:solidFill>
                <a:ea typeface="+mj-ea"/>
              </a:rPr>
              <a:t>Summary</a:t>
            </a:r>
          </a:p>
        </p:txBody>
      </p:sp>
      <p:pic>
        <p:nvPicPr>
          <p:cNvPr id="17818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78182" name="Rectangle 3"/>
          <p:cNvSpPr>
            <a:spLocks noGrp="1" noChangeArrowheads="1"/>
          </p:cNvSpPr>
          <p:nvPr>
            <p:ph idx="1"/>
          </p:nvPr>
        </p:nvSpPr>
        <p:spPr>
          <a:xfrm>
            <a:off x="457200" y="1874838"/>
            <a:ext cx="8229600" cy="2087562"/>
          </a:xfrm>
        </p:spPr>
        <p:txBody>
          <a:bodyPr/>
          <a:lstStyle/>
          <a:p>
            <a:pPr marL="609600" indent="-609600" eaLnBrk="1" hangingPunct="1"/>
            <a:r>
              <a:rPr lang="en-US" sz="2200" dirty="0">
                <a:ea typeface="ＭＳ Ｐゴシック" charset="-128"/>
              </a:rPr>
              <a:t>(</a:t>
            </a:r>
            <a:r>
              <a:rPr lang="en-US" sz="2200" dirty="0" err="1">
                <a:ea typeface="ＭＳ Ｐゴシック" charset="-128"/>
              </a:rPr>
              <a:t>Ev</a:t>
            </a:r>
            <a:r>
              <a:rPr lang="en-US" sz="2200" dirty="0">
                <a:ea typeface="ＭＳ Ｐゴシック" charset="-128"/>
              </a:rPr>
              <a:t>. C. 765):  Objectionable because it improperly describes testimony or draws inferences reserved for the jury.</a:t>
            </a:r>
          </a:p>
          <a:p>
            <a:pPr marL="609600" indent="-609600" eaLnBrk="1" hangingPunct="1"/>
            <a:endParaRPr lang="en-US" dirty="0">
              <a:ea typeface="ＭＳ Ｐゴシック" charset="-128"/>
            </a:endParaRPr>
          </a:p>
          <a:p>
            <a:pPr marL="609600" indent="-609600" eaLnBrk="1" hangingPunct="1"/>
            <a:endParaRPr lang="en-US" dirty="0">
              <a:ea typeface="ＭＳ Ｐゴシック" charset="-128"/>
            </a:endParaRPr>
          </a:p>
          <a:p>
            <a:pPr marL="609600" indent="-609600" eaLnBrk="1" hangingPunct="1">
              <a:buFont typeface="Wingdings" pitchFamily="2"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125</a:t>
            </a:fld>
            <a:endParaRPr 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8022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80230" name="Rectangle 3"/>
          <p:cNvSpPr>
            <a:spLocks noGrp="1" noChangeArrowheads="1"/>
          </p:cNvSpPr>
          <p:nvPr>
            <p:ph idx="1"/>
          </p:nvPr>
        </p:nvSpPr>
        <p:spPr>
          <a:xfrm>
            <a:off x="457200" y="1874838"/>
            <a:ext cx="8229600" cy="3001962"/>
          </a:xfrm>
        </p:spPr>
        <p:txBody>
          <a:bodyPr/>
          <a:lstStyle/>
          <a:p>
            <a:pPr marL="0" indent="0" eaLnBrk="1" hangingPunct="1">
              <a:buNone/>
            </a:pPr>
            <a:r>
              <a:rPr lang="en-US" sz="2400" dirty="0">
                <a:ea typeface="ＭＳ Ｐゴシック" charset="-128"/>
              </a:rPr>
              <a:t>Imagine it was proven during the testimony of Jim Smith that his </a:t>
            </a:r>
            <a:r>
              <a:rPr lang="en-US" altLang="ja-JP" sz="2400" dirty="0">
                <a:ea typeface="ＭＳ Ｐゴシック" charset="-128"/>
              </a:rPr>
              <a:t>boss did not visit a job site. Defense attorney later asks: </a:t>
            </a:r>
          </a:p>
          <a:p>
            <a:pPr marL="609600" indent="-609600" eaLnBrk="1" hangingPunct="1">
              <a:buFont typeface="Wingdings 3" pitchFamily="18" charset="2"/>
              <a:buNone/>
            </a:pPr>
            <a:endParaRPr lang="en-US" sz="600" dirty="0">
              <a:ea typeface="ＭＳ Ｐゴシック" charset="-128"/>
            </a:endParaRPr>
          </a:p>
          <a:p>
            <a:pPr marL="0" indent="0" eaLnBrk="1" hangingPunct="1">
              <a:buNone/>
            </a:pPr>
            <a:r>
              <a:rPr lang="en-US" sz="2400" dirty="0">
                <a:ea typeface="ＭＳ Ｐゴシック" charset="-128"/>
              </a:rPr>
              <a:t>Q:  “Jim Smith testified his boss arrived before the incident, what did you do when Mr. Smith’s boss arrived?”</a:t>
            </a:r>
          </a:p>
          <a:p>
            <a:pPr marL="609600" indent="-609600" eaLnBrk="1" hangingPunct="1">
              <a:lnSpc>
                <a:spcPct val="90000"/>
              </a:lnSpc>
              <a:buFont typeface="Wingdings" pitchFamily="2" charset="2"/>
              <a:buNone/>
            </a:pPr>
            <a:endParaRPr lang="en-US" sz="2400" dirty="0">
              <a:ea typeface="ＭＳ Ｐゴシック" charset="-128"/>
            </a:endParaRPr>
          </a:p>
          <a:p>
            <a:pPr marL="609600" indent="-609600" eaLnBrk="1" hangingPunct="1">
              <a:lnSpc>
                <a:spcPct val="90000"/>
              </a:lnSpc>
              <a:buFont typeface="Wingdings" pitchFamily="2" charset="2"/>
              <a:buNone/>
            </a:pPr>
            <a:r>
              <a:rPr lang="en-US" sz="2400" i="1" dirty="0">
                <a:ea typeface="ＭＳ Ｐゴシック" charset="-128"/>
              </a:rPr>
              <a:t>What objection should be made?</a:t>
            </a:r>
          </a:p>
          <a:p>
            <a:pPr marL="609600" indent="-609600" eaLnBrk="1" hangingPunct="1">
              <a:lnSpc>
                <a:spcPct val="90000"/>
              </a:lnSpc>
              <a:buFont typeface="Wingdings" pitchFamily="2" charset="2"/>
              <a:buNone/>
            </a:pPr>
            <a:endParaRPr lang="en-US" sz="2400" i="1" dirty="0">
              <a:ea typeface="ＭＳ Ｐゴシック" charset="-128"/>
            </a:endParaRPr>
          </a:p>
          <a:p>
            <a:pPr marL="609600" indent="-609600" eaLnBrk="1" hangingPunct="1">
              <a:lnSpc>
                <a:spcPct val="90000"/>
              </a:lnSpc>
              <a:buFont typeface="Wingdings" pitchFamily="2" charset="2"/>
              <a:buNone/>
            </a:pPr>
            <a:endParaRPr lang="en-US" sz="2400" i="1" dirty="0">
              <a:ea typeface="ＭＳ Ｐゴシック" charset="-128"/>
            </a:endParaRPr>
          </a:p>
          <a:p>
            <a:pPr marL="609600" indent="-609600" eaLnBrk="1" hangingPunct="1"/>
            <a:endParaRPr lang="en-US" sz="2200" dirty="0">
              <a:ea typeface="ＭＳ Ｐゴシック" charset="-128"/>
            </a:endParaRPr>
          </a:p>
          <a:p>
            <a:pPr marL="609600" indent="-609600" eaLnBrk="1" hangingPunct="1"/>
            <a:endParaRPr lang="en-US" dirty="0">
              <a:ea typeface="ＭＳ Ｐゴシック" charset="-128"/>
            </a:endParaRPr>
          </a:p>
          <a:p>
            <a:pPr marL="609600" indent="-609600" eaLnBrk="1" hangingPunct="1"/>
            <a:endParaRPr lang="en-US" dirty="0">
              <a:ea typeface="ＭＳ Ｐゴシック" charset="-128"/>
            </a:endParaRPr>
          </a:p>
          <a:p>
            <a:pPr marL="609600" indent="-609600" eaLnBrk="1" hangingPunct="1">
              <a:buFont typeface="Wingdings" pitchFamily="2"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126</a:t>
            </a:fld>
            <a:endParaRPr lang="en-US" dirty="0"/>
          </a:p>
        </p:txBody>
      </p:sp>
    </p:spTree>
    <p:extLst>
      <p:ext uri="{BB962C8B-B14F-4D97-AF65-F5344CB8AC3E}">
        <p14:creationId xmlns:p14="http://schemas.microsoft.com/office/powerpoint/2010/main" val="21021879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8022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80230" name="Rectangle 3"/>
          <p:cNvSpPr>
            <a:spLocks noGrp="1" noChangeArrowheads="1"/>
          </p:cNvSpPr>
          <p:nvPr>
            <p:ph idx="1"/>
          </p:nvPr>
        </p:nvSpPr>
        <p:spPr>
          <a:xfrm>
            <a:off x="457200" y="1874838"/>
            <a:ext cx="8229600" cy="3001962"/>
          </a:xfrm>
        </p:spPr>
        <p:txBody>
          <a:bodyPr/>
          <a:lstStyle/>
          <a:p>
            <a:pPr marL="0" indent="0" eaLnBrk="1" hangingPunct="1">
              <a:buNone/>
            </a:pPr>
            <a:r>
              <a:rPr lang="en-US" sz="2400" dirty="0">
                <a:ea typeface="ＭＳ Ｐゴシック" charset="-128"/>
              </a:rPr>
              <a:t>Imagine it was proven during the testimony of Jim Smith that his </a:t>
            </a:r>
            <a:r>
              <a:rPr lang="en-US" altLang="ja-JP" sz="2400" dirty="0">
                <a:ea typeface="ＭＳ Ｐゴシック" charset="-128"/>
              </a:rPr>
              <a:t>boss did not visit a job site. Defense attorney later asks: </a:t>
            </a:r>
          </a:p>
          <a:p>
            <a:pPr marL="609600" indent="-609600" eaLnBrk="1" hangingPunct="1">
              <a:buFont typeface="Wingdings 3" pitchFamily="18" charset="2"/>
              <a:buNone/>
            </a:pPr>
            <a:endParaRPr lang="en-US" sz="600" dirty="0">
              <a:ea typeface="ＭＳ Ｐゴシック" charset="-128"/>
            </a:endParaRPr>
          </a:p>
          <a:p>
            <a:pPr marL="0" indent="0" eaLnBrk="1" hangingPunct="1">
              <a:buNone/>
            </a:pPr>
            <a:r>
              <a:rPr lang="en-US" sz="2400" dirty="0">
                <a:ea typeface="ＭＳ Ｐゴシック" charset="-128"/>
              </a:rPr>
              <a:t>Q:  “Jim Smith testified his boss arrived before the incident, what did you do when Mr. Smith’s boss arrived?”</a:t>
            </a:r>
          </a:p>
          <a:p>
            <a:pPr marL="609600" indent="-609600" eaLnBrk="1" hangingPunct="1">
              <a:lnSpc>
                <a:spcPct val="90000"/>
              </a:lnSpc>
              <a:buFont typeface="Wingdings" pitchFamily="2" charset="2"/>
              <a:buNone/>
            </a:pPr>
            <a:endParaRPr lang="en-US" sz="2400" dirty="0">
              <a:ea typeface="ＭＳ Ｐゴシック" charset="-128"/>
            </a:endParaRPr>
          </a:p>
          <a:p>
            <a:pPr marL="609600" indent="-609600" eaLnBrk="1" hangingPunct="1">
              <a:lnSpc>
                <a:spcPct val="90000"/>
              </a:lnSpc>
              <a:buFont typeface="Wingdings" pitchFamily="2" charset="2"/>
              <a:buNone/>
            </a:pPr>
            <a:r>
              <a:rPr lang="en-US" sz="2400" i="1" dirty="0">
                <a:ea typeface="ＭＳ Ｐゴシック" charset="-128"/>
              </a:rPr>
              <a:t>What objection should be made?</a:t>
            </a:r>
          </a:p>
          <a:p>
            <a:pPr marL="609600" indent="-609600" eaLnBrk="1" hangingPunct="1">
              <a:lnSpc>
                <a:spcPct val="90000"/>
              </a:lnSpc>
              <a:buFont typeface="Wingdings" pitchFamily="2" charset="2"/>
              <a:buNone/>
            </a:pPr>
            <a:endParaRPr lang="en-US" sz="2400" i="1" dirty="0">
              <a:ea typeface="ＭＳ Ｐゴシック" charset="-128"/>
            </a:endParaRPr>
          </a:p>
          <a:p>
            <a:pPr marL="609600" indent="-609600" eaLnBrk="1" hangingPunct="1">
              <a:lnSpc>
                <a:spcPct val="90000"/>
              </a:lnSpc>
              <a:buNone/>
            </a:pPr>
            <a:r>
              <a:rPr lang="ja-JP" altLang="en-US" sz="2400" dirty="0">
                <a:ea typeface="ＭＳ Ｐゴシック" charset="-128"/>
              </a:rPr>
              <a:t>“</a:t>
            </a:r>
            <a:r>
              <a:rPr lang="en-US" altLang="ja-JP" sz="2400" dirty="0">
                <a:ea typeface="ＭＳ Ｐゴシック" charset="-128"/>
              </a:rPr>
              <a:t>Objection, mischaracterizes the testimony.”</a:t>
            </a:r>
          </a:p>
          <a:p>
            <a:pPr marL="609600" indent="-609600" eaLnBrk="1" hangingPunct="1">
              <a:lnSpc>
                <a:spcPct val="90000"/>
              </a:lnSpc>
              <a:buFont typeface="Wingdings" pitchFamily="2" charset="2"/>
              <a:buNone/>
            </a:pPr>
            <a:endParaRPr lang="en-US" sz="2400" i="1" dirty="0">
              <a:ea typeface="ＭＳ Ｐゴシック" charset="-128"/>
            </a:endParaRPr>
          </a:p>
          <a:p>
            <a:pPr marL="609600" indent="-609600" eaLnBrk="1" hangingPunct="1"/>
            <a:endParaRPr lang="en-US" sz="2200" dirty="0">
              <a:ea typeface="ＭＳ Ｐゴシック" charset="-128"/>
            </a:endParaRPr>
          </a:p>
          <a:p>
            <a:pPr marL="609600" indent="-609600" eaLnBrk="1" hangingPunct="1"/>
            <a:endParaRPr lang="en-US" dirty="0">
              <a:ea typeface="ＭＳ Ｐゴシック" charset="-128"/>
            </a:endParaRPr>
          </a:p>
          <a:p>
            <a:pPr marL="609600" indent="-609600" eaLnBrk="1" hangingPunct="1"/>
            <a:endParaRPr lang="en-US" dirty="0">
              <a:ea typeface="ＭＳ Ｐゴシック" charset="-128"/>
            </a:endParaRPr>
          </a:p>
          <a:p>
            <a:pPr marL="609600" indent="-609600" eaLnBrk="1" hangingPunct="1">
              <a:buFont typeface="Wingdings" pitchFamily="2"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127</a:t>
            </a:fld>
            <a:endParaRPr lang="en-US" dirty="0"/>
          </a:p>
        </p:txBody>
      </p:sp>
    </p:spTree>
    <p:extLst>
      <p:ext uri="{BB962C8B-B14F-4D97-AF65-F5344CB8AC3E}">
        <p14:creationId xmlns:p14="http://schemas.microsoft.com/office/powerpoint/2010/main" val="21021879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Objection Argumentative</a:t>
            </a:r>
            <a:br>
              <a:rPr lang="en-US" sz="3500" b="0" dirty="0">
                <a:solidFill>
                  <a:schemeClr val="bg1"/>
                </a:solidFill>
                <a:ea typeface="+mj-ea"/>
              </a:rPr>
            </a:br>
            <a:r>
              <a:rPr lang="en-US" sz="2000" b="0" dirty="0">
                <a:solidFill>
                  <a:schemeClr val="bg1"/>
                </a:solidFill>
                <a:ea typeface="+mj-ea"/>
              </a:rPr>
              <a:t>Summary</a:t>
            </a:r>
          </a:p>
        </p:txBody>
      </p:sp>
      <p:pic>
        <p:nvPicPr>
          <p:cNvPr id="18432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2" name="Rectangle 3"/>
          <p:cNvSpPr txBox="1">
            <a:spLocks noChangeArrowheads="1"/>
          </p:cNvSpPr>
          <p:nvPr/>
        </p:nvSpPr>
        <p:spPr>
          <a:xfrm>
            <a:off x="609600" y="1874838"/>
            <a:ext cx="7696200" cy="1782762"/>
          </a:xfrm>
          <a:prstGeom prst="rect">
            <a:avLst/>
          </a:prstGeom>
        </p:spPr>
        <p:txBody>
          <a:bodyPr>
            <a:normAutofit/>
          </a:bodyPr>
          <a:lstStyle/>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a:t>
            </a:r>
            <a:r>
              <a:rPr lang="en-US" sz="2200" dirty="0" err="1">
                <a:latin typeface="+mn-lt"/>
                <a:ea typeface="+mn-ea"/>
              </a:rPr>
              <a:t>Ev</a:t>
            </a:r>
            <a:r>
              <a:rPr lang="en-US" sz="2200" dirty="0">
                <a:latin typeface="+mn-lt"/>
                <a:ea typeface="+mn-ea"/>
              </a:rPr>
              <a:t>. C. 765):  Whenever a question is arguing with the witness, it is objectionable</a:t>
            </a: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i="1"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128</a:t>
            </a:fld>
            <a:endParaRPr lang="en-US"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863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86373" name="Rectangle 3"/>
          <p:cNvSpPr txBox="1">
            <a:spLocks noChangeArrowheads="1"/>
          </p:cNvSpPr>
          <p:nvPr/>
        </p:nvSpPr>
        <p:spPr bwMode="auto">
          <a:xfrm>
            <a:off x="609600" y="1874838"/>
            <a:ext cx="8229600" cy="1782762"/>
          </a:xfrm>
          <a:prstGeom prst="rect">
            <a:avLst/>
          </a:prstGeom>
          <a:noFill/>
          <a:ln w="9525">
            <a:noFill/>
            <a:miter lim="800000"/>
            <a:headEnd/>
            <a:tailEnd/>
          </a:ln>
        </p:spPr>
        <p:txBody>
          <a:bodyPr/>
          <a:lstStyle/>
          <a:p>
            <a:pPr>
              <a:spcBef>
                <a:spcPts val="400"/>
              </a:spcBef>
              <a:buClr>
                <a:schemeClr val="accent1"/>
              </a:buClr>
              <a:buSzPct val="68000"/>
            </a:pPr>
            <a:r>
              <a:rPr lang="en-US" altLang="ja-JP" sz="2200" dirty="0">
                <a:latin typeface="Lucida Sans Unicode" pitchFamily="34" charset="0"/>
              </a:rPr>
              <a:t>The following question is improper:</a:t>
            </a:r>
          </a:p>
          <a:p>
            <a:pPr>
              <a:spcBef>
                <a:spcPts val="400"/>
              </a:spcBef>
              <a:buClr>
                <a:schemeClr val="accent1"/>
              </a:buClr>
              <a:buSzPct val="68000"/>
            </a:pPr>
            <a:endParaRPr lang="en-US" altLang="ja-JP" sz="2200" dirty="0">
              <a:latin typeface="Lucida Sans Unicode" pitchFamily="34" charset="0"/>
            </a:endParaRPr>
          </a:p>
          <a:p>
            <a:pPr>
              <a:spcBef>
                <a:spcPts val="400"/>
              </a:spcBef>
              <a:buClr>
                <a:schemeClr val="accent1"/>
              </a:buClr>
              <a:buSzPct val="68000"/>
            </a:pPr>
            <a:r>
              <a:rPr lang="en-US" altLang="ja-JP" sz="2200" dirty="0">
                <a:latin typeface="Lucida Sans Unicode" pitchFamily="34" charset="0"/>
              </a:rPr>
              <a:t>Improper: </a:t>
            </a:r>
            <a:r>
              <a:rPr lang="ja-JP" altLang="en-US" sz="2200" dirty="0">
                <a:latin typeface="Lucida Sans Unicode" pitchFamily="34" charset="0"/>
              </a:rPr>
              <a:t>“</a:t>
            </a:r>
            <a:r>
              <a:rPr lang="en-US" altLang="ja-JP" sz="2200" dirty="0">
                <a:latin typeface="Lucida Sans Unicode" pitchFamily="34" charset="0"/>
              </a:rPr>
              <a:t>You knew that the rotten board on the catwalk would break causing a serious injury, didn’t you?</a:t>
            </a:r>
            <a:r>
              <a:rPr lang="ja-JP" altLang="en-US" sz="2200" dirty="0">
                <a:latin typeface="Lucida Sans Unicode" pitchFamily="34" charset="0"/>
              </a:rPr>
              <a:t>”</a:t>
            </a: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What is the objection?</a:t>
            </a: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129</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13</a:t>
            </a:fld>
            <a:endParaRPr lang="en-US"/>
          </a:p>
        </p:txBody>
      </p:sp>
      <p:sp>
        <p:nvSpPr>
          <p:cNvPr id="4" name="Rectangle 3">
            <a:extLst>
              <a:ext uri="{FF2B5EF4-FFF2-40B4-BE49-F238E27FC236}">
                <a16:creationId xmlns:a16="http://schemas.microsoft.com/office/drawing/2014/main" id="{74AAAED0-1C8A-4D14-8CE3-3F50F377358E}"/>
              </a:ext>
            </a:extLst>
          </p:cNvPr>
          <p:cNvSpPr/>
          <p:nvPr/>
        </p:nvSpPr>
        <p:spPr>
          <a:xfrm>
            <a:off x="457200" y="1981200"/>
            <a:ext cx="8305800" cy="461665"/>
          </a:xfrm>
          <a:prstGeom prst="rect">
            <a:avLst/>
          </a:prstGeom>
        </p:spPr>
        <p:txBody>
          <a:bodyPr wrap="square">
            <a:spAutoFit/>
          </a:bodyPr>
          <a:lstStyle/>
          <a:p>
            <a:pPr marL="0" marR="0">
              <a:spcBef>
                <a:spcPts val="0"/>
              </a:spcBef>
              <a:spcAft>
                <a:spcPts val="0"/>
              </a:spcAft>
            </a:pPr>
            <a:r>
              <a:rPr lang="en-US" sz="2400" dirty="0">
                <a:latin typeface="Calibri" panose="020F0502020204030204" pitchFamily="34" charset="0"/>
                <a:ea typeface="Calibri" panose="020F0502020204030204" pitchFamily="34" charset="0"/>
                <a:cs typeface="Times New Roman" panose="02020603050405020304" pitchFamily="18"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3"/>
          <p:cNvSpPr>
            <a:spLocks noGrp="1" noChangeArrowheads="1"/>
          </p:cNvSpPr>
          <p:nvPr>
            <p:ph idx="1"/>
          </p:nvPr>
        </p:nvSpPr>
        <p:spPr>
          <a:xfrm>
            <a:off x="1600200" y="1752600"/>
            <a:ext cx="8404225" cy="5243137"/>
          </a:xfrm>
        </p:spPr>
        <p:txBody>
          <a:bodyPr/>
          <a:lstStyle/>
          <a:p>
            <a:pPr eaLnBrk="1" hangingPunct="1">
              <a:buFont typeface="Wingdings" pitchFamily="2" charset="2"/>
              <a:buNone/>
            </a:pPr>
            <a:endParaRPr lang="en-US" sz="2500" b="1" baseline="-25000" dirty="0">
              <a:ea typeface="ＭＳ Ｐゴシック" charset="-128"/>
            </a:endParaRPr>
          </a:p>
          <a:p>
            <a:pPr eaLnBrk="1" hangingPunct="1">
              <a:buFont typeface="Wingdings" pitchFamily="2" charset="2"/>
              <a:buNone/>
            </a:pPr>
            <a:r>
              <a:rPr lang="en-US" b="1" dirty="0">
                <a:ea typeface="ＭＳ Ｐゴシック" charset="-128"/>
              </a:rPr>
              <a:t>Red slides:   </a:t>
            </a:r>
          </a:p>
          <a:p>
            <a:pPr eaLnBrk="1" hangingPunct="1">
              <a:buFont typeface="Wingdings" pitchFamily="2" charset="2"/>
              <a:buNone/>
            </a:pPr>
            <a:r>
              <a:rPr lang="en-US" b="1" dirty="0">
                <a:ea typeface="ＭＳ Ｐゴシック" charset="-128"/>
              </a:rPr>
              <a:t> </a:t>
            </a:r>
          </a:p>
          <a:p>
            <a:pPr eaLnBrk="1" hangingPunct="1">
              <a:buFont typeface="Wingdings" pitchFamily="2" charset="2"/>
              <a:buNone/>
            </a:pPr>
            <a:endParaRPr lang="en-US" b="1" dirty="0">
              <a:ea typeface="ＭＳ Ｐゴシック" charset="-128"/>
            </a:endParaRPr>
          </a:p>
          <a:p>
            <a:pPr eaLnBrk="1" hangingPunct="1">
              <a:buFont typeface="Wingdings" pitchFamily="2" charset="2"/>
              <a:buNone/>
            </a:pPr>
            <a:endParaRPr lang="en-US" b="1" dirty="0">
              <a:ea typeface="ＭＳ Ｐゴシック" charset="-128"/>
            </a:endParaRPr>
          </a:p>
          <a:p>
            <a:pPr eaLnBrk="1" hangingPunct="1">
              <a:buFont typeface="Wingdings" pitchFamily="2" charset="2"/>
              <a:buNone/>
            </a:pPr>
            <a:r>
              <a:rPr lang="en-US" b="1" dirty="0">
                <a:ea typeface="ＭＳ Ｐゴシック" charset="-128"/>
              </a:rPr>
              <a:t>Green slides:    </a:t>
            </a:r>
          </a:p>
          <a:p>
            <a:pPr eaLnBrk="1" hangingPunct="1">
              <a:buFont typeface="Wingdings" pitchFamily="2" charset="2"/>
              <a:buNone/>
            </a:pPr>
            <a:endParaRPr lang="en-US" b="1" dirty="0">
              <a:ea typeface="ＭＳ Ｐゴシック" charset="-128"/>
            </a:endParaRPr>
          </a:p>
          <a:p>
            <a:pPr eaLnBrk="1" hangingPunct="1">
              <a:buFont typeface="Wingdings" pitchFamily="2" charset="2"/>
              <a:buNone/>
            </a:pPr>
            <a:endParaRPr lang="en-US" b="1" dirty="0">
              <a:ea typeface="ＭＳ Ｐゴシック" charset="-128"/>
            </a:endParaRPr>
          </a:p>
          <a:p>
            <a:pPr eaLnBrk="1" hangingPunct="1">
              <a:buFont typeface="Wingdings" pitchFamily="2" charset="2"/>
              <a:buNone/>
            </a:pPr>
            <a:endParaRPr lang="en-US" sz="3000" b="1" dirty="0">
              <a:ea typeface="ＭＳ Ｐゴシック" charset="-128"/>
            </a:endParaRPr>
          </a:p>
          <a:p>
            <a:pPr eaLnBrk="1" hangingPunct="1">
              <a:buFont typeface="Wingdings" pitchFamily="2" charset="2"/>
              <a:buNone/>
            </a:pPr>
            <a:r>
              <a:rPr lang="en-US" b="1" dirty="0">
                <a:ea typeface="ＭＳ Ｐゴシック" charset="-128"/>
              </a:rPr>
              <a:t>Blue slides:</a:t>
            </a:r>
            <a:r>
              <a:rPr lang="en-US" dirty="0">
                <a:ea typeface="ＭＳ Ｐゴシック" charset="-128"/>
              </a:rPr>
              <a:t>   </a:t>
            </a:r>
          </a:p>
        </p:txBody>
      </p:sp>
      <p:sp>
        <p:nvSpPr>
          <p:cNvPr id="9" name="Rectangle 5"/>
          <p:cNvSpPr>
            <a:spLocks noChangeArrowheads="1"/>
          </p:cNvSpPr>
          <p:nvPr/>
        </p:nvSpPr>
        <p:spPr bwMode="auto">
          <a:xfrm>
            <a:off x="4340687" y="1616243"/>
            <a:ext cx="3355513" cy="1431757"/>
          </a:xfrm>
          <a:prstGeom prst="rect">
            <a:avLst/>
          </a:prstGeom>
          <a:solidFill>
            <a:srgbClr val="CC0000"/>
          </a:solidFill>
          <a:ln w="9525">
            <a:solidFill>
              <a:schemeClr val="tx1"/>
            </a:solidFill>
            <a:miter lim="800000"/>
            <a:headEnd/>
            <a:tailEnd/>
          </a:ln>
          <a:effectLst/>
        </p:spPr>
        <p:txBody>
          <a:bodyPr wrap="none" anchor="ctr"/>
          <a:lstStyle/>
          <a:p>
            <a:pPr algn="ctr" eaLnBrk="0" hangingPunct="0">
              <a:defRPr/>
            </a:pPr>
            <a:r>
              <a:rPr lang="en-US" sz="2800" b="1" dirty="0">
                <a:solidFill>
                  <a:schemeClr val="bg1"/>
                </a:solidFill>
                <a:latin typeface="+mj-lt"/>
                <a:ea typeface="+mn-ea"/>
              </a:rPr>
              <a:t>Chapter </a:t>
            </a:r>
          </a:p>
          <a:p>
            <a:pPr algn="ctr" eaLnBrk="0" hangingPunct="0">
              <a:defRPr/>
            </a:pPr>
            <a:r>
              <a:rPr lang="en-US" sz="2800" b="1" dirty="0">
                <a:solidFill>
                  <a:schemeClr val="bg1"/>
                </a:solidFill>
                <a:latin typeface="+mj-lt"/>
                <a:ea typeface="+mn-ea"/>
              </a:rPr>
              <a:t>Headings </a:t>
            </a:r>
          </a:p>
        </p:txBody>
      </p:sp>
      <p:sp>
        <p:nvSpPr>
          <p:cNvPr id="10" name="Rectangle 6"/>
          <p:cNvSpPr>
            <a:spLocks noChangeArrowheads="1"/>
          </p:cNvSpPr>
          <p:nvPr/>
        </p:nvSpPr>
        <p:spPr bwMode="auto">
          <a:xfrm>
            <a:off x="4340687" y="3581400"/>
            <a:ext cx="3355513" cy="1295400"/>
          </a:xfrm>
          <a:prstGeom prst="rect">
            <a:avLst/>
          </a:prstGeom>
          <a:solidFill>
            <a:srgbClr val="00642D"/>
          </a:solidFill>
          <a:ln w="9525">
            <a:solidFill>
              <a:schemeClr val="tx1"/>
            </a:solidFill>
            <a:miter lim="800000"/>
            <a:headEnd/>
            <a:tailEnd/>
          </a:ln>
          <a:effectLst/>
        </p:spPr>
        <p:txBody>
          <a:bodyPr wrap="none" anchor="ctr"/>
          <a:lstStyle/>
          <a:p>
            <a:pPr algn="ctr" eaLnBrk="0" hangingPunct="0">
              <a:defRPr/>
            </a:pPr>
            <a:r>
              <a:rPr lang="en-US" sz="2800" b="1" dirty="0">
                <a:solidFill>
                  <a:schemeClr val="bg1"/>
                </a:solidFill>
                <a:latin typeface="+mj-lt"/>
                <a:ea typeface="+mn-ea"/>
              </a:rPr>
              <a:t>Questions</a:t>
            </a:r>
          </a:p>
          <a:p>
            <a:pPr algn="ctr" eaLnBrk="0" hangingPunct="0">
              <a:defRPr/>
            </a:pPr>
            <a:r>
              <a:rPr lang="en-US" sz="2800" b="1" dirty="0">
                <a:solidFill>
                  <a:schemeClr val="bg1"/>
                </a:solidFill>
                <a:latin typeface="+mj-lt"/>
                <a:ea typeface="+mn-ea"/>
              </a:rPr>
              <a:t>&amp;</a:t>
            </a:r>
          </a:p>
          <a:p>
            <a:pPr algn="ctr" eaLnBrk="0" hangingPunct="0">
              <a:defRPr/>
            </a:pPr>
            <a:r>
              <a:rPr lang="en-US" sz="2800" b="1" dirty="0">
                <a:solidFill>
                  <a:schemeClr val="bg1"/>
                </a:solidFill>
                <a:latin typeface="+mj-lt"/>
                <a:ea typeface="+mn-ea"/>
              </a:rPr>
              <a:t>Answers</a:t>
            </a:r>
          </a:p>
        </p:txBody>
      </p:sp>
      <p:sp>
        <p:nvSpPr>
          <p:cNvPr id="11" name="Rectangle 10"/>
          <p:cNvSpPr>
            <a:spLocks noChangeArrowheads="1"/>
          </p:cNvSpPr>
          <p:nvPr/>
        </p:nvSpPr>
        <p:spPr bwMode="auto">
          <a:xfrm>
            <a:off x="4340687" y="5410200"/>
            <a:ext cx="3355513" cy="1295400"/>
          </a:xfrm>
          <a:prstGeom prst="rect">
            <a:avLst/>
          </a:prstGeom>
          <a:solidFill>
            <a:schemeClr val="accent1">
              <a:lumMod val="75000"/>
            </a:schemeClr>
          </a:solidFill>
          <a:ln w="9525">
            <a:solidFill>
              <a:schemeClr val="tx1"/>
            </a:solidFill>
            <a:miter lim="800000"/>
            <a:headEnd/>
            <a:tailEnd/>
          </a:ln>
          <a:effectLst/>
        </p:spPr>
        <p:txBody>
          <a:bodyPr wrap="none" anchor="ctr"/>
          <a:lstStyle/>
          <a:p>
            <a:pPr algn="ctr" eaLnBrk="0" hangingPunct="0">
              <a:defRPr/>
            </a:pPr>
            <a:r>
              <a:rPr lang="en-US" sz="2800" b="1" dirty="0">
                <a:solidFill>
                  <a:schemeClr val="bg1"/>
                </a:solidFill>
                <a:latin typeface="+mj-lt"/>
                <a:ea typeface="+mn-ea"/>
              </a:rPr>
              <a:t>Summaries of Law </a:t>
            </a:r>
          </a:p>
          <a:p>
            <a:pPr algn="ctr" eaLnBrk="0" hangingPunct="0">
              <a:defRPr/>
            </a:pPr>
            <a:r>
              <a:rPr lang="en-US" sz="2800" b="1" dirty="0">
                <a:solidFill>
                  <a:schemeClr val="bg1"/>
                </a:solidFill>
                <a:latin typeface="+mj-lt"/>
                <a:ea typeface="+mn-ea"/>
              </a:rPr>
              <a:t>&amp; </a:t>
            </a:r>
          </a:p>
          <a:p>
            <a:pPr algn="ctr" eaLnBrk="0" hangingPunct="0">
              <a:defRPr/>
            </a:pPr>
            <a:r>
              <a:rPr lang="en-US" sz="2800" b="1" dirty="0">
                <a:solidFill>
                  <a:schemeClr val="bg1"/>
                </a:solidFill>
                <a:latin typeface="+mj-lt"/>
                <a:ea typeface="+mn-ea"/>
              </a:rPr>
              <a:t>Examples</a:t>
            </a:r>
          </a:p>
        </p:txBody>
      </p:sp>
    </p:spTree>
    <p:extLst>
      <p:ext uri="{BB962C8B-B14F-4D97-AF65-F5344CB8AC3E}">
        <p14:creationId xmlns:p14="http://schemas.microsoft.com/office/powerpoint/2010/main" val="151975468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863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86373" name="Rectangle 3"/>
          <p:cNvSpPr txBox="1">
            <a:spLocks noChangeArrowheads="1"/>
          </p:cNvSpPr>
          <p:nvPr/>
        </p:nvSpPr>
        <p:spPr bwMode="auto">
          <a:xfrm>
            <a:off x="609600" y="1874838"/>
            <a:ext cx="8229600" cy="2849562"/>
          </a:xfrm>
          <a:prstGeom prst="rect">
            <a:avLst/>
          </a:prstGeom>
          <a:noFill/>
          <a:ln w="9525">
            <a:noFill/>
            <a:miter lim="800000"/>
            <a:headEnd/>
            <a:tailEnd/>
          </a:ln>
        </p:spPr>
        <p:txBody>
          <a:bodyPr/>
          <a:lstStyle/>
          <a:p>
            <a:pPr>
              <a:spcBef>
                <a:spcPts val="400"/>
              </a:spcBef>
              <a:buClr>
                <a:schemeClr val="accent1"/>
              </a:buClr>
              <a:buSzPct val="68000"/>
            </a:pPr>
            <a:r>
              <a:rPr lang="en-US" altLang="ja-JP" sz="2200" dirty="0">
                <a:latin typeface="Lucida Sans Unicode" pitchFamily="34" charset="0"/>
              </a:rPr>
              <a:t>The following question is improper:</a:t>
            </a:r>
          </a:p>
          <a:p>
            <a:pPr>
              <a:spcBef>
                <a:spcPts val="400"/>
              </a:spcBef>
              <a:buClr>
                <a:schemeClr val="accent1"/>
              </a:buClr>
              <a:buSzPct val="68000"/>
            </a:pPr>
            <a:endParaRPr lang="en-US" altLang="ja-JP" sz="2200" dirty="0">
              <a:latin typeface="Lucida Sans Unicode" pitchFamily="34" charset="0"/>
            </a:endParaRPr>
          </a:p>
          <a:p>
            <a:pPr>
              <a:spcBef>
                <a:spcPts val="400"/>
              </a:spcBef>
              <a:buClr>
                <a:schemeClr val="accent1"/>
              </a:buClr>
              <a:buSzPct val="68000"/>
            </a:pPr>
            <a:r>
              <a:rPr lang="en-US" altLang="ja-JP" sz="2200" dirty="0">
                <a:latin typeface="Lucida Sans Unicode" pitchFamily="34" charset="0"/>
              </a:rPr>
              <a:t>Improper: </a:t>
            </a:r>
            <a:r>
              <a:rPr lang="ja-JP" altLang="en-US" sz="2200" dirty="0">
                <a:latin typeface="Lucida Sans Unicode" pitchFamily="34" charset="0"/>
              </a:rPr>
              <a:t>“</a:t>
            </a:r>
            <a:r>
              <a:rPr lang="en-US" altLang="ja-JP" sz="2200" dirty="0">
                <a:latin typeface="Lucida Sans Unicode" pitchFamily="34" charset="0"/>
              </a:rPr>
              <a:t>You knew that the rotten board on the catwalk would break causing a serious injury, didn’t you?</a:t>
            </a:r>
            <a:r>
              <a:rPr lang="ja-JP" altLang="en-US" sz="2200" dirty="0">
                <a:latin typeface="Lucida Sans Unicode" pitchFamily="34" charset="0"/>
              </a:rPr>
              <a:t>”</a:t>
            </a: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What is the objection?</a:t>
            </a:r>
          </a:p>
          <a:p>
            <a:pPr marL="609600" indent="-609600">
              <a:spcBef>
                <a:spcPts val="400"/>
              </a:spcBef>
              <a:buClr>
                <a:schemeClr val="accent1"/>
              </a:buClr>
              <a:buSzPct val="68000"/>
              <a:buFont typeface="Wingdings 3" pitchFamily="18" charset="2"/>
              <a:buChar char=""/>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“Objection. Argumentative.”</a:t>
            </a: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(Had this been direct exam, it also would have been leading.)</a:t>
            </a: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130</a:t>
            </a:fld>
            <a:endParaRPr lang="en-US" dirty="0"/>
          </a:p>
        </p:txBody>
      </p:sp>
    </p:spTree>
    <p:extLst>
      <p:ext uri="{BB962C8B-B14F-4D97-AF65-F5344CB8AC3E}">
        <p14:creationId xmlns:p14="http://schemas.microsoft.com/office/powerpoint/2010/main" val="248769163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863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86373" name="Rectangle 3"/>
          <p:cNvSpPr txBox="1">
            <a:spLocks noChangeArrowheads="1"/>
          </p:cNvSpPr>
          <p:nvPr/>
        </p:nvSpPr>
        <p:spPr bwMode="auto">
          <a:xfrm>
            <a:off x="609600" y="1874838"/>
            <a:ext cx="8229600" cy="1782762"/>
          </a:xfrm>
          <a:prstGeom prst="rect">
            <a:avLst/>
          </a:prstGeom>
          <a:noFill/>
          <a:ln w="9525">
            <a:noFill/>
            <a:miter lim="800000"/>
            <a:headEnd/>
            <a:tailEnd/>
          </a:ln>
        </p:spPr>
        <p:txBody>
          <a:bodyPr/>
          <a:lstStyle/>
          <a:p>
            <a:pPr>
              <a:spcBef>
                <a:spcPts val="400"/>
              </a:spcBef>
              <a:buClr>
                <a:schemeClr val="accent1"/>
              </a:buClr>
              <a:buSzPct val="68000"/>
            </a:pPr>
            <a:r>
              <a:rPr lang="en-US" altLang="ja-JP" sz="2200" dirty="0">
                <a:latin typeface="Lucida Sans Unicode" pitchFamily="34" charset="0"/>
              </a:rPr>
              <a:t>The following question is improper:</a:t>
            </a:r>
          </a:p>
          <a:p>
            <a:pPr>
              <a:spcBef>
                <a:spcPts val="400"/>
              </a:spcBef>
              <a:buClr>
                <a:schemeClr val="accent1"/>
              </a:buClr>
              <a:buSzPct val="68000"/>
            </a:pPr>
            <a:r>
              <a:rPr lang="en-US" altLang="ja-JP" sz="2200" u="sng" dirty="0">
                <a:latin typeface="Lucida Sans Unicode" pitchFamily="34" charset="0"/>
              </a:rPr>
              <a:t>Improper: </a:t>
            </a:r>
            <a:r>
              <a:rPr lang="ja-JP" altLang="en-US" sz="2200" dirty="0">
                <a:latin typeface="Lucida Sans Unicode" pitchFamily="34" charset="0"/>
              </a:rPr>
              <a:t>“</a:t>
            </a:r>
            <a:r>
              <a:rPr lang="en-US" altLang="ja-JP" sz="2200" dirty="0">
                <a:latin typeface="Lucida Sans Unicode" pitchFamily="34" charset="0"/>
              </a:rPr>
              <a:t>You knew that the rotten board on the catwalk would break causing a serious injury, didn’t you?</a:t>
            </a:r>
            <a:r>
              <a:rPr lang="ja-JP" altLang="en-US" sz="2200" dirty="0">
                <a:latin typeface="Lucida Sans Unicode" pitchFamily="34" charset="0"/>
              </a:rPr>
              <a:t>”</a:t>
            </a: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How can the question be made proper?</a:t>
            </a: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131</a:t>
            </a:fld>
            <a:endParaRPr lang="en-US" dirty="0"/>
          </a:p>
        </p:txBody>
      </p:sp>
    </p:spTree>
    <p:extLst>
      <p:ext uri="{BB962C8B-B14F-4D97-AF65-F5344CB8AC3E}">
        <p14:creationId xmlns:p14="http://schemas.microsoft.com/office/powerpoint/2010/main" val="334887376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863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86373" name="Rectangle 3"/>
          <p:cNvSpPr txBox="1">
            <a:spLocks noChangeArrowheads="1"/>
          </p:cNvSpPr>
          <p:nvPr/>
        </p:nvSpPr>
        <p:spPr bwMode="auto">
          <a:xfrm>
            <a:off x="609600" y="1874838"/>
            <a:ext cx="8229600" cy="3306762"/>
          </a:xfrm>
          <a:prstGeom prst="rect">
            <a:avLst/>
          </a:prstGeom>
          <a:noFill/>
          <a:ln w="9525">
            <a:noFill/>
            <a:miter lim="800000"/>
            <a:headEnd/>
            <a:tailEnd/>
          </a:ln>
        </p:spPr>
        <p:txBody>
          <a:bodyPr/>
          <a:lstStyle/>
          <a:p>
            <a:pPr>
              <a:spcBef>
                <a:spcPts val="400"/>
              </a:spcBef>
              <a:buClr>
                <a:schemeClr val="accent1"/>
              </a:buClr>
              <a:buSzPct val="68000"/>
            </a:pPr>
            <a:r>
              <a:rPr lang="en-US" altLang="ja-JP" sz="2200" dirty="0">
                <a:latin typeface="Lucida Sans Unicode" pitchFamily="34" charset="0"/>
              </a:rPr>
              <a:t>The following question is improper:</a:t>
            </a:r>
          </a:p>
          <a:p>
            <a:pPr>
              <a:spcBef>
                <a:spcPts val="400"/>
              </a:spcBef>
              <a:buClr>
                <a:schemeClr val="accent1"/>
              </a:buClr>
              <a:buSzPct val="68000"/>
            </a:pPr>
            <a:r>
              <a:rPr lang="en-US" altLang="ja-JP" sz="2200" u="sng" dirty="0">
                <a:latin typeface="Lucida Sans Unicode" pitchFamily="34" charset="0"/>
              </a:rPr>
              <a:t>Improper: </a:t>
            </a:r>
            <a:r>
              <a:rPr lang="ja-JP" altLang="en-US" sz="2200" dirty="0">
                <a:latin typeface="Lucida Sans Unicode" pitchFamily="34" charset="0"/>
              </a:rPr>
              <a:t>“</a:t>
            </a:r>
            <a:r>
              <a:rPr lang="en-US" altLang="ja-JP" sz="2200" dirty="0">
                <a:latin typeface="Lucida Sans Unicode" pitchFamily="34" charset="0"/>
              </a:rPr>
              <a:t>You knew that the rotten board on the catwalk would break causing a serious injury, didn’t you?</a:t>
            </a:r>
            <a:r>
              <a:rPr lang="ja-JP" altLang="en-US" sz="2200" dirty="0">
                <a:latin typeface="Lucida Sans Unicode" pitchFamily="34" charset="0"/>
              </a:rPr>
              <a:t>”</a:t>
            </a: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How can the question be made proper?</a:t>
            </a:r>
          </a:p>
          <a:p>
            <a:pPr marL="609600" indent="-609600">
              <a:spcBef>
                <a:spcPts val="400"/>
              </a:spcBef>
              <a:buClr>
                <a:schemeClr val="accent1"/>
              </a:buClr>
              <a:buSzPct val="68000"/>
              <a:buFont typeface="Wingdings 3" pitchFamily="18" charset="2"/>
              <a:buChar char=""/>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The question can be made proper by splitting it into several questions that are not argumentative.</a:t>
            </a: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132</a:t>
            </a:fld>
            <a:endParaRPr lang="en-US" dirty="0"/>
          </a:p>
        </p:txBody>
      </p:sp>
    </p:spTree>
    <p:extLst>
      <p:ext uri="{BB962C8B-B14F-4D97-AF65-F5344CB8AC3E}">
        <p14:creationId xmlns:p14="http://schemas.microsoft.com/office/powerpoint/2010/main" val="334887376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884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2" name="Rectangle 3"/>
          <p:cNvSpPr txBox="1">
            <a:spLocks noChangeArrowheads="1"/>
          </p:cNvSpPr>
          <p:nvPr/>
        </p:nvSpPr>
        <p:spPr>
          <a:xfrm>
            <a:off x="609600" y="1874838"/>
            <a:ext cx="8229600" cy="3840162"/>
          </a:xfrm>
          <a:prstGeom prst="rect">
            <a:avLst/>
          </a:prstGeom>
        </p:spPr>
        <p:txBody>
          <a:bodyPr/>
          <a:lstStyle/>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Proper questioning:</a:t>
            </a:r>
          </a:p>
          <a:p>
            <a:pPr lvl="2" eaLnBrk="0" hangingPunct="0">
              <a:lnSpc>
                <a:spcPct val="80000"/>
              </a:lnSpc>
              <a:spcBef>
                <a:spcPts val="1200"/>
              </a:spcBef>
              <a:defRPr/>
            </a:pPr>
            <a:r>
              <a:rPr lang="en-US" sz="2200" dirty="0">
                <a:latin typeface="+mn-lt"/>
                <a:ea typeface="+mn-ea"/>
              </a:rPr>
              <a:t>Q:  “Do you see this rotten board?”</a:t>
            </a:r>
          </a:p>
          <a:p>
            <a:pPr lvl="2" eaLnBrk="0" hangingPunct="0">
              <a:lnSpc>
                <a:spcPct val="80000"/>
              </a:lnSpc>
              <a:spcBef>
                <a:spcPts val="1200"/>
              </a:spcBef>
              <a:defRPr/>
            </a:pPr>
            <a:r>
              <a:rPr lang="en-US" sz="2200" dirty="0">
                <a:latin typeface="+mn-lt"/>
                <a:ea typeface="+mn-ea"/>
              </a:rPr>
              <a:t>A:  “Yes.”</a:t>
            </a:r>
          </a:p>
          <a:p>
            <a:pPr lvl="2" eaLnBrk="0" hangingPunct="0">
              <a:lnSpc>
                <a:spcPct val="80000"/>
              </a:lnSpc>
              <a:spcBef>
                <a:spcPts val="1200"/>
              </a:spcBef>
              <a:defRPr/>
            </a:pPr>
            <a:r>
              <a:rPr lang="en-US" sz="2200" dirty="0">
                <a:latin typeface="+mn-lt"/>
                <a:ea typeface="+mn-ea"/>
              </a:rPr>
              <a:t>Q:  “Should it have been left in place?” </a:t>
            </a:r>
          </a:p>
          <a:p>
            <a:pPr lvl="2" eaLnBrk="0" hangingPunct="0">
              <a:lnSpc>
                <a:spcPct val="80000"/>
              </a:lnSpc>
              <a:spcBef>
                <a:spcPts val="1200"/>
              </a:spcBef>
              <a:defRPr/>
            </a:pPr>
            <a:r>
              <a:rPr lang="en-US" sz="2200" dirty="0">
                <a:latin typeface="+mn-lt"/>
                <a:ea typeface="+mn-ea"/>
              </a:rPr>
              <a:t>A:  “No.”</a:t>
            </a:r>
          </a:p>
          <a:p>
            <a:pPr marL="1371600" lvl="2" indent="-457200" eaLnBrk="0" hangingPunct="0">
              <a:lnSpc>
                <a:spcPct val="80000"/>
              </a:lnSpc>
              <a:spcBef>
                <a:spcPts val="1200"/>
              </a:spcBef>
              <a:defRPr/>
            </a:pPr>
            <a:r>
              <a:rPr lang="en-US" sz="2200" dirty="0">
                <a:latin typeface="+mn-lt"/>
                <a:ea typeface="+mn-ea"/>
              </a:rPr>
              <a:t>Q:  “Is it true this rotten board could not support the catwalk?”</a:t>
            </a:r>
          </a:p>
          <a:p>
            <a:pPr lvl="2" eaLnBrk="0" hangingPunct="0">
              <a:lnSpc>
                <a:spcPct val="80000"/>
              </a:lnSpc>
              <a:spcBef>
                <a:spcPts val="1200"/>
              </a:spcBef>
              <a:defRPr/>
            </a:pPr>
            <a:r>
              <a:rPr lang="en-US" sz="2200" dirty="0">
                <a:latin typeface="+mn-lt"/>
                <a:ea typeface="+mn-ea"/>
              </a:rPr>
              <a:t>A:  “No.” </a:t>
            </a:r>
          </a:p>
          <a:p>
            <a:pPr lvl="2" eaLnBrk="0" hangingPunct="0">
              <a:lnSpc>
                <a:spcPct val="80000"/>
              </a:lnSpc>
              <a:spcBef>
                <a:spcPts val="1200"/>
              </a:spcBef>
              <a:defRPr/>
            </a:pPr>
            <a:endParaRPr lang="en-US" sz="2200" dirty="0">
              <a:latin typeface="+mn-lt"/>
              <a:ea typeface="+mn-ea"/>
            </a:endParaRPr>
          </a:p>
          <a:p>
            <a:pPr lvl="2" eaLnBrk="0" hangingPunct="0">
              <a:lnSpc>
                <a:spcPct val="80000"/>
              </a:lnSpc>
              <a:spcBef>
                <a:spcPts val="1200"/>
              </a:spcBef>
              <a:defRPr/>
            </a:pPr>
            <a:r>
              <a:rPr lang="en-US" sz="2200" dirty="0">
                <a:latin typeface="+mn-lt"/>
                <a:ea typeface="+mn-ea"/>
              </a:rPr>
              <a:t>(continued…)</a:t>
            </a:r>
          </a:p>
          <a:p>
            <a:pPr marL="609600" indent="-609600" fontAlgn="auto">
              <a:spcBef>
                <a:spcPts val="400"/>
              </a:spcBef>
              <a:spcAft>
                <a:spcPts val="0"/>
              </a:spcAft>
              <a:buClr>
                <a:schemeClr val="accent1"/>
              </a:buClr>
              <a:buSzPct val="68000"/>
              <a:buFont typeface="Wingdings 3"/>
              <a:buChar char=""/>
              <a:defRPr/>
            </a:pPr>
            <a:endParaRPr lang="en-US" sz="2700" i="1"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610600" y="6400800"/>
            <a:ext cx="442912" cy="365125"/>
          </a:xfrm>
        </p:spPr>
        <p:txBody>
          <a:bodyPr/>
          <a:lstStyle/>
          <a:p>
            <a:fld id="{2371B9ED-B519-4823-941E-6B66CBD1E6FC}" type="slidenum">
              <a:rPr lang="en-US" smtClean="0"/>
              <a:pPr/>
              <a:t>133</a:t>
            </a:fld>
            <a:endParaRPr lang="en-US"/>
          </a:p>
        </p:txBody>
      </p:sp>
      <p:sp>
        <p:nvSpPr>
          <p:cNvPr id="11" name="Rectangle 2"/>
          <p:cNvSpPr>
            <a:spLocks noGrp="1" noRot="1" noChangeArrowheads="1"/>
          </p:cNvSpPr>
          <p:nvPr>
            <p:ph type="title"/>
          </p:nvPr>
        </p:nvSpPr>
        <p:spPr>
          <a:xfrm>
            <a:off x="762000" y="168275"/>
            <a:ext cx="7620000"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Objection Argumentative</a:t>
            </a:r>
            <a:br>
              <a:rPr lang="en-US" sz="3500" b="0" dirty="0">
                <a:solidFill>
                  <a:schemeClr val="bg1"/>
                </a:solidFill>
                <a:ea typeface="+mj-ea"/>
              </a:rPr>
            </a:br>
            <a:r>
              <a:rPr lang="en-US" sz="2000" b="0" dirty="0">
                <a:solidFill>
                  <a:schemeClr val="bg1"/>
                </a:solidFill>
                <a:ea typeface="+mj-ea"/>
              </a:rPr>
              <a:t>Example</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Objection Argumentative</a:t>
            </a:r>
            <a:br>
              <a:rPr lang="en-US" sz="3500" b="0" dirty="0">
                <a:solidFill>
                  <a:schemeClr val="bg1"/>
                </a:solidFill>
                <a:ea typeface="+mj-ea"/>
              </a:rPr>
            </a:br>
            <a:r>
              <a:rPr lang="en-US" sz="2000" b="0" dirty="0">
                <a:solidFill>
                  <a:schemeClr val="bg1"/>
                </a:solidFill>
                <a:ea typeface="+mj-ea"/>
              </a:rPr>
              <a:t>Example</a:t>
            </a:r>
          </a:p>
        </p:txBody>
      </p:sp>
      <p:pic>
        <p:nvPicPr>
          <p:cNvPr id="19046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2" name="Rectangle 3"/>
          <p:cNvSpPr txBox="1">
            <a:spLocks noChangeArrowheads="1"/>
          </p:cNvSpPr>
          <p:nvPr/>
        </p:nvSpPr>
        <p:spPr>
          <a:xfrm>
            <a:off x="609600" y="1874838"/>
            <a:ext cx="8229600" cy="1782762"/>
          </a:xfrm>
          <a:prstGeom prst="rect">
            <a:avLst/>
          </a:prstGeom>
        </p:spPr>
        <p:txBody>
          <a:bodyPr/>
          <a:lstStyle/>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Proper questioning:</a:t>
            </a:r>
          </a:p>
          <a:p>
            <a:pPr lvl="2" eaLnBrk="0" hangingPunct="0">
              <a:lnSpc>
                <a:spcPct val="80000"/>
              </a:lnSpc>
              <a:spcBef>
                <a:spcPts val="1200"/>
              </a:spcBef>
              <a:defRPr/>
            </a:pPr>
            <a:r>
              <a:rPr lang="en-US" sz="2200" dirty="0">
                <a:latin typeface="+mn-lt"/>
                <a:ea typeface="+mn-ea"/>
              </a:rPr>
              <a:t>Q:  “Did you know that the board was rotten?”</a:t>
            </a:r>
          </a:p>
          <a:p>
            <a:pPr lvl="2" eaLnBrk="0" hangingPunct="0">
              <a:lnSpc>
                <a:spcPct val="80000"/>
              </a:lnSpc>
              <a:spcBef>
                <a:spcPts val="1200"/>
              </a:spcBef>
              <a:defRPr/>
            </a:pPr>
            <a:r>
              <a:rPr lang="en-US" sz="2200" dirty="0">
                <a:latin typeface="+mn-lt"/>
                <a:ea typeface="+mn-ea"/>
              </a:rPr>
              <a:t>A:  “Yes.”</a:t>
            </a:r>
          </a:p>
          <a:p>
            <a:pPr marL="1371600" lvl="2" indent="-457200" eaLnBrk="0" hangingPunct="0">
              <a:lnSpc>
                <a:spcPct val="80000"/>
              </a:lnSpc>
              <a:spcBef>
                <a:spcPts val="1200"/>
              </a:spcBef>
              <a:defRPr/>
            </a:pPr>
            <a:r>
              <a:rPr lang="en-US" sz="2200" dirty="0">
                <a:latin typeface="+mn-lt"/>
                <a:ea typeface="+mn-ea"/>
              </a:rPr>
              <a:t>Q:  “This board was a structural component of the catwalk?”</a:t>
            </a:r>
          </a:p>
          <a:p>
            <a:pPr lvl="2" eaLnBrk="0" hangingPunct="0">
              <a:lnSpc>
                <a:spcPct val="80000"/>
              </a:lnSpc>
              <a:spcBef>
                <a:spcPts val="1200"/>
              </a:spcBef>
              <a:defRPr/>
            </a:pPr>
            <a:r>
              <a:rPr lang="en-US" sz="2200" dirty="0">
                <a:latin typeface="+mn-lt"/>
                <a:ea typeface="+mn-ea"/>
              </a:rPr>
              <a:t>A:  “Yes.”</a:t>
            </a:r>
          </a:p>
          <a:p>
            <a:pPr marL="1371600" lvl="2" indent="-457200" eaLnBrk="0" hangingPunct="0">
              <a:lnSpc>
                <a:spcPct val="80000"/>
              </a:lnSpc>
              <a:spcBef>
                <a:spcPts val="1200"/>
              </a:spcBef>
              <a:defRPr/>
            </a:pPr>
            <a:r>
              <a:rPr lang="en-US" sz="2200" dirty="0">
                <a:latin typeface="+mn-lt"/>
                <a:ea typeface="+mn-ea"/>
              </a:rPr>
              <a:t>Q:  “If the catwalk collapsed, someone on it would probably be seriously injured?”</a:t>
            </a:r>
          </a:p>
          <a:p>
            <a:pPr lvl="2" eaLnBrk="0" hangingPunct="0">
              <a:lnSpc>
                <a:spcPct val="80000"/>
              </a:lnSpc>
              <a:spcBef>
                <a:spcPts val="1200"/>
              </a:spcBef>
              <a:defRPr/>
            </a:pPr>
            <a:r>
              <a:rPr lang="en-US" sz="2200" dirty="0">
                <a:latin typeface="+mn-lt"/>
                <a:ea typeface="+mn-ea"/>
              </a:rPr>
              <a:t>A:  “Yes.”</a:t>
            </a:r>
          </a:p>
          <a:p>
            <a:pPr marL="609600" indent="-609600" fontAlgn="auto">
              <a:spcBef>
                <a:spcPts val="400"/>
              </a:spcBef>
              <a:spcAft>
                <a:spcPts val="0"/>
              </a:spcAft>
              <a:buClr>
                <a:schemeClr val="accent1"/>
              </a:buClr>
              <a:buSzPct val="68000"/>
              <a:buFont typeface="Wingdings 3"/>
              <a:buChar char=""/>
              <a:defRPr/>
            </a:pPr>
            <a:endParaRPr lang="en-US" sz="2700" i="1"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134</a:t>
            </a:fld>
            <a:endParaRPr lang="en-US"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Objection Beyond The Scope</a:t>
            </a:r>
            <a:br>
              <a:rPr lang="en-US" sz="3500" b="0" dirty="0">
                <a:solidFill>
                  <a:schemeClr val="bg1"/>
                </a:solidFill>
                <a:ea typeface="+mj-ea"/>
              </a:rPr>
            </a:br>
            <a:r>
              <a:rPr lang="en-US" sz="2000" b="0" dirty="0">
                <a:solidFill>
                  <a:schemeClr val="bg1"/>
                </a:solidFill>
                <a:ea typeface="+mj-ea"/>
              </a:rPr>
              <a:t>Example</a:t>
            </a:r>
          </a:p>
        </p:txBody>
      </p:sp>
      <p:pic>
        <p:nvPicPr>
          <p:cNvPr id="19251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2" name="Rectangle 3"/>
          <p:cNvSpPr txBox="1">
            <a:spLocks noChangeArrowheads="1"/>
          </p:cNvSpPr>
          <p:nvPr/>
        </p:nvSpPr>
        <p:spPr>
          <a:xfrm>
            <a:off x="609600" y="1874838"/>
            <a:ext cx="8229600" cy="3459162"/>
          </a:xfrm>
          <a:prstGeom prst="rect">
            <a:avLst/>
          </a:prstGeom>
        </p:spPr>
        <p:txBody>
          <a:bodyPr/>
          <a:lstStyle/>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a:t>
            </a:r>
            <a:r>
              <a:rPr lang="en-US" sz="2200" dirty="0" err="1">
                <a:latin typeface="+mn-lt"/>
                <a:ea typeface="+mn-ea"/>
              </a:rPr>
              <a:t>Ev</a:t>
            </a:r>
            <a:r>
              <a:rPr lang="en-US" sz="2200" dirty="0">
                <a:latin typeface="+mn-lt"/>
                <a:ea typeface="+mn-ea"/>
              </a:rPr>
              <a:t>. C. 761, 773):  Limits scope of exam except credibility issues</a:t>
            </a:r>
          </a:p>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During Examination: </a:t>
            </a:r>
          </a:p>
          <a:p>
            <a:pPr marL="1066800" lvl="1" indent="-609600" fontAlgn="auto">
              <a:spcBef>
                <a:spcPts val="400"/>
              </a:spcBef>
              <a:spcAft>
                <a:spcPts val="0"/>
              </a:spcAft>
              <a:buClr>
                <a:schemeClr val="accent1"/>
              </a:buClr>
              <a:buSzPct val="68000"/>
              <a:buFont typeface="Wingdings 3"/>
              <a:buChar char=""/>
              <a:defRPr/>
            </a:pPr>
            <a:r>
              <a:rPr lang="en-US" sz="2200" dirty="0">
                <a:latin typeface="+mn-lt"/>
                <a:ea typeface="+mn-ea"/>
              </a:rPr>
              <a:t>Cross-exam</a:t>
            </a:r>
          </a:p>
          <a:p>
            <a:pPr marL="1066800" lvl="1" indent="-609600" fontAlgn="auto">
              <a:spcBef>
                <a:spcPts val="400"/>
              </a:spcBef>
              <a:spcAft>
                <a:spcPts val="0"/>
              </a:spcAft>
              <a:buClr>
                <a:schemeClr val="accent1"/>
              </a:buClr>
              <a:buSzPct val="68000"/>
              <a:buFont typeface="Wingdings 3"/>
              <a:buChar char=""/>
              <a:defRPr/>
            </a:pPr>
            <a:r>
              <a:rPr lang="en-US" sz="2200" dirty="0">
                <a:latin typeface="+mn-lt"/>
                <a:ea typeface="+mn-ea"/>
              </a:rPr>
              <a:t>Re-direct</a:t>
            </a:r>
          </a:p>
          <a:p>
            <a:pPr marL="1066800" lvl="1" indent="-609600" fontAlgn="auto">
              <a:spcBef>
                <a:spcPts val="400"/>
              </a:spcBef>
              <a:spcAft>
                <a:spcPts val="0"/>
              </a:spcAft>
              <a:buClr>
                <a:schemeClr val="accent1"/>
              </a:buClr>
              <a:buSzPct val="68000"/>
              <a:buFont typeface="Wingdings 3"/>
              <a:buChar char=""/>
              <a:defRPr/>
            </a:pPr>
            <a:r>
              <a:rPr lang="en-US" sz="2200" dirty="0">
                <a:latin typeface="+mn-lt"/>
                <a:ea typeface="+mn-ea"/>
              </a:rPr>
              <a:t>Re-cross </a:t>
            </a: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Final Argument</a:t>
            </a:r>
          </a:p>
          <a:p>
            <a:pPr marL="1066800" lvl="1" indent="-609600" fontAlgn="auto">
              <a:spcBef>
                <a:spcPts val="400"/>
              </a:spcBef>
              <a:spcAft>
                <a:spcPts val="0"/>
              </a:spcAft>
              <a:buClr>
                <a:schemeClr val="accent1"/>
              </a:buClr>
              <a:buSzPct val="68000"/>
              <a:buFont typeface="Wingdings 3"/>
              <a:buChar char=""/>
              <a:defRPr/>
            </a:pPr>
            <a:r>
              <a:rPr lang="en-US" sz="2200" dirty="0">
                <a:latin typeface="+mn-lt"/>
                <a:ea typeface="+mn-ea"/>
              </a:rPr>
              <a:t>Plaintiff rebuttal </a:t>
            </a:r>
          </a:p>
          <a:p>
            <a:pPr marL="609600" indent="-609600" fontAlgn="auto">
              <a:spcBef>
                <a:spcPts val="400"/>
              </a:spcBef>
              <a:spcAft>
                <a:spcPts val="0"/>
              </a:spcAft>
              <a:buClr>
                <a:schemeClr val="accent1"/>
              </a:buClr>
              <a:buSzPct val="68000"/>
              <a:buFont typeface="Wingdings 3"/>
              <a:buChar char=""/>
              <a:defRPr/>
            </a:pPr>
            <a:endParaRPr lang="en-US" sz="2700" i="1"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77000"/>
            <a:ext cx="479425" cy="365125"/>
          </a:xfrm>
        </p:spPr>
        <p:txBody>
          <a:bodyPr/>
          <a:lstStyle/>
          <a:p>
            <a:fld id="{2371B9ED-B519-4823-941E-6B66CBD1E6FC}" type="slidenum">
              <a:rPr lang="en-US" smtClean="0"/>
              <a:pPr/>
              <a:t>135</a:t>
            </a:fld>
            <a:endParaRPr lang="en-US"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Objection Beyond The Scope</a:t>
            </a:r>
            <a:br>
              <a:rPr lang="en-US" sz="3500" b="0" dirty="0">
                <a:solidFill>
                  <a:schemeClr val="bg1"/>
                </a:solidFill>
                <a:ea typeface="+mj-ea"/>
              </a:rPr>
            </a:br>
            <a:r>
              <a:rPr lang="en-US" sz="2000" b="0" dirty="0">
                <a:solidFill>
                  <a:schemeClr val="bg1"/>
                </a:solidFill>
                <a:ea typeface="+mj-ea"/>
              </a:rPr>
              <a:t>Example</a:t>
            </a:r>
          </a:p>
        </p:txBody>
      </p:sp>
      <p:pic>
        <p:nvPicPr>
          <p:cNvPr id="19456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94566" name="Rectangle 3"/>
          <p:cNvSpPr txBox="1">
            <a:spLocks noChangeArrowheads="1"/>
          </p:cNvSpPr>
          <p:nvPr/>
        </p:nvSpPr>
        <p:spPr bwMode="auto">
          <a:xfrm>
            <a:off x="609600" y="1874838"/>
            <a:ext cx="8229600" cy="3459162"/>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mj-lt"/>
              </a:rPr>
              <a:t>One of the key rules of law with expert witnesses is that they are precluded from giving any opinions that they did not testify about during their deposition. (</a:t>
            </a:r>
            <a:r>
              <a:rPr lang="en-US" sz="2200" i="1" dirty="0">
                <a:latin typeface="+mj-lt"/>
              </a:rPr>
              <a:t>Jones v. Moore </a:t>
            </a:r>
            <a:r>
              <a:rPr lang="en-US" sz="2200" dirty="0">
                <a:latin typeface="+mj-lt"/>
              </a:rPr>
              <a:t>(2000) 80 Cal.App.4th 557.)  </a:t>
            </a:r>
          </a:p>
          <a:p>
            <a:pPr marL="609600" indent="-609600">
              <a:spcBef>
                <a:spcPts val="400"/>
              </a:spcBef>
              <a:buClr>
                <a:schemeClr val="accent1"/>
              </a:buClr>
              <a:buSzPct val="68000"/>
              <a:buFont typeface="Wingdings 3" pitchFamily="18" charset="2"/>
              <a:buChar char=""/>
            </a:pPr>
            <a:r>
              <a:rPr lang="en-US" sz="2200" dirty="0">
                <a:latin typeface="+mj-lt"/>
              </a:rPr>
              <a:t>For this reason, when an expert is testifying in trial, be prepared to make the objection:  </a:t>
            </a:r>
            <a:r>
              <a:rPr lang="ja-JP" altLang="en-US" sz="2200" dirty="0">
                <a:latin typeface="+mj-lt"/>
              </a:rPr>
              <a:t>“</a:t>
            </a:r>
            <a:r>
              <a:rPr lang="en-US" altLang="ja-JP" sz="2200" dirty="0">
                <a:latin typeface="+mj-lt"/>
              </a:rPr>
              <a:t>Object, outside of scope of expert deposition.</a:t>
            </a:r>
            <a:r>
              <a:rPr lang="ja-JP" altLang="en-US" sz="2200" dirty="0">
                <a:latin typeface="+mj-lt"/>
              </a:rPr>
              <a:t>”</a:t>
            </a:r>
            <a:r>
              <a:rPr lang="en-US" altLang="ja-JP" sz="2200" dirty="0">
                <a:latin typeface="+mj-lt"/>
              </a:rPr>
              <a:t> </a:t>
            </a:r>
          </a:p>
          <a:p>
            <a:pPr marL="609600" indent="-609600">
              <a:spcBef>
                <a:spcPts val="400"/>
              </a:spcBef>
              <a:buClr>
                <a:schemeClr val="accent1"/>
              </a:buClr>
              <a:buSzPct val="68000"/>
              <a:buFont typeface="Wingdings 3" pitchFamily="18" charset="2"/>
              <a:buChar char=""/>
            </a:pPr>
            <a:r>
              <a:rPr lang="en-US" sz="2200" dirty="0">
                <a:latin typeface="+mj-lt"/>
              </a:rPr>
              <a:t>The attorney will have to have the deposition transcript summarized to know when the expert is outside the scope.</a:t>
            </a:r>
          </a:p>
          <a:p>
            <a:pPr marL="609600" indent="-609600">
              <a:spcBef>
                <a:spcPts val="400"/>
              </a:spcBef>
              <a:buClr>
                <a:schemeClr val="accent1"/>
              </a:buClr>
              <a:buSzPct val="68000"/>
              <a:buFont typeface="Wingdings 3" pitchFamily="18" charset="2"/>
              <a:buChar char=""/>
            </a:pPr>
            <a:r>
              <a:rPr lang="en-US" sz="2200" b="1" dirty="0">
                <a:latin typeface="+mj-lt"/>
              </a:rPr>
              <a:t>This is a common issue in trial that must be dealt with (1) timely  (2) specifically (3) on the record.</a:t>
            </a:r>
          </a:p>
          <a:p>
            <a:pPr marL="609600" indent="-609600">
              <a:spcBef>
                <a:spcPts val="400"/>
              </a:spcBef>
              <a:buClr>
                <a:schemeClr val="accent1"/>
              </a:buClr>
              <a:buSzPct val="68000"/>
              <a:buFont typeface="Wingdings 3" pitchFamily="18" charset="2"/>
              <a:buChar char=""/>
            </a:pPr>
            <a:endParaRPr lang="en-US" sz="2200" i="1" dirty="0">
              <a:latin typeface="+mj-lt"/>
            </a:endParaRPr>
          </a:p>
          <a:p>
            <a:pPr marL="609600" indent="-609600">
              <a:spcBef>
                <a:spcPts val="400"/>
              </a:spcBef>
              <a:buClr>
                <a:schemeClr val="accent1"/>
              </a:buClr>
              <a:buSzPct val="68000"/>
              <a:buFont typeface="Wingdings 3" pitchFamily="18" charset="2"/>
              <a:buChar char=""/>
            </a:pPr>
            <a:endParaRPr lang="en-US" sz="2200" dirty="0">
              <a:latin typeface="+mj-lt"/>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136</a:t>
            </a:fld>
            <a:endParaRPr lang="en-US"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9661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2" name="Rectangle 3"/>
          <p:cNvSpPr txBox="1">
            <a:spLocks noChangeArrowheads="1"/>
          </p:cNvSpPr>
          <p:nvPr/>
        </p:nvSpPr>
        <p:spPr>
          <a:xfrm>
            <a:off x="609600" y="1524000"/>
            <a:ext cx="8229600" cy="4343400"/>
          </a:xfrm>
          <a:prstGeom prst="rect">
            <a:avLst/>
          </a:prstGeom>
        </p:spPr>
        <p:txBody>
          <a:bodyPr/>
          <a:lstStyle/>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During the cross-exam of an expert, no questions were asked about her education and experience.</a:t>
            </a:r>
          </a:p>
          <a:p>
            <a:pPr marL="609600" indent="-609600" fontAlgn="auto">
              <a:spcBef>
                <a:spcPts val="400"/>
              </a:spcBef>
              <a:spcAft>
                <a:spcPts val="0"/>
              </a:spcAft>
              <a:buClr>
                <a:schemeClr val="accent1"/>
              </a:buClr>
              <a:buSzPct val="68000"/>
              <a:buFont typeface="Wingdings 3"/>
              <a:buChar char=""/>
              <a:defRPr/>
            </a:pPr>
            <a:endParaRPr lang="en-US" sz="600"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On re-direct, the attorney asks the expert to go through her educational background.</a:t>
            </a:r>
          </a:p>
          <a:p>
            <a:pPr marL="609600" indent="-609600" fontAlgn="auto">
              <a:spcBef>
                <a:spcPts val="400"/>
              </a:spcBef>
              <a:spcAft>
                <a:spcPts val="0"/>
              </a:spcAft>
              <a:buClr>
                <a:schemeClr val="accent1"/>
              </a:buClr>
              <a:buSzPct val="68000"/>
              <a:buFont typeface="Wingdings 3"/>
              <a:buChar char=""/>
              <a:defRPr/>
            </a:pPr>
            <a:endParaRPr lang="en-US" sz="600" i="1"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i="1" dirty="0">
                <a:latin typeface="+mn-lt"/>
                <a:ea typeface="+mn-ea"/>
              </a:rPr>
              <a:t>What objection should be made?</a:t>
            </a:r>
          </a:p>
          <a:p>
            <a:pPr marL="609600" indent="-609600" fontAlgn="auto">
              <a:spcBef>
                <a:spcPts val="400"/>
              </a:spcBef>
              <a:spcAft>
                <a:spcPts val="0"/>
              </a:spcAft>
              <a:buClr>
                <a:schemeClr val="accent1"/>
              </a:buClr>
              <a:buSzPct val="68000"/>
              <a:buFont typeface="Wingdings 3"/>
              <a:buChar char=""/>
              <a:defRPr/>
            </a:pPr>
            <a:endParaRPr lang="en-US" sz="2700" i="1"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137</a:t>
            </a:fld>
            <a:endParaRPr lang="en-US"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9661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2" name="Rectangle 3"/>
          <p:cNvSpPr txBox="1">
            <a:spLocks noChangeArrowheads="1"/>
          </p:cNvSpPr>
          <p:nvPr/>
        </p:nvSpPr>
        <p:spPr>
          <a:xfrm>
            <a:off x="609600" y="1524000"/>
            <a:ext cx="8229600" cy="4343400"/>
          </a:xfrm>
          <a:prstGeom prst="rect">
            <a:avLst/>
          </a:prstGeom>
        </p:spPr>
        <p:txBody>
          <a:bodyPr/>
          <a:lstStyle/>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During the cross-exam of an expert, no questions were asked about her education and experience.</a:t>
            </a:r>
          </a:p>
          <a:p>
            <a:pPr marL="609600" indent="-609600" fontAlgn="auto">
              <a:spcBef>
                <a:spcPts val="400"/>
              </a:spcBef>
              <a:spcAft>
                <a:spcPts val="0"/>
              </a:spcAft>
              <a:buClr>
                <a:schemeClr val="accent1"/>
              </a:buClr>
              <a:buSzPct val="68000"/>
              <a:buFont typeface="Wingdings 3"/>
              <a:buChar char=""/>
              <a:defRPr/>
            </a:pPr>
            <a:endParaRPr lang="en-US" sz="600"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On re-direct, the attorney asks the expert to go through her educational background.</a:t>
            </a:r>
          </a:p>
          <a:p>
            <a:pPr marL="609600" indent="-609600" fontAlgn="auto">
              <a:spcBef>
                <a:spcPts val="400"/>
              </a:spcBef>
              <a:spcAft>
                <a:spcPts val="0"/>
              </a:spcAft>
              <a:buClr>
                <a:schemeClr val="accent1"/>
              </a:buClr>
              <a:buSzPct val="68000"/>
              <a:buFont typeface="Wingdings 3"/>
              <a:buChar char=""/>
              <a:defRPr/>
            </a:pPr>
            <a:endParaRPr lang="en-US" sz="600" i="1"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i="1" dirty="0">
                <a:latin typeface="+mn-lt"/>
                <a:ea typeface="+mn-ea"/>
              </a:rPr>
              <a:t>What objection should be made?</a:t>
            </a:r>
          </a:p>
          <a:p>
            <a:pPr marL="609600" indent="-609600" fontAlgn="auto">
              <a:spcBef>
                <a:spcPts val="400"/>
              </a:spcBef>
              <a:spcAft>
                <a:spcPts val="0"/>
              </a:spcAft>
              <a:buClr>
                <a:schemeClr val="accent1"/>
              </a:buClr>
              <a:buSzPct val="68000"/>
              <a:buFont typeface="Wingdings 3"/>
              <a:buChar char=""/>
              <a:defRPr/>
            </a:pPr>
            <a:endParaRPr lang="en-US" sz="2200" i="1" dirty="0">
              <a:latin typeface="+mn-lt"/>
              <a:ea typeface="+mn-ea"/>
            </a:endParaRPr>
          </a:p>
          <a:p>
            <a:pPr marL="609600" lvl="2" indent="-609600" fontAlgn="auto">
              <a:spcBef>
                <a:spcPts val="400"/>
              </a:spcBef>
              <a:spcAft>
                <a:spcPts val="0"/>
              </a:spcAft>
              <a:buClr>
                <a:schemeClr val="accent1"/>
              </a:buClr>
              <a:buSzPct val="68000"/>
              <a:buFont typeface="Wingdings 3"/>
              <a:buChar char=""/>
              <a:defRPr/>
            </a:pPr>
            <a:r>
              <a:rPr lang="en-US" sz="2200" dirty="0">
                <a:latin typeface="+mj-lt"/>
              </a:rPr>
              <a:t>“Object, </a:t>
            </a:r>
            <a:r>
              <a:rPr lang="en-US" altLang="ja-JP" sz="2200" dirty="0">
                <a:latin typeface="+mj-lt"/>
              </a:rPr>
              <a:t>outside the scope of cross-examination</a:t>
            </a:r>
            <a:r>
              <a:rPr lang="ja-JP" altLang="en-US" sz="2200">
                <a:latin typeface="+mj-lt"/>
              </a:rPr>
              <a:t>”</a:t>
            </a:r>
            <a:endParaRPr lang="en-US" altLang="ja-JP" sz="2200" dirty="0">
              <a:latin typeface="+mj-lt"/>
            </a:endParaRPr>
          </a:p>
          <a:p>
            <a:pPr marL="609600" indent="-609600" fontAlgn="auto">
              <a:spcBef>
                <a:spcPts val="400"/>
              </a:spcBef>
              <a:spcAft>
                <a:spcPts val="0"/>
              </a:spcAft>
              <a:buClr>
                <a:schemeClr val="accent1"/>
              </a:buClr>
              <a:buSzPct val="68000"/>
              <a:defRPr/>
            </a:pPr>
            <a:endParaRPr lang="en-US" sz="2200" i="1"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i="1"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138</a:t>
            </a:fld>
            <a:endParaRPr lang="en-US"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9866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2" name="Rectangle 3"/>
          <p:cNvSpPr txBox="1">
            <a:spLocks noChangeArrowheads="1"/>
          </p:cNvSpPr>
          <p:nvPr/>
        </p:nvSpPr>
        <p:spPr>
          <a:xfrm>
            <a:off x="304800" y="1600200"/>
            <a:ext cx="8458200" cy="3763962"/>
          </a:xfrm>
          <a:prstGeom prst="rect">
            <a:avLst/>
          </a:prstGeom>
        </p:spPr>
        <p:txBody>
          <a:bodyPr/>
          <a:lstStyle/>
          <a:p>
            <a:pPr marL="457200" indent="-457200" fontAlgn="auto">
              <a:spcBef>
                <a:spcPts val="400"/>
              </a:spcBef>
              <a:spcAft>
                <a:spcPts val="0"/>
              </a:spcAft>
              <a:buClr>
                <a:schemeClr val="accent1"/>
              </a:buClr>
              <a:buSzPct val="68000"/>
              <a:defRPr/>
            </a:pPr>
            <a:r>
              <a:rPr lang="en-US" sz="2200" dirty="0">
                <a:latin typeface="+mn-lt"/>
                <a:ea typeface="+mn-ea"/>
              </a:rPr>
              <a:t>An expert witness starts giving an opinion not given in his deposition after a proper question was asked.</a:t>
            </a:r>
          </a:p>
          <a:p>
            <a:pPr marL="609600" indent="-609600" eaLnBrk="0" hangingPunct="0">
              <a:defRPr/>
            </a:pPr>
            <a:endParaRPr lang="en-US" sz="2200" i="1" dirty="0">
              <a:latin typeface="+mj-lt"/>
              <a:ea typeface="+mn-ea"/>
            </a:endParaRPr>
          </a:p>
          <a:p>
            <a:pPr marL="609600" indent="-609600" eaLnBrk="0" hangingPunct="0">
              <a:defRPr/>
            </a:pPr>
            <a:r>
              <a:rPr lang="en-US" sz="2200" i="1" dirty="0">
                <a:latin typeface="+mj-lt"/>
                <a:ea typeface="+mn-ea"/>
              </a:rPr>
              <a:t>What should the opposing lawyer do?</a:t>
            </a:r>
          </a:p>
          <a:p>
            <a:pPr marL="609600" indent="-609600" eaLnBrk="0" hangingPunct="0">
              <a:defRPr/>
            </a:pPr>
            <a:endParaRPr lang="en-US" sz="2200" i="1" dirty="0">
              <a:latin typeface="+mn-lt"/>
              <a:ea typeface="+mn-ea"/>
            </a:endParaRPr>
          </a:p>
          <a:p>
            <a:pPr marL="609600" indent="-609600" fontAlgn="auto">
              <a:spcBef>
                <a:spcPts val="400"/>
              </a:spcBef>
              <a:spcAft>
                <a:spcPts val="0"/>
              </a:spcAft>
              <a:buClr>
                <a:schemeClr val="accent1"/>
              </a:buClr>
              <a:buSzPct val="68000"/>
              <a:defRPr/>
            </a:pPr>
            <a:endParaRPr lang="en-US" sz="2700" i="1"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139</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14</a:t>
            </a:fld>
            <a:endParaRPr lang="en-US"/>
          </a:p>
        </p:txBody>
      </p:sp>
      <p:sp>
        <p:nvSpPr>
          <p:cNvPr id="2" name="Rectangle 1">
            <a:extLst>
              <a:ext uri="{FF2B5EF4-FFF2-40B4-BE49-F238E27FC236}">
                <a16:creationId xmlns:a16="http://schemas.microsoft.com/office/drawing/2014/main" id="{77FD3997-FEDE-40F9-809A-09DB4032AA5E}"/>
              </a:ext>
            </a:extLst>
          </p:cNvPr>
          <p:cNvSpPr/>
          <p:nvPr/>
        </p:nvSpPr>
        <p:spPr>
          <a:xfrm>
            <a:off x="476596" y="2032901"/>
            <a:ext cx="8458200" cy="3416320"/>
          </a:xfrm>
          <a:prstGeom prst="rect">
            <a:avLst/>
          </a:prstGeom>
        </p:spPr>
        <p:txBody>
          <a:bodyPr wrap="square">
            <a:spAutoFit/>
          </a:bodyPr>
          <a:lstStyle/>
          <a:p>
            <a:pPr marL="0" marR="0">
              <a:spcBef>
                <a:spcPts val="0"/>
              </a:spcBef>
              <a:spcAft>
                <a:spcPts val="0"/>
              </a:spcAft>
            </a:pPr>
            <a:r>
              <a:rPr lang="en-US" sz="2400" b="1" dirty="0">
                <a:latin typeface="+mn-lt"/>
                <a:ea typeface="Calibri" panose="020F0502020204030204" pitchFamily="34" charset="0"/>
                <a:cs typeface="Times New Roman" panose="02020603050405020304" pitchFamily="18" charset="0"/>
              </a:rPr>
              <a:t>FIRST:  </a:t>
            </a:r>
            <a:r>
              <a:rPr lang="en-US" sz="2400" dirty="0">
                <a:latin typeface="+mn-lt"/>
                <a:ea typeface="Calibri" panose="020F0502020204030204" pitchFamily="34" charset="0"/>
                <a:cs typeface="Times New Roman" panose="02020603050405020304" pitchFamily="18" charset="0"/>
              </a:rPr>
              <a:t>Start with Part 1 and learn each section of </a:t>
            </a:r>
            <a:r>
              <a:rPr lang="en-US" sz="2400" i="1" dirty="0">
                <a:latin typeface="+mn-lt"/>
                <a:ea typeface="Calibri" panose="020F0502020204030204" pitchFamily="34" charset="0"/>
                <a:cs typeface="Times New Roman" panose="02020603050405020304" pitchFamily="18" charset="0"/>
              </a:rPr>
              <a:t>The Evidence Wheel</a:t>
            </a:r>
            <a:r>
              <a:rPr lang="en-US" sz="2400" dirty="0">
                <a:latin typeface="+mn-lt"/>
                <a:ea typeface="Calibri" panose="020F0502020204030204" pitchFamily="34" charset="0"/>
                <a:cs typeface="Times New Roman" panose="02020603050405020304" pitchFamily="18" charset="0"/>
              </a:rPr>
              <a:t>. </a:t>
            </a:r>
          </a:p>
          <a:p>
            <a:pPr marL="0" marR="0">
              <a:spcBef>
                <a:spcPts val="0"/>
              </a:spcBef>
              <a:spcAft>
                <a:spcPts val="0"/>
              </a:spcAft>
            </a:pPr>
            <a:endParaRPr lang="en-US" sz="2400" dirty="0">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US" sz="2400" b="1" dirty="0">
                <a:latin typeface="+mn-lt"/>
                <a:ea typeface="Calibri" panose="020F0502020204030204" pitchFamily="34" charset="0"/>
                <a:cs typeface="Times New Roman" panose="02020603050405020304" pitchFamily="18" charset="0"/>
              </a:rPr>
              <a:t>SECOND:  </a:t>
            </a:r>
            <a:r>
              <a:rPr lang="en-US" sz="2400" dirty="0">
                <a:latin typeface="+mn-lt"/>
                <a:ea typeface="Calibri" panose="020F0502020204030204" pitchFamily="34" charset="0"/>
                <a:cs typeface="Times New Roman" panose="02020603050405020304" pitchFamily="18" charset="0"/>
              </a:rPr>
              <a:t>Read a few Parts at a time and repeat the sections that you are struggling with.</a:t>
            </a:r>
          </a:p>
          <a:p>
            <a:pPr marL="0" marR="0">
              <a:spcBef>
                <a:spcPts val="0"/>
              </a:spcBef>
              <a:spcAft>
                <a:spcPts val="0"/>
              </a:spcAft>
            </a:pPr>
            <a:endParaRPr lang="en-US" sz="2400" dirty="0">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US" sz="2400" b="1" dirty="0">
                <a:latin typeface="+mn-lt"/>
                <a:ea typeface="Calibri" panose="020F0502020204030204" pitchFamily="34" charset="0"/>
                <a:cs typeface="Times New Roman" panose="02020603050405020304" pitchFamily="18" charset="0"/>
              </a:rPr>
              <a:t>THIRD</a:t>
            </a:r>
            <a:r>
              <a:rPr lang="en-US" sz="2400" dirty="0">
                <a:latin typeface="+mn-lt"/>
                <a:ea typeface="Calibri" panose="020F0502020204030204" pitchFamily="34" charset="0"/>
                <a:cs typeface="Times New Roman" panose="02020603050405020304" pitchFamily="18" charset="0"/>
              </a:rPr>
              <a:t>:  Remember, if you have your own edition of </a:t>
            </a:r>
            <a:r>
              <a:rPr lang="en-US" sz="2400" i="1" dirty="0">
                <a:latin typeface="+mn-lt"/>
                <a:ea typeface="Calibri" panose="020F0502020204030204" pitchFamily="34" charset="0"/>
                <a:cs typeface="Times New Roman" panose="02020603050405020304" pitchFamily="18" charset="0"/>
              </a:rPr>
              <a:t>The Evidence Wheel </a:t>
            </a:r>
            <a:r>
              <a:rPr lang="en-US" sz="2400" dirty="0">
                <a:latin typeface="+mn-lt"/>
                <a:ea typeface="Calibri" panose="020F0502020204030204" pitchFamily="34" charset="0"/>
                <a:cs typeface="Times New Roman" panose="02020603050405020304" pitchFamily="18" charset="0"/>
              </a:rPr>
              <a:t>you will easily be able to answer all of the questions—just like in Trial</a:t>
            </a:r>
            <a:r>
              <a:rPr lang="en-US" sz="2000" dirty="0">
                <a:latin typeface="+mn-lt"/>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89944186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9866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2" name="Rectangle 3"/>
          <p:cNvSpPr txBox="1">
            <a:spLocks noChangeArrowheads="1"/>
          </p:cNvSpPr>
          <p:nvPr/>
        </p:nvSpPr>
        <p:spPr>
          <a:xfrm>
            <a:off x="304800" y="1600200"/>
            <a:ext cx="8458200" cy="3763962"/>
          </a:xfrm>
          <a:prstGeom prst="rect">
            <a:avLst/>
          </a:prstGeom>
        </p:spPr>
        <p:txBody>
          <a:bodyPr/>
          <a:lstStyle/>
          <a:p>
            <a:pPr marL="457200" indent="-457200" fontAlgn="auto">
              <a:spcBef>
                <a:spcPts val="400"/>
              </a:spcBef>
              <a:spcAft>
                <a:spcPts val="0"/>
              </a:spcAft>
              <a:buClr>
                <a:schemeClr val="accent1"/>
              </a:buClr>
              <a:buSzPct val="68000"/>
              <a:defRPr/>
            </a:pPr>
            <a:r>
              <a:rPr lang="en-US" sz="2200" dirty="0">
                <a:latin typeface="+mn-lt"/>
                <a:ea typeface="+mn-ea"/>
              </a:rPr>
              <a:t>An expert witness starts giving an opinion not given in his deposition after a proper question was asked.</a:t>
            </a:r>
          </a:p>
          <a:p>
            <a:pPr marL="609600" indent="-609600" eaLnBrk="0" hangingPunct="0">
              <a:defRPr/>
            </a:pPr>
            <a:endParaRPr lang="en-US" sz="2200" i="1" dirty="0">
              <a:latin typeface="+mj-lt"/>
              <a:ea typeface="+mn-ea"/>
            </a:endParaRPr>
          </a:p>
          <a:p>
            <a:pPr marL="609600" indent="-609600" eaLnBrk="0" hangingPunct="0">
              <a:defRPr/>
            </a:pPr>
            <a:r>
              <a:rPr lang="en-US" sz="2200" i="1" dirty="0">
                <a:latin typeface="+mj-lt"/>
                <a:ea typeface="+mn-ea"/>
              </a:rPr>
              <a:t>What should the opposing lawyer do?</a:t>
            </a:r>
          </a:p>
          <a:p>
            <a:pPr marL="457200" indent="-457200">
              <a:spcBef>
                <a:spcPts val="400"/>
              </a:spcBef>
              <a:buClr>
                <a:schemeClr val="accent1"/>
              </a:buClr>
              <a:buSzPct val="68000"/>
              <a:buFont typeface="Wingdings 3" pitchFamily="18" charset="2"/>
              <a:buChar char=""/>
            </a:pPr>
            <a:r>
              <a:rPr lang="en-US" sz="2200" dirty="0">
                <a:latin typeface="+mj-lt"/>
              </a:rPr>
              <a:t>The opposing lawyer should: </a:t>
            </a:r>
          </a:p>
          <a:p>
            <a:pPr marL="690563" lvl="2" indent="-457200" eaLnBrk="0" hangingPunct="0">
              <a:buFont typeface="Arial" pitchFamily="34" charset="0"/>
              <a:buChar char="•"/>
            </a:pPr>
            <a:r>
              <a:rPr lang="en-US" sz="2200" dirty="0">
                <a:latin typeface="+mj-lt"/>
              </a:rPr>
              <a:t>Interrupt the answer</a:t>
            </a:r>
          </a:p>
          <a:p>
            <a:pPr marL="690563" lvl="2" indent="-457200" eaLnBrk="0" hangingPunct="0"/>
            <a:r>
              <a:rPr lang="en-US" altLang="ja-JP" sz="2200" dirty="0">
                <a:latin typeface="+mj-lt"/>
              </a:rPr>
              <a:t>State: </a:t>
            </a:r>
          </a:p>
          <a:p>
            <a:pPr marL="690563" lvl="2" indent="-457200" eaLnBrk="0" hangingPunct="0">
              <a:buFont typeface="Arial" pitchFamily="34" charset="0"/>
              <a:buChar char="•"/>
            </a:pPr>
            <a:r>
              <a:rPr lang="ja-JP" altLang="en-US" sz="2200">
                <a:latin typeface="+mj-lt"/>
              </a:rPr>
              <a:t>“</a:t>
            </a:r>
            <a:r>
              <a:rPr lang="en-US" altLang="ja-JP" sz="2200" dirty="0">
                <a:latin typeface="+mj-lt"/>
              </a:rPr>
              <a:t>Your Honor, outside the scope of deposition</a:t>
            </a:r>
            <a:r>
              <a:rPr lang="ja-JP" altLang="en-US" sz="2200">
                <a:latin typeface="+mj-lt"/>
              </a:rPr>
              <a:t>”</a:t>
            </a:r>
            <a:endParaRPr lang="en-US" altLang="ja-JP" sz="2200" dirty="0">
              <a:latin typeface="+mj-lt"/>
            </a:endParaRPr>
          </a:p>
          <a:p>
            <a:pPr marL="690563" lvl="2" indent="-457200" eaLnBrk="0" hangingPunct="0">
              <a:buFont typeface="Arial" pitchFamily="34" charset="0"/>
              <a:buChar char="•"/>
            </a:pPr>
            <a:r>
              <a:rPr lang="ja-JP" altLang="en-US" sz="2200">
                <a:latin typeface="+mj-lt"/>
              </a:rPr>
              <a:t>“</a:t>
            </a:r>
            <a:r>
              <a:rPr lang="en-US" altLang="ja-JP" sz="2200" dirty="0">
                <a:latin typeface="+mj-lt"/>
              </a:rPr>
              <a:t>Plaintiff moves to strike the answer starting with </a:t>
            </a:r>
            <a:r>
              <a:rPr lang="ja-JP" altLang="en-US" sz="2200">
                <a:latin typeface="+mj-lt"/>
              </a:rPr>
              <a:t>‘</a:t>
            </a:r>
            <a:r>
              <a:rPr lang="en-US" altLang="ja-JP" sz="2200" dirty="0">
                <a:latin typeface="+mj-lt"/>
              </a:rPr>
              <a:t>my next opinion is</a:t>
            </a:r>
            <a:r>
              <a:rPr lang="ja-JP" altLang="en-US" sz="2200">
                <a:latin typeface="+mj-lt"/>
              </a:rPr>
              <a:t>’”</a:t>
            </a:r>
            <a:endParaRPr lang="en-US" altLang="ja-JP" sz="2200" dirty="0">
              <a:latin typeface="+mj-lt"/>
            </a:endParaRPr>
          </a:p>
          <a:p>
            <a:pPr marL="690563" lvl="2" indent="-457200" eaLnBrk="0" hangingPunct="0">
              <a:buFont typeface="Arial" pitchFamily="34" charset="0"/>
              <a:buChar char="•"/>
            </a:pPr>
            <a:r>
              <a:rPr lang="ja-JP" altLang="en-US" sz="2200">
                <a:latin typeface="+mj-lt"/>
              </a:rPr>
              <a:t>“</a:t>
            </a:r>
            <a:r>
              <a:rPr lang="en-US" altLang="ja-JP" sz="2200" dirty="0">
                <a:latin typeface="+mj-lt"/>
              </a:rPr>
              <a:t>Plaintiff requests the court to admonish the jury to disregard this testimony</a:t>
            </a:r>
            <a:r>
              <a:rPr lang="ja-JP" altLang="en-US" sz="2200">
                <a:latin typeface="+mj-lt"/>
              </a:rPr>
              <a:t>”</a:t>
            </a:r>
            <a:endParaRPr lang="en-US" altLang="ja-JP" sz="2200" dirty="0">
              <a:latin typeface="+mj-lt"/>
            </a:endParaRPr>
          </a:p>
          <a:p>
            <a:pPr marL="609600" indent="-609600" eaLnBrk="0" hangingPunct="0">
              <a:defRPr/>
            </a:pPr>
            <a:endParaRPr lang="en-US" sz="2200" i="1" dirty="0">
              <a:latin typeface="+mn-lt"/>
              <a:ea typeface="+mn-ea"/>
            </a:endParaRPr>
          </a:p>
          <a:p>
            <a:pPr marL="609600" indent="-609600" fontAlgn="auto">
              <a:spcBef>
                <a:spcPts val="400"/>
              </a:spcBef>
              <a:spcAft>
                <a:spcPts val="0"/>
              </a:spcAft>
              <a:buClr>
                <a:schemeClr val="accent1"/>
              </a:buClr>
              <a:buSzPct val="68000"/>
              <a:defRPr/>
            </a:pPr>
            <a:endParaRPr lang="en-US" sz="2700" i="1"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140</a:t>
            </a:fld>
            <a:endParaRPr lang="en-US"/>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9866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2" name="Rectangle 3"/>
          <p:cNvSpPr txBox="1">
            <a:spLocks noChangeArrowheads="1"/>
          </p:cNvSpPr>
          <p:nvPr/>
        </p:nvSpPr>
        <p:spPr>
          <a:xfrm>
            <a:off x="304800" y="1600200"/>
            <a:ext cx="8458200" cy="3763962"/>
          </a:xfrm>
          <a:prstGeom prst="rect">
            <a:avLst/>
          </a:prstGeom>
        </p:spPr>
        <p:txBody>
          <a:bodyPr/>
          <a:lstStyle/>
          <a:p>
            <a:pPr marL="457200" indent="-457200" fontAlgn="auto">
              <a:spcBef>
                <a:spcPts val="400"/>
              </a:spcBef>
              <a:spcAft>
                <a:spcPts val="0"/>
              </a:spcAft>
              <a:buClr>
                <a:schemeClr val="accent1"/>
              </a:buClr>
              <a:buSzPct val="68000"/>
              <a:defRPr/>
            </a:pPr>
            <a:r>
              <a:rPr lang="en-US" sz="2200" dirty="0">
                <a:latin typeface="+mn-lt"/>
                <a:ea typeface="+mn-ea"/>
              </a:rPr>
              <a:t>An expert witness starts giving an opinion not given in his deposition after a proper question was asked.</a:t>
            </a:r>
          </a:p>
          <a:p>
            <a:pPr marL="609600" indent="-609600" eaLnBrk="0" hangingPunct="0">
              <a:defRPr/>
            </a:pPr>
            <a:endParaRPr lang="en-US" sz="2200" i="1" dirty="0">
              <a:latin typeface="+mj-lt"/>
              <a:ea typeface="+mn-ea"/>
            </a:endParaRPr>
          </a:p>
          <a:p>
            <a:pPr marL="609600" indent="-609600" eaLnBrk="0" hangingPunct="0">
              <a:defRPr/>
            </a:pPr>
            <a:r>
              <a:rPr lang="en-US" sz="2200" i="1" dirty="0">
                <a:latin typeface="+mj-lt"/>
                <a:ea typeface="+mn-ea"/>
              </a:rPr>
              <a:t>Is this a common problem?</a:t>
            </a:r>
            <a:endParaRPr lang="en-US" altLang="ja-JP" sz="2200" dirty="0">
              <a:latin typeface="+mj-lt"/>
            </a:endParaRPr>
          </a:p>
          <a:p>
            <a:pPr marL="609600" indent="-609600" eaLnBrk="0" hangingPunct="0">
              <a:defRPr/>
            </a:pPr>
            <a:endParaRPr lang="en-US" sz="2200" i="1" dirty="0">
              <a:latin typeface="+mn-lt"/>
              <a:ea typeface="+mn-ea"/>
            </a:endParaRPr>
          </a:p>
          <a:p>
            <a:pPr marL="609600" indent="-609600" fontAlgn="auto">
              <a:spcBef>
                <a:spcPts val="400"/>
              </a:spcBef>
              <a:spcAft>
                <a:spcPts val="0"/>
              </a:spcAft>
              <a:buClr>
                <a:schemeClr val="accent1"/>
              </a:buClr>
              <a:buSzPct val="68000"/>
              <a:defRPr/>
            </a:pPr>
            <a:endParaRPr lang="en-US" sz="2700" i="1"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141</a:t>
            </a:fld>
            <a:endParaRPr lang="en-US"/>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9866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2" name="Rectangle 3"/>
          <p:cNvSpPr txBox="1">
            <a:spLocks noChangeArrowheads="1"/>
          </p:cNvSpPr>
          <p:nvPr/>
        </p:nvSpPr>
        <p:spPr>
          <a:xfrm>
            <a:off x="304800" y="1600200"/>
            <a:ext cx="8458200" cy="3763962"/>
          </a:xfrm>
          <a:prstGeom prst="rect">
            <a:avLst/>
          </a:prstGeom>
        </p:spPr>
        <p:txBody>
          <a:bodyPr/>
          <a:lstStyle/>
          <a:p>
            <a:pPr marL="457200" indent="-457200" fontAlgn="auto">
              <a:spcBef>
                <a:spcPts val="400"/>
              </a:spcBef>
              <a:spcAft>
                <a:spcPts val="0"/>
              </a:spcAft>
              <a:buClr>
                <a:schemeClr val="accent1"/>
              </a:buClr>
              <a:buSzPct val="68000"/>
              <a:defRPr/>
            </a:pPr>
            <a:r>
              <a:rPr lang="en-US" sz="2200" dirty="0">
                <a:latin typeface="+mn-lt"/>
                <a:ea typeface="+mn-ea"/>
              </a:rPr>
              <a:t>An expert witness starts giving an opinion not given in his deposition after a proper question was asked.</a:t>
            </a:r>
          </a:p>
          <a:p>
            <a:pPr marL="609600" indent="-609600" eaLnBrk="0" hangingPunct="0">
              <a:defRPr/>
            </a:pPr>
            <a:endParaRPr lang="en-US" sz="2200" i="1" dirty="0">
              <a:latin typeface="+mj-lt"/>
              <a:ea typeface="+mn-ea"/>
            </a:endParaRPr>
          </a:p>
          <a:p>
            <a:pPr marL="609600" indent="-609600" eaLnBrk="0" hangingPunct="0">
              <a:defRPr/>
            </a:pPr>
            <a:r>
              <a:rPr lang="en-US" sz="2200" i="1" dirty="0">
                <a:latin typeface="+mj-lt"/>
                <a:ea typeface="+mn-ea"/>
              </a:rPr>
              <a:t>Is this a common problem?</a:t>
            </a:r>
            <a:endParaRPr lang="en-US" altLang="ja-JP" sz="2200" dirty="0">
              <a:latin typeface="+mj-lt"/>
            </a:endParaRPr>
          </a:p>
          <a:p>
            <a:pPr marL="609600" indent="-609600" eaLnBrk="0" hangingPunct="0">
              <a:defRPr/>
            </a:pPr>
            <a:endParaRPr lang="en-US" sz="2200" i="1" dirty="0">
              <a:latin typeface="+mj-lt"/>
              <a:ea typeface="+mn-ea"/>
            </a:endParaRPr>
          </a:p>
          <a:p>
            <a:pPr marL="609600" indent="-609600" fontAlgn="auto">
              <a:spcBef>
                <a:spcPts val="400"/>
              </a:spcBef>
              <a:spcAft>
                <a:spcPts val="0"/>
              </a:spcAft>
              <a:buClr>
                <a:schemeClr val="accent1"/>
              </a:buClr>
              <a:buSzPct val="68000"/>
              <a:defRPr/>
            </a:pPr>
            <a:r>
              <a:rPr lang="en-US" sz="2200" dirty="0">
                <a:latin typeface="+mj-lt"/>
              </a:rPr>
              <a:t>This is a common problem in trial and the opposing attorney must make a timely and specific objection on the record</a:t>
            </a:r>
            <a:endParaRPr lang="en-US" sz="2200" i="1" dirty="0">
              <a:latin typeface="+mj-lt"/>
              <a:ea typeface="+mn-ea"/>
            </a:endParaRP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142</a:t>
            </a:fld>
            <a:endParaRPr 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b="0" dirty="0">
                <a:solidFill>
                  <a:schemeClr val="bg1"/>
                </a:solidFill>
                <a:ea typeface="+mj-ea"/>
              </a:rPr>
              <a:t>Objection Beyond The Scope Of Allowed Testimony</a:t>
            </a:r>
            <a:br>
              <a:rPr lang="en-US" sz="3500" b="0" dirty="0">
                <a:solidFill>
                  <a:schemeClr val="bg1"/>
                </a:solidFill>
                <a:ea typeface="+mj-ea"/>
              </a:rPr>
            </a:br>
            <a:r>
              <a:rPr lang="en-US" sz="2200" b="0" dirty="0">
                <a:solidFill>
                  <a:schemeClr val="bg1"/>
                </a:solidFill>
                <a:ea typeface="+mj-ea"/>
              </a:rPr>
              <a:t>Summary</a:t>
            </a:r>
          </a:p>
        </p:txBody>
      </p:sp>
      <p:pic>
        <p:nvPicPr>
          <p:cNvPr id="20275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12" name="Rectangle 3"/>
          <p:cNvSpPr txBox="1">
            <a:spLocks noChangeArrowheads="1"/>
          </p:cNvSpPr>
          <p:nvPr/>
        </p:nvSpPr>
        <p:spPr>
          <a:xfrm>
            <a:off x="609600" y="1874838"/>
            <a:ext cx="7772400" cy="3459162"/>
          </a:xfrm>
          <a:prstGeom prst="rect">
            <a:avLst/>
          </a:prstGeom>
        </p:spPr>
        <p:txBody>
          <a:bodyPr/>
          <a:lstStyle/>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CCP 2034 requires all parties to disclose retained and non-retained experts</a:t>
            </a:r>
          </a:p>
          <a:p>
            <a:pPr marL="609600" indent="-609600"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09600" indent="-609600" fontAlgn="auto">
              <a:spcBef>
                <a:spcPts val="400"/>
              </a:spcBef>
              <a:spcAft>
                <a:spcPts val="0"/>
              </a:spcAft>
              <a:buClr>
                <a:schemeClr val="accent1"/>
              </a:buClr>
              <a:buSzPct val="68000"/>
              <a:buFont typeface="Wingdings 3"/>
              <a:buChar char=""/>
              <a:defRPr/>
            </a:pPr>
            <a:r>
              <a:rPr lang="en-US" sz="2200" dirty="0">
                <a:latin typeface="+mn-lt"/>
                <a:ea typeface="+mn-ea"/>
              </a:rPr>
              <a:t>If a witness starts giving an expert opinion, but is not disclosed properly per CCP 2034, then opposing counsel must object </a:t>
            </a:r>
          </a:p>
          <a:p>
            <a:pPr marL="609600" indent="-609600" fontAlgn="auto">
              <a:spcBef>
                <a:spcPts val="400"/>
              </a:spcBef>
              <a:spcAft>
                <a:spcPts val="0"/>
              </a:spcAft>
              <a:buClr>
                <a:schemeClr val="accent1"/>
              </a:buClr>
              <a:buSzPct val="68000"/>
              <a:buFont typeface="Wingdings 3"/>
              <a:buChar char=""/>
              <a:defRPr/>
            </a:pPr>
            <a:endParaRPr lang="en-US" sz="2700" i="1" dirty="0">
              <a:latin typeface="+mn-lt"/>
              <a:ea typeface="+mn-ea"/>
            </a:endParaRPr>
          </a:p>
          <a:p>
            <a:pPr marL="609600" indent="-609600"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143</a:t>
            </a:fld>
            <a:endParaRPr lang="en-US"/>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20480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204806" name="Rectangle 3"/>
          <p:cNvSpPr txBox="1">
            <a:spLocks noChangeArrowheads="1"/>
          </p:cNvSpPr>
          <p:nvPr/>
        </p:nvSpPr>
        <p:spPr bwMode="auto">
          <a:xfrm>
            <a:off x="609600" y="1600200"/>
            <a:ext cx="7772400" cy="44958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The police officer who inspected the scene is called as a witness, but was not named an expert per CCP 2034</a:t>
            </a:r>
          </a:p>
          <a:p>
            <a:pPr marL="609600" indent="-609600">
              <a:spcBef>
                <a:spcPts val="400"/>
              </a:spcBef>
              <a:buClr>
                <a:schemeClr val="accent1"/>
              </a:buClr>
              <a:buSzPct val="68000"/>
              <a:buFont typeface="Wingdings 3" pitchFamily="18" charset="2"/>
              <a:buChar char=""/>
            </a:pPr>
            <a:endParaRPr lang="en-US" sz="6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The officer is asked:</a:t>
            </a:r>
          </a:p>
          <a:p>
            <a:pPr marL="609600" indent="-609600">
              <a:spcBef>
                <a:spcPts val="400"/>
              </a:spcBef>
              <a:buClr>
                <a:schemeClr val="accent1"/>
              </a:buClr>
              <a:buSzPct val="68000"/>
            </a:pPr>
            <a:r>
              <a:rPr lang="en-US" altLang="ja-JP" sz="2200" dirty="0">
                <a:latin typeface="Lucida Sans Unicode" pitchFamily="34" charset="0"/>
              </a:rPr>
              <a:t>“What is your opinion about the speed of the vehicle based on the skid marks?</a:t>
            </a:r>
            <a:r>
              <a:rPr lang="ja-JP" altLang="en-US" sz="2200" dirty="0">
                <a:latin typeface="Lucida Sans Unicode" pitchFamily="34" charset="0"/>
              </a:rPr>
              <a:t>”</a:t>
            </a:r>
            <a:r>
              <a:rPr lang="en-US" altLang="ja-JP" sz="2200" dirty="0">
                <a:latin typeface="Lucida Sans Unicode" pitchFamily="34" charset="0"/>
              </a:rPr>
              <a:t> </a:t>
            </a:r>
          </a:p>
          <a:p>
            <a:pPr marL="609600" indent="-609600" eaLnBrk="0" hangingPunct="0">
              <a:lnSpc>
                <a:spcPct val="80000"/>
              </a:lnSpc>
              <a:buFont typeface="Wingdings" pitchFamily="2" charset="2"/>
              <a:buNone/>
            </a:pPr>
            <a:endParaRPr lang="en-US" sz="2200" dirty="0">
              <a:latin typeface="Lucida Sans Unicode" pitchFamily="34" charset="0"/>
            </a:endParaRPr>
          </a:p>
          <a:p>
            <a:pPr marL="609600" indent="-609600" eaLnBrk="0" hangingPunct="0">
              <a:lnSpc>
                <a:spcPct val="80000"/>
              </a:lnSpc>
              <a:buFont typeface="Wingdings" pitchFamily="2" charset="2"/>
              <a:buNone/>
            </a:pPr>
            <a:r>
              <a:rPr lang="en-US" sz="2200" i="1" dirty="0">
                <a:latin typeface="Lucida Sans Unicode" pitchFamily="34" charset="0"/>
              </a:rPr>
              <a:t>Are there any objections that should be made?</a:t>
            </a:r>
          </a:p>
          <a:p>
            <a:pPr marL="609600" indent="-609600">
              <a:spcBef>
                <a:spcPts val="400"/>
              </a:spcBef>
              <a:buClr>
                <a:schemeClr val="accent1"/>
              </a:buClr>
              <a:buSzPct val="68000"/>
              <a:buFont typeface="Wingdings 3" pitchFamily="18" charset="2"/>
              <a:buChar char=""/>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144</a:t>
            </a:fld>
            <a:endParaRPr lang="en-US"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20480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57200" y="1981200"/>
            <a:ext cx="8229600" cy="2971800"/>
          </a:xfrm>
          <a:prstGeom prst="rect">
            <a:avLst/>
          </a:prstGeom>
        </p:spPr>
        <p:txBody>
          <a:bodyPr>
            <a:normAutofit/>
          </a:bodyPr>
          <a:lstStyle/>
          <a:p>
            <a:pPr marL="609600" indent="-609600" eaLnBrk="0" hangingPunct="0">
              <a:buFont typeface="Wingdings" pitchFamily="2" charset="2"/>
              <a:buNone/>
              <a:defRPr/>
            </a:pPr>
            <a:endParaRPr lang="en-US" sz="2400" i="1" dirty="0">
              <a:latin typeface="+mn-lt"/>
              <a:ea typeface="+mn-ea"/>
            </a:endParaRPr>
          </a:p>
        </p:txBody>
      </p:sp>
      <p:sp>
        <p:nvSpPr>
          <p:cNvPr id="204806" name="Rectangle 3"/>
          <p:cNvSpPr txBox="1">
            <a:spLocks noChangeArrowheads="1"/>
          </p:cNvSpPr>
          <p:nvPr/>
        </p:nvSpPr>
        <p:spPr bwMode="auto">
          <a:xfrm>
            <a:off x="609600" y="1600200"/>
            <a:ext cx="7772400" cy="44958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The police officer who inspected the scene is called as a witness, but was not named an expert per CCP 2034</a:t>
            </a:r>
          </a:p>
          <a:p>
            <a:pPr marL="609600" indent="-609600">
              <a:spcBef>
                <a:spcPts val="400"/>
              </a:spcBef>
              <a:buClr>
                <a:schemeClr val="accent1"/>
              </a:buClr>
              <a:buSzPct val="68000"/>
              <a:buFont typeface="Wingdings 3" pitchFamily="18" charset="2"/>
              <a:buChar char=""/>
            </a:pPr>
            <a:endParaRPr lang="en-US" sz="6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The officer is asked:</a:t>
            </a:r>
          </a:p>
          <a:p>
            <a:pPr marL="609600" indent="-609600">
              <a:spcBef>
                <a:spcPts val="400"/>
              </a:spcBef>
              <a:buClr>
                <a:schemeClr val="accent1"/>
              </a:buClr>
              <a:buSzPct val="68000"/>
            </a:pPr>
            <a:r>
              <a:rPr lang="en-US" altLang="ja-JP" sz="2200" dirty="0">
                <a:latin typeface="Lucida Sans Unicode" pitchFamily="34" charset="0"/>
              </a:rPr>
              <a:t>“What is your opinion about the speed of the vehicle based on the skid marks?</a:t>
            </a:r>
            <a:r>
              <a:rPr lang="ja-JP" altLang="en-US" sz="2200" dirty="0">
                <a:latin typeface="Lucida Sans Unicode" pitchFamily="34" charset="0"/>
              </a:rPr>
              <a:t>”</a:t>
            </a:r>
            <a:r>
              <a:rPr lang="en-US" altLang="ja-JP" sz="2200" dirty="0">
                <a:latin typeface="Lucida Sans Unicode" pitchFamily="34" charset="0"/>
              </a:rPr>
              <a:t> </a:t>
            </a:r>
          </a:p>
          <a:p>
            <a:pPr marL="609600" indent="-609600" eaLnBrk="0" hangingPunct="0">
              <a:lnSpc>
                <a:spcPct val="80000"/>
              </a:lnSpc>
              <a:buFont typeface="Wingdings" pitchFamily="2" charset="2"/>
              <a:buNone/>
            </a:pPr>
            <a:endParaRPr lang="en-US" sz="2200" dirty="0">
              <a:latin typeface="Lucida Sans Unicode" pitchFamily="34" charset="0"/>
            </a:endParaRPr>
          </a:p>
          <a:p>
            <a:pPr marL="609600" indent="-609600" eaLnBrk="0" hangingPunct="0">
              <a:lnSpc>
                <a:spcPct val="80000"/>
              </a:lnSpc>
              <a:buFont typeface="Wingdings" pitchFamily="2" charset="2"/>
              <a:buNone/>
            </a:pPr>
            <a:r>
              <a:rPr lang="en-US" sz="2200" i="1" dirty="0">
                <a:latin typeface="Lucida Sans Unicode" pitchFamily="34" charset="0"/>
              </a:rPr>
              <a:t>Are there any objections that should be made?</a:t>
            </a:r>
          </a:p>
          <a:p>
            <a:pPr marL="609600" indent="-609600" eaLnBrk="0" hangingPunct="0">
              <a:lnSpc>
                <a:spcPct val="80000"/>
              </a:lnSpc>
              <a:buFont typeface="Wingdings" pitchFamily="2" charset="2"/>
              <a:buNone/>
            </a:pPr>
            <a:endParaRPr lang="en-US" altLang="ja-JP" sz="2200" i="1" dirty="0">
              <a:latin typeface="Lucida Sans Unicode" pitchFamily="34" charset="0"/>
            </a:endParaRPr>
          </a:p>
          <a:p>
            <a:pPr marL="609600" indent="-609600" eaLnBrk="0" hangingPunct="0">
              <a:lnSpc>
                <a:spcPct val="80000"/>
              </a:lnSpc>
              <a:buFont typeface="Wingdings" pitchFamily="2" charset="2"/>
              <a:buNone/>
            </a:pPr>
            <a:r>
              <a:rPr lang="ja-JP" altLang="en-US" sz="2200" dirty="0">
                <a:latin typeface="Lucida Sans Unicode" pitchFamily="34" charset="0"/>
              </a:rPr>
              <a:t>“</a:t>
            </a:r>
            <a:r>
              <a:rPr lang="en-US" altLang="ja-JP" sz="2200" dirty="0">
                <a:latin typeface="Lucida Sans Unicode" pitchFamily="34" charset="0"/>
              </a:rPr>
              <a:t>Object, question calls for expert opinion, and the officer was not named as an expert.</a:t>
            </a:r>
            <a:r>
              <a:rPr lang="ja-JP" altLang="en-US" sz="2200" dirty="0">
                <a:latin typeface="Lucida Sans Unicode" pitchFamily="34" charset="0"/>
              </a:rPr>
              <a:t>”</a:t>
            </a:r>
            <a:endParaRPr lang="en-US" altLang="ja-JP" sz="2200"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145</a:t>
            </a:fld>
            <a:endParaRPr lang="en-US"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Objections to Form</a:t>
            </a:r>
          </a:p>
        </p:txBody>
      </p:sp>
      <p:pic>
        <p:nvPicPr>
          <p:cNvPr id="2129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2997" name="Rectangle 12"/>
          <p:cNvSpPr>
            <a:spLocks noChangeArrowheads="1"/>
          </p:cNvSpPr>
          <p:nvPr/>
        </p:nvSpPr>
        <p:spPr bwMode="auto">
          <a:xfrm>
            <a:off x="1066800" y="1752600"/>
            <a:ext cx="6781800" cy="461665"/>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pPr>
            <a:r>
              <a:rPr lang="en-US" sz="2400" dirty="0">
                <a:latin typeface="+mj-lt"/>
              </a:rPr>
              <a:t>What are all the objections to form?</a:t>
            </a: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146</a:t>
            </a:fld>
            <a:endParaRPr lang="en-US" dirty="0"/>
          </a:p>
        </p:txBody>
      </p:sp>
    </p:spTree>
    <p:extLst>
      <p:ext uri="{BB962C8B-B14F-4D97-AF65-F5344CB8AC3E}">
        <p14:creationId xmlns:p14="http://schemas.microsoft.com/office/powerpoint/2010/main" val="144863308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Objections to Form</a:t>
            </a:r>
          </a:p>
        </p:txBody>
      </p:sp>
      <p:pic>
        <p:nvPicPr>
          <p:cNvPr id="2129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2997" name="Rectangle 12"/>
          <p:cNvSpPr>
            <a:spLocks noChangeArrowheads="1"/>
          </p:cNvSpPr>
          <p:nvPr/>
        </p:nvSpPr>
        <p:spPr bwMode="auto">
          <a:xfrm>
            <a:off x="1066800" y="1752600"/>
            <a:ext cx="6781800" cy="4837222"/>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pPr>
            <a:r>
              <a:rPr lang="en-US" sz="2400" dirty="0">
                <a:latin typeface="+mj-lt"/>
              </a:rPr>
              <a:t>What are all the objections to form?</a:t>
            </a:r>
          </a:p>
          <a:p>
            <a:pPr marL="609600" indent="-609600" eaLnBrk="1" fontAlgn="auto" hangingPunct="1">
              <a:spcBef>
                <a:spcPts val="1200"/>
              </a:spcBef>
              <a:spcAft>
                <a:spcPts val="0"/>
              </a:spcAft>
              <a:buFont typeface="Wingdings 3"/>
              <a:buChar char=""/>
              <a:defRPr/>
            </a:pPr>
            <a:r>
              <a:rPr lang="en-US" sz="1500" dirty="0">
                <a:latin typeface="+mj-lt"/>
              </a:rPr>
              <a:t>Leading the witness (</a:t>
            </a:r>
            <a:r>
              <a:rPr lang="en-US" sz="1500" dirty="0" err="1">
                <a:latin typeface="+mj-lt"/>
              </a:rPr>
              <a:t>Ev</a:t>
            </a:r>
            <a:r>
              <a:rPr lang="en-US" sz="1500" dirty="0">
                <a:latin typeface="+mj-lt"/>
              </a:rPr>
              <a:t>. C. 764, 767)</a:t>
            </a:r>
          </a:p>
          <a:p>
            <a:pPr marL="609600" indent="-609600" eaLnBrk="1" fontAlgn="auto" hangingPunct="1">
              <a:spcBef>
                <a:spcPts val="1200"/>
              </a:spcBef>
              <a:spcAft>
                <a:spcPts val="0"/>
              </a:spcAft>
              <a:buFont typeface="Wingdings 3"/>
              <a:buChar char=""/>
              <a:defRPr/>
            </a:pPr>
            <a:r>
              <a:rPr lang="en-US" sz="1500" dirty="0">
                <a:latin typeface="+mj-lt"/>
              </a:rPr>
              <a:t>Calls for a narrative (</a:t>
            </a:r>
            <a:r>
              <a:rPr lang="en-US" sz="1500" dirty="0" err="1">
                <a:latin typeface="+mj-lt"/>
              </a:rPr>
              <a:t>Ev</a:t>
            </a:r>
            <a:r>
              <a:rPr lang="en-US" sz="1500" dirty="0">
                <a:latin typeface="+mj-lt"/>
              </a:rPr>
              <a:t>. C. 765)</a:t>
            </a:r>
          </a:p>
          <a:p>
            <a:pPr marL="609600" indent="-609600" eaLnBrk="1" fontAlgn="auto" hangingPunct="1">
              <a:spcBef>
                <a:spcPts val="1200"/>
              </a:spcBef>
              <a:spcAft>
                <a:spcPts val="0"/>
              </a:spcAft>
              <a:buFont typeface="Wingdings 3"/>
              <a:buChar char=""/>
              <a:defRPr/>
            </a:pPr>
            <a:r>
              <a:rPr lang="en-US" sz="1500" dirty="0">
                <a:latin typeface="+mj-lt"/>
              </a:rPr>
              <a:t>Asked and answered (</a:t>
            </a:r>
            <a:r>
              <a:rPr lang="en-US" sz="1500" dirty="0" err="1">
                <a:latin typeface="+mj-lt"/>
              </a:rPr>
              <a:t>Ev</a:t>
            </a:r>
            <a:r>
              <a:rPr lang="en-US" sz="1500" dirty="0">
                <a:latin typeface="+mj-lt"/>
              </a:rPr>
              <a:t>. C. 774)</a:t>
            </a:r>
          </a:p>
          <a:p>
            <a:pPr marL="609600" indent="-609600" eaLnBrk="1" fontAlgn="auto" hangingPunct="1">
              <a:spcBef>
                <a:spcPts val="1200"/>
              </a:spcBef>
              <a:spcAft>
                <a:spcPts val="0"/>
              </a:spcAft>
              <a:buFont typeface="Wingdings 3"/>
              <a:buChar char=""/>
              <a:defRPr/>
            </a:pPr>
            <a:r>
              <a:rPr lang="en-US" sz="1500" dirty="0">
                <a:latin typeface="+mj-lt"/>
              </a:rPr>
              <a:t>Cumulative (</a:t>
            </a:r>
            <a:r>
              <a:rPr lang="en-US" sz="1500" dirty="0" err="1">
                <a:latin typeface="+mj-lt"/>
              </a:rPr>
              <a:t>Ev</a:t>
            </a:r>
            <a:r>
              <a:rPr lang="en-US" sz="1500" dirty="0">
                <a:latin typeface="+mj-lt"/>
              </a:rPr>
              <a:t>. C. 352)</a:t>
            </a:r>
          </a:p>
          <a:p>
            <a:pPr marL="609600" indent="-609600" eaLnBrk="1" fontAlgn="auto" hangingPunct="1">
              <a:spcBef>
                <a:spcPts val="1200"/>
              </a:spcBef>
              <a:spcAft>
                <a:spcPts val="0"/>
              </a:spcAft>
              <a:buFont typeface="Wingdings 3"/>
              <a:buChar char=""/>
              <a:defRPr/>
            </a:pPr>
            <a:r>
              <a:rPr lang="en-US" sz="1500" dirty="0">
                <a:latin typeface="+mj-lt"/>
              </a:rPr>
              <a:t>Vague, ambiguous, confusing or unintelligible (</a:t>
            </a:r>
            <a:r>
              <a:rPr lang="en-US" sz="1500" dirty="0" err="1">
                <a:latin typeface="+mj-lt"/>
              </a:rPr>
              <a:t>Ev</a:t>
            </a:r>
            <a:r>
              <a:rPr lang="en-US" sz="1500" dirty="0">
                <a:latin typeface="+mj-lt"/>
              </a:rPr>
              <a:t>. C. 765)</a:t>
            </a:r>
          </a:p>
          <a:p>
            <a:pPr marL="609600" indent="-609600" eaLnBrk="1" fontAlgn="auto" hangingPunct="1">
              <a:lnSpc>
                <a:spcPct val="80000"/>
              </a:lnSpc>
              <a:spcBef>
                <a:spcPts val="1200"/>
              </a:spcBef>
              <a:spcAft>
                <a:spcPts val="0"/>
              </a:spcAft>
              <a:buFont typeface="Wingdings 3"/>
              <a:buChar char=""/>
              <a:defRPr/>
            </a:pPr>
            <a:r>
              <a:rPr lang="en-US" sz="1500" dirty="0">
                <a:latin typeface="+mj-lt"/>
              </a:rPr>
              <a:t>Compound question (</a:t>
            </a:r>
            <a:r>
              <a:rPr lang="en-US" sz="1500" dirty="0" err="1">
                <a:latin typeface="+mj-lt"/>
              </a:rPr>
              <a:t>Ev</a:t>
            </a:r>
            <a:r>
              <a:rPr lang="en-US" sz="1500" dirty="0">
                <a:latin typeface="+mj-lt"/>
              </a:rPr>
              <a:t>. C. 765)</a:t>
            </a:r>
          </a:p>
          <a:p>
            <a:pPr marL="609600" indent="-609600" eaLnBrk="1" fontAlgn="auto" hangingPunct="1">
              <a:lnSpc>
                <a:spcPct val="80000"/>
              </a:lnSpc>
              <a:spcBef>
                <a:spcPts val="1200"/>
              </a:spcBef>
              <a:spcAft>
                <a:spcPts val="0"/>
              </a:spcAft>
              <a:buFont typeface="Wingdings 3"/>
              <a:buChar char=""/>
              <a:defRPr/>
            </a:pPr>
            <a:r>
              <a:rPr lang="en-US" sz="1500" dirty="0">
                <a:latin typeface="+mj-lt"/>
              </a:rPr>
              <a:t>Assumes facts not in evidence (</a:t>
            </a:r>
            <a:r>
              <a:rPr lang="en-US" sz="1500" dirty="0" err="1">
                <a:latin typeface="+mj-lt"/>
              </a:rPr>
              <a:t>Ev</a:t>
            </a:r>
            <a:r>
              <a:rPr lang="en-US" sz="1500" dirty="0">
                <a:latin typeface="+mj-lt"/>
              </a:rPr>
              <a:t>. C. 765)</a:t>
            </a:r>
          </a:p>
          <a:p>
            <a:pPr marL="609600" indent="-609600" eaLnBrk="1" fontAlgn="auto" hangingPunct="1">
              <a:lnSpc>
                <a:spcPct val="80000"/>
              </a:lnSpc>
              <a:spcBef>
                <a:spcPts val="1200"/>
              </a:spcBef>
              <a:spcAft>
                <a:spcPts val="0"/>
              </a:spcAft>
              <a:buFont typeface="Wingdings 3"/>
              <a:buChar char=""/>
              <a:defRPr/>
            </a:pPr>
            <a:r>
              <a:rPr lang="en-US" sz="1500" dirty="0">
                <a:latin typeface="+mj-lt"/>
              </a:rPr>
              <a:t>Misstatement or mischaracterization of testimony (</a:t>
            </a:r>
            <a:r>
              <a:rPr lang="en-US" sz="1500" dirty="0" err="1">
                <a:latin typeface="+mj-lt"/>
              </a:rPr>
              <a:t>Ev</a:t>
            </a:r>
            <a:r>
              <a:rPr lang="en-US" sz="1500" dirty="0">
                <a:latin typeface="+mj-lt"/>
              </a:rPr>
              <a:t>. C. 765)</a:t>
            </a:r>
          </a:p>
          <a:p>
            <a:pPr marL="609600" indent="-609600" eaLnBrk="1" fontAlgn="auto" hangingPunct="1">
              <a:lnSpc>
                <a:spcPct val="80000"/>
              </a:lnSpc>
              <a:spcBef>
                <a:spcPts val="1200"/>
              </a:spcBef>
              <a:spcAft>
                <a:spcPts val="0"/>
              </a:spcAft>
              <a:buFont typeface="Wingdings 3"/>
              <a:buChar char=""/>
              <a:defRPr/>
            </a:pPr>
            <a:r>
              <a:rPr lang="en-US" sz="1500" dirty="0">
                <a:latin typeface="+mj-lt"/>
              </a:rPr>
              <a:t>Argumentative (</a:t>
            </a:r>
            <a:r>
              <a:rPr lang="en-US" sz="1500" dirty="0" err="1">
                <a:latin typeface="+mj-lt"/>
              </a:rPr>
              <a:t>Ev</a:t>
            </a:r>
            <a:r>
              <a:rPr lang="en-US" sz="1500" dirty="0">
                <a:latin typeface="+mj-lt"/>
              </a:rPr>
              <a:t>. C. 765)</a:t>
            </a:r>
          </a:p>
          <a:p>
            <a:pPr marL="609600" indent="-609600" eaLnBrk="1" fontAlgn="auto" hangingPunct="1">
              <a:lnSpc>
                <a:spcPct val="80000"/>
              </a:lnSpc>
              <a:spcBef>
                <a:spcPts val="1200"/>
              </a:spcBef>
              <a:spcAft>
                <a:spcPts val="0"/>
              </a:spcAft>
              <a:buFont typeface="Wingdings 3"/>
              <a:buChar char=""/>
              <a:defRPr/>
            </a:pPr>
            <a:r>
              <a:rPr lang="en-US" sz="1500" dirty="0">
                <a:latin typeface="+mj-lt"/>
              </a:rPr>
              <a:t>Improper impeachment (</a:t>
            </a:r>
            <a:r>
              <a:rPr lang="en-US" sz="1500" dirty="0" err="1">
                <a:latin typeface="+mj-lt"/>
              </a:rPr>
              <a:t>Ev</a:t>
            </a:r>
            <a:r>
              <a:rPr lang="en-US" sz="1500" dirty="0">
                <a:latin typeface="+mj-lt"/>
              </a:rPr>
              <a:t>. C. 780, 785)</a:t>
            </a:r>
          </a:p>
          <a:p>
            <a:pPr marL="609600" indent="-609600" eaLnBrk="1" fontAlgn="auto" hangingPunct="1">
              <a:lnSpc>
                <a:spcPct val="80000"/>
              </a:lnSpc>
              <a:spcBef>
                <a:spcPts val="1200"/>
              </a:spcBef>
              <a:spcAft>
                <a:spcPts val="0"/>
              </a:spcAft>
              <a:buFont typeface="Wingdings 3"/>
              <a:buChar char=""/>
              <a:defRPr/>
            </a:pPr>
            <a:r>
              <a:rPr lang="en-US" sz="1500" dirty="0">
                <a:latin typeface="+mj-lt"/>
              </a:rPr>
              <a:t>Beyond the scope (</a:t>
            </a:r>
            <a:r>
              <a:rPr lang="en-US" sz="1500" dirty="0" err="1">
                <a:latin typeface="+mj-lt"/>
              </a:rPr>
              <a:t>Ev</a:t>
            </a:r>
            <a:r>
              <a:rPr lang="en-US" sz="1500" dirty="0">
                <a:latin typeface="+mj-lt"/>
              </a:rPr>
              <a:t>. C. 761, 773)</a:t>
            </a:r>
          </a:p>
          <a:p>
            <a:pPr marL="365125" indent="-255588">
              <a:spcBef>
                <a:spcPts val="400"/>
              </a:spcBef>
              <a:buClr>
                <a:schemeClr val="accent1"/>
              </a:buClr>
              <a:buSzPct val="68000"/>
            </a:pPr>
            <a:endParaRPr lang="en-US" sz="2400" dirty="0">
              <a:latin typeface="+mj-lt"/>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147</a:t>
            </a:fld>
            <a:endParaRPr lang="en-US" dirty="0"/>
          </a:p>
        </p:txBody>
      </p:sp>
    </p:spTree>
    <p:extLst>
      <p:ext uri="{BB962C8B-B14F-4D97-AF65-F5344CB8AC3E}">
        <p14:creationId xmlns:p14="http://schemas.microsoft.com/office/powerpoint/2010/main" val="41345745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Part 6:  </a:t>
            </a:r>
            <a:br>
              <a:rPr lang="en-US" sz="5000" dirty="0">
                <a:solidFill>
                  <a:schemeClr val="bg1"/>
                </a:solidFill>
                <a:ea typeface="+mj-ea"/>
              </a:rPr>
            </a:br>
            <a:r>
              <a:rPr lang="en-US" sz="5000" dirty="0">
                <a:solidFill>
                  <a:schemeClr val="bg1"/>
                </a:solidFill>
                <a:ea typeface="+mj-ea"/>
              </a:rPr>
              <a:t>Real Friends </a:t>
            </a:r>
            <a:br>
              <a:rPr lang="en-US" sz="5000" dirty="0">
                <a:solidFill>
                  <a:schemeClr val="bg1"/>
                </a:solidFill>
                <a:ea typeface="+mj-ea"/>
              </a:rPr>
            </a:br>
            <a:r>
              <a:rPr lang="en-US" sz="5000" dirty="0">
                <a:solidFill>
                  <a:schemeClr val="bg1"/>
                </a:solidFill>
                <a:ea typeface="+mj-ea"/>
              </a:rPr>
              <a:t>Quick  Summary</a:t>
            </a:r>
          </a:p>
        </p:txBody>
      </p:sp>
      <p:pic>
        <p:nvPicPr>
          <p:cNvPr id="208900"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148</a:t>
            </a:fld>
            <a:endParaRPr lang="en-US" dirty="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Quick Summary</a:t>
            </a:r>
          </a:p>
        </p:txBody>
      </p:sp>
      <p:pic>
        <p:nvPicPr>
          <p:cNvPr id="2129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2997" name="Rectangle 12"/>
          <p:cNvSpPr>
            <a:spLocks noChangeArrowheads="1"/>
          </p:cNvSpPr>
          <p:nvPr/>
        </p:nvSpPr>
        <p:spPr bwMode="auto">
          <a:xfrm>
            <a:off x="1066800" y="1752600"/>
            <a:ext cx="6781800" cy="461665"/>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pPr>
            <a:r>
              <a:rPr lang="en-US" sz="2400" dirty="0">
                <a:latin typeface="+mj-lt"/>
              </a:rPr>
              <a:t>What Do “Real Friends” Do?</a:t>
            </a: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149</a:t>
            </a:fld>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15</a:t>
            </a:fld>
            <a:endParaRPr lang="en-US"/>
          </a:p>
        </p:txBody>
      </p:sp>
      <p:sp>
        <p:nvSpPr>
          <p:cNvPr id="2" name="Rectangle 1">
            <a:extLst>
              <a:ext uri="{FF2B5EF4-FFF2-40B4-BE49-F238E27FC236}">
                <a16:creationId xmlns:a16="http://schemas.microsoft.com/office/drawing/2014/main" id="{77FD3997-FEDE-40F9-809A-09DB4032AA5E}"/>
              </a:ext>
            </a:extLst>
          </p:cNvPr>
          <p:cNvSpPr/>
          <p:nvPr/>
        </p:nvSpPr>
        <p:spPr>
          <a:xfrm>
            <a:off x="453100" y="2035470"/>
            <a:ext cx="8458200" cy="3785652"/>
          </a:xfrm>
          <a:prstGeom prst="rect">
            <a:avLst/>
          </a:prstGeom>
        </p:spPr>
        <p:txBody>
          <a:bodyPr wrap="square">
            <a:spAutoFit/>
          </a:bodyPr>
          <a:lstStyle/>
          <a:p>
            <a:pPr marL="0" marR="0">
              <a:spcBef>
                <a:spcPts val="0"/>
              </a:spcBef>
              <a:spcAft>
                <a:spcPts val="0"/>
              </a:spcAft>
            </a:pPr>
            <a:r>
              <a:rPr lang="en-US" sz="2400" b="1" dirty="0">
                <a:latin typeface="+mj-lt"/>
                <a:ea typeface="Calibri" panose="020F0502020204030204" pitchFamily="34" charset="0"/>
                <a:cs typeface="Times New Roman" panose="02020603050405020304" pitchFamily="18" charset="0"/>
              </a:rPr>
              <a:t>FOURTH:  T</a:t>
            </a:r>
            <a:r>
              <a:rPr lang="en-US" sz="2400" dirty="0">
                <a:latin typeface="+mj-lt"/>
                <a:ea typeface="Calibri" panose="020F0502020204030204" pitchFamily="34" charset="0"/>
                <a:cs typeface="Times New Roman" panose="02020603050405020304" pitchFamily="18" charset="0"/>
              </a:rPr>
              <a:t>ake the tests at the end of the teaching slides and you will be amazed how much you have learned.   </a:t>
            </a:r>
          </a:p>
          <a:p>
            <a:pPr marL="0" marR="0">
              <a:spcBef>
                <a:spcPts val="0"/>
              </a:spcBef>
              <a:spcAft>
                <a:spcPts val="0"/>
              </a:spcAft>
            </a:pPr>
            <a:endParaRPr lang="en-US" sz="2400" dirty="0">
              <a:latin typeface="+mj-lt"/>
              <a:ea typeface="Calibri" panose="020F0502020204030204" pitchFamily="34" charset="0"/>
              <a:cs typeface="Times New Roman" panose="02020603050405020304" pitchFamily="18" charset="0"/>
            </a:endParaRPr>
          </a:p>
          <a:p>
            <a:pPr marL="0" marR="0">
              <a:spcBef>
                <a:spcPts val="0"/>
              </a:spcBef>
              <a:spcAft>
                <a:spcPts val="0"/>
              </a:spcAft>
            </a:pPr>
            <a:r>
              <a:rPr lang="en-US" sz="2400" b="1" dirty="0">
                <a:latin typeface="+mj-lt"/>
                <a:ea typeface="Calibri" panose="020F0502020204030204" pitchFamily="34" charset="0"/>
                <a:cs typeface="Times New Roman" panose="02020603050405020304" pitchFamily="18" charset="0"/>
              </a:rPr>
              <a:t>FIFTH:  </a:t>
            </a:r>
            <a:r>
              <a:rPr lang="en-US" sz="2400" dirty="0">
                <a:latin typeface="+mj-lt"/>
                <a:ea typeface="Calibri" panose="020F0502020204030204" pitchFamily="34" charset="0"/>
                <a:cs typeface="Times New Roman" panose="02020603050405020304" pitchFamily="18" charset="0"/>
              </a:rPr>
              <a:t>Before every trial, take the tests at the end of the teaching materials just like an actor or actress prepares for their opening performance of a famous play on Broadway. </a:t>
            </a:r>
          </a:p>
          <a:p>
            <a:pPr marL="0" marR="0">
              <a:spcBef>
                <a:spcPts val="0"/>
              </a:spcBef>
              <a:spcAft>
                <a:spcPts val="0"/>
              </a:spcAft>
            </a:pPr>
            <a:endParaRPr lang="en-US" sz="2400" dirty="0">
              <a:latin typeface="+mj-lt"/>
              <a:ea typeface="Calibri" panose="020F0502020204030204" pitchFamily="34" charset="0"/>
              <a:cs typeface="Times New Roman" panose="02020603050405020304" pitchFamily="18" charset="0"/>
            </a:endParaRPr>
          </a:p>
          <a:p>
            <a:pPr marL="0" marR="0">
              <a:spcBef>
                <a:spcPts val="0"/>
              </a:spcBef>
              <a:spcAft>
                <a:spcPts val="0"/>
              </a:spcAft>
            </a:pPr>
            <a:r>
              <a:rPr lang="en-US" sz="2400" b="1" dirty="0">
                <a:latin typeface="+mj-lt"/>
                <a:ea typeface="Calibri" panose="020F0502020204030204" pitchFamily="34" charset="0"/>
                <a:cs typeface="Times New Roman" panose="02020603050405020304" pitchFamily="18" charset="0"/>
              </a:rPr>
              <a:t>SIXTH:  </a:t>
            </a:r>
            <a:r>
              <a:rPr lang="en-US" sz="2400" dirty="0">
                <a:latin typeface="+mj-lt"/>
                <a:ea typeface="Calibri" panose="020F0502020204030204" pitchFamily="34" charset="0"/>
                <a:cs typeface="Times New Roman" panose="02020603050405020304" pitchFamily="18" charset="0"/>
              </a:rPr>
              <a:t>YOU CAN DO THIS!!</a:t>
            </a:r>
            <a:endParaRPr lang="en-US" sz="24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9185015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Quick Summary</a:t>
            </a:r>
            <a:endParaRPr lang="en-US" sz="3500" b="0" dirty="0">
              <a:solidFill>
                <a:schemeClr val="bg1"/>
              </a:solidFill>
              <a:ea typeface="+mj-ea"/>
            </a:endParaRPr>
          </a:p>
        </p:txBody>
      </p:sp>
      <p:pic>
        <p:nvPicPr>
          <p:cNvPr id="2129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2997" name="Rectangle 12"/>
          <p:cNvSpPr>
            <a:spLocks noChangeArrowheads="1"/>
          </p:cNvSpPr>
          <p:nvPr/>
        </p:nvSpPr>
        <p:spPr bwMode="auto">
          <a:xfrm>
            <a:off x="1066799" y="1752600"/>
            <a:ext cx="7315201" cy="1579920"/>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pPr>
            <a:r>
              <a:rPr lang="en-US" sz="2400" dirty="0">
                <a:latin typeface="+mj-lt"/>
              </a:rPr>
              <a:t>What Do “Real Friends” Do?</a:t>
            </a:r>
          </a:p>
          <a:p>
            <a:pPr marL="365125" indent="-255588">
              <a:spcBef>
                <a:spcPts val="400"/>
              </a:spcBef>
              <a:buClr>
                <a:schemeClr val="accent1"/>
              </a:buClr>
              <a:buSzPct val="68000"/>
            </a:pPr>
            <a:endParaRPr lang="en-US" altLang="ja-JP" sz="2200" dirty="0">
              <a:latin typeface="+mj-lt"/>
            </a:endParaRPr>
          </a:p>
          <a:p>
            <a:pPr marL="365125" indent="-255588">
              <a:spcBef>
                <a:spcPts val="400"/>
              </a:spcBef>
              <a:buClr>
                <a:schemeClr val="accent1"/>
              </a:buClr>
              <a:buSzPct val="68000"/>
              <a:buFont typeface="Wingdings 3" pitchFamily="18" charset="2"/>
              <a:buChar char=""/>
            </a:pPr>
            <a:r>
              <a:rPr lang="ja-JP" altLang="en-US" sz="2200" dirty="0">
                <a:latin typeface="+mj-lt"/>
              </a:rPr>
              <a:t>“</a:t>
            </a:r>
            <a:r>
              <a:rPr lang="en-US" altLang="ja-JP" sz="2200" dirty="0">
                <a:latin typeface="+mj-lt"/>
              </a:rPr>
              <a:t>Real Friends Have Evidence Lectures at 3:52 PM Frequently.</a:t>
            </a:r>
            <a:r>
              <a:rPr lang="ja-JP" altLang="en-US" sz="2200" dirty="0">
                <a:latin typeface="+mj-lt"/>
              </a:rPr>
              <a:t>”</a:t>
            </a:r>
            <a:endParaRPr lang="en-US" altLang="ja-JP" sz="2200" dirty="0">
              <a:latin typeface="+mj-lt"/>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150</a:t>
            </a:fld>
            <a:endParaRPr lang="en-US"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Quick Summary</a:t>
            </a:r>
            <a:endParaRPr lang="en-US" sz="3500" b="0" dirty="0">
              <a:solidFill>
                <a:schemeClr val="bg1"/>
              </a:solidFill>
              <a:ea typeface="+mj-ea"/>
            </a:endParaRPr>
          </a:p>
        </p:txBody>
      </p:sp>
      <p:pic>
        <p:nvPicPr>
          <p:cNvPr id="21504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5046" name="Rectangle 12"/>
          <p:cNvSpPr>
            <a:spLocks noChangeArrowheads="1"/>
          </p:cNvSpPr>
          <p:nvPr/>
        </p:nvSpPr>
        <p:spPr bwMode="auto">
          <a:xfrm>
            <a:off x="1066800" y="1676400"/>
            <a:ext cx="6781800" cy="769441"/>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pPr>
            <a:r>
              <a:rPr lang="en-US" altLang="ja-JP" sz="2200" dirty="0">
                <a:latin typeface="Lucida Sans Unicode" pitchFamily="34" charset="0"/>
              </a:rPr>
              <a:t>What does </a:t>
            </a:r>
            <a:r>
              <a:rPr lang="ja-JP" altLang="en-US" sz="2200" dirty="0">
                <a:latin typeface="Lucida Sans Unicode" pitchFamily="34" charset="0"/>
              </a:rPr>
              <a:t>“</a:t>
            </a:r>
            <a:r>
              <a:rPr lang="en-US" altLang="ja-JP" sz="2200" dirty="0">
                <a:latin typeface="Lucida Sans Unicode" pitchFamily="34" charset="0"/>
              </a:rPr>
              <a:t>Real Friends Have Evidence Lectures at 3:52 PM Frequently</a:t>
            </a:r>
            <a:r>
              <a:rPr lang="ja-JP" altLang="en-US" sz="2200" dirty="0">
                <a:latin typeface="Lucida Sans Unicode" pitchFamily="34" charset="0"/>
              </a:rPr>
              <a:t>” </a:t>
            </a:r>
            <a:r>
              <a:rPr lang="en-US" altLang="ja-JP" sz="2200" dirty="0">
                <a:latin typeface="Lucida Sans Unicode" pitchFamily="34" charset="0"/>
              </a:rPr>
              <a:t>stand for?</a:t>
            </a: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151</a:t>
            </a:fld>
            <a:endParaRPr lang="en-US"/>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Rot="1" noChangeArrowheads="1"/>
          </p:cNvSpPr>
          <p:nvPr/>
        </p:nvSpPr>
        <p:spPr>
          <a:xfrm>
            <a:off x="2209800" y="3124200"/>
            <a:ext cx="5791200" cy="2819400"/>
          </a:xfrm>
          <a:prstGeom prst="rect">
            <a:avLst/>
          </a:prstGeom>
        </p:spPr>
        <p:txBody>
          <a:bodyPr>
            <a:normAutofit fontScale="85000" lnSpcReduction="10000"/>
          </a:bodyPr>
          <a:lstStyle/>
          <a:p>
            <a:pPr marL="365760" indent="-256032" fontAlgn="auto">
              <a:spcBef>
                <a:spcPts val="400"/>
              </a:spcBef>
              <a:spcAft>
                <a:spcPts val="0"/>
              </a:spcAft>
              <a:buClr>
                <a:schemeClr val="accent1"/>
              </a:buClr>
              <a:buSzPct val="68000"/>
              <a:defRPr/>
            </a:pPr>
            <a:r>
              <a:rPr lang="en-US" sz="3200" dirty="0">
                <a:solidFill>
                  <a:srgbClr val="FF0000"/>
                </a:solidFill>
                <a:latin typeface="+mn-lt"/>
                <a:ea typeface="+mn-ea"/>
              </a:rPr>
              <a:t>  	R</a:t>
            </a:r>
            <a:r>
              <a:rPr lang="en-US" sz="2800" dirty="0">
                <a:latin typeface="+mn-lt"/>
                <a:ea typeface="+mn-ea"/>
              </a:rPr>
              <a:t>elevance</a:t>
            </a:r>
            <a:br>
              <a:rPr lang="en-US" sz="2800" dirty="0">
                <a:latin typeface="+mn-lt"/>
                <a:ea typeface="+mn-ea"/>
              </a:rPr>
            </a:br>
            <a:r>
              <a:rPr lang="en-US" sz="3200" dirty="0">
                <a:solidFill>
                  <a:srgbClr val="FF0000"/>
                </a:solidFill>
                <a:latin typeface="+mn-lt"/>
                <a:ea typeface="+mn-ea"/>
              </a:rPr>
              <a:t>F</a:t>
            </a:r>
            <a:r>
              <a:rPr lang="en-US" sz="2800" dirty="0">
                <a:latin typeface="+mn-lt"/>
                <a:ea typeface="+mn-ea"/>
              </a:rPr>
              <a:t>oundation </a:t>
            </a:r>
            <a:br>
              <a:rPr lang="en-US" sz="2800" dirty="0">
                <a:latin typeface="+mn-lt"/>
                <a:ea typeface="+mn-ea"/>
              </a:rPr>
            </a:br>
            <a:r>
              <a:rPr lang="en-US" sz="3200" dirty="0">
                <a:solidFill>
                  <a:srgbClr val="FF0000"/>
                </a:solidFill>
                <a:latin typeface="+mn-lt"/>
                <a:ea typeface="+mn-ea"/>
              </a:rPr>
              <a:t>H</a:t>
            </a:r>
            <a:r>
              <a:rPr lang="en-US" sz="2800" dirty="0">
                <a:latin typeface="+mn-lt"/>
                <a:ea typeface="+mn-ea"/>
              </a:rPr>
              <a:t>earsay </a:t>
            </a:r>
            <a:br>
              <a:rPr lang="en-US" sz="2800" dirty="0">
                <a:latin typeface="+mn-lt"/>
                <a:ea typeface="+mn-ea"/>
              </a:rPr>
            </a:br>
            <a:r>
              <a:rPr lang="en-US" sz="3200" dirty="0">
                <a:solidFill>
                  <a:srgbClr val="FF0000"/>
                </a:solidFill>
                <a:latin typeface="+mn-lt"/>
                <a:ea typeface="+mn-ea"/>
              </a:rPr>
              <a:t>E</a:t>
            </a:r>
            <a:r>
              <a:rPr lang="en-US" sz="2800" dirty="0">
                <a:latin typeface="+mn-lt"/>
                <a:ea typeface="+mn-ea"/>
              </a:rPr>
              <a:t>xclusions and </a:t>
            </a:r>
            <a:r>
              <a:rPr lang="en-US" sz="3200" dirty="0">
                <a:solidFill>
                  <a:srgbClr val="FF0000"/>
                </a:solidFill>
                <a:latin typeface="+mn-lt"/>
                <a:ea typeface="+mn-ea"/>
              </a:rPr>
              <a:t>L</a:t>
            </a:r>
            <a:r>
              <a:rPr lang="en-US" sz="2800" dirty="0">
                <a:latin typeface="+mn-lt"/>
                <a:ea typeface="+mn-ea"/>
              </a:rPr>
              <a:t>imitations</a:t>
            </a:r>
            <a:br>
              <a:rPr lang="en-US" sz="2800" dirty="0">
                <a:latin typeface="+mn-lt"/>
                <a:ea typeface="+mn-ea"/>
              </a:rPr>
            </a:br>
            <a:r>
              <a:rPr lang="en-US" sz="2800" dirty="0" err="1">
                <a:latin typeface="+mn-lt"/>
                <a:ea typeface="+mn-ea"/>
              </a:rPr>
              <a:t>Ev</a:t>
            </a:r>
            <a:r>
              <a:rPr lang="en-US" sz="2800" dirty="0">
                <a:latin typeface="+mn-lt"/>
                <a:ea typeface="+mn-ea"/>
              </a:rPr>
              <a:t>. C. Section </a:t>
            </a:r>
            <a:r>
              <a:rPr lang="en-US" sz="3200" dirty="0">
                <a:solidFill>
                  <a:srgbClr val="FF0000"/>
                </a:solidFill>
                <a:latin typeface="+mn-lt"/>
                <a:ea typeface="+mn-ea"/>
              </a:rPr>
              <a:t>352</a:t>
            </a:r>
            <a:br>
              <a:rPr lang="en-US" sz="2800" dirty="0">
                <a:latin typeface="+mn-lt"/>
                <a:ea typeface="+mn-ea"/>
              </a:rPr>
            </a:br>
            <a:r>
              <a:rPr lang="en-US" sz="3200" dirty="0">
                <a:solidFill>
                  <a:srgbClr val="FF0000"/>
                </a:solidFill>
                <a:latin typeface="+mn-lt"/>
                <a:ea typeface="+mn-ea"/>
              </a:rPr>
              <a:t>P</a:t>
            </a:r>
            <a:r>
              <a:rPr lang="en-US" sz="2800" dirty="0">
                <a:latin typeface="+mn-lt"/>
                <a:ea typeface="+mn-ea"/>
              </a:rPr>
              <a:t>rocedural </a:t>
            </a:r>
            <a:r>
              <a:rPr lang="en-US" sz="3200" dirty="0">
                <a:solidFill>
                  <a:srgbClr val="FF0000"/>
                </a:solidFill>
                <a:latin typeface="+mn-lt"/>
                <a:ea typeface="+mn-ea"/>
              </a:rPr>
              <a:t>M</a:t>
            </a:r>
            <a:r>
              <a:rPr lang="en-US" sz="2800" dirty="0">
                <a:latin typeface="+mn-lt"/>
                <a:ea typeface="+mn-ea"/>
              </a:rPr>
              <a:t>atters</a:t>
            </a:r>
            <a:br>
              <a:rPr lang="en-US" sz="2800" dirty="0">
                <a:latin typeface="+mn-lt"/>
                <a:ea typeface="+mn-ea"/>
              </a:rPr>
            </a:br>
            <a:r>
              <a:rPr lang="en-US" sz="2800" dirty="0">
                <a:latin typeface="+mn-lt"/>
                <a:ea typeface="+mn-ea"/>
              </a:rPr>
              <a:t>Objections to </a:t>
            </a:r>
            <a:r>
              <a:rPr lang="en-US" sz="2800" b="1" dirty="0">
                <a:solidFill>
                  <a:srgbClr val="FF0000"/>
                </a:solidFill>
                <a:latin typeface="+mn-lt"/>
                <a:ea typeface="+mn-ea"/>
              </a:rPr>
              <a:t>F</a:t>
            </a:r>
            <a:r>
              <a:rPr lang="en-US" sz="2800" dirty="0">
                <a:latin typeface="+mn-lt"/>
                <a:ea typeface="+mn-ea"/>
              </a:rPr>
              <a:t>orm</a:t>
            </a:r>
            <a:r>
              <a:rPr lang="en-US" sz="2000" dirty="0">
                <a:latin typeface="+mn-lt"/>
                <a:ea typeface="+mn-ea"/>
              </a:rPr>
              <a:t> </a:t>
            </a:r>
            <a:r>
              <a:rPr lang="en-US" sz="2800" dirty="0">
                <a:latin typeface="+mn-lt"/>
                <a:ea typeface="+mn-ea"/>
              </a:rPr>
              <a:t>of the Question </a:t>
            </a: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Quick Summary</a:t>
            </a:r>
            <a:endParaRPr lang="en-US" sz="3500" b="0" dirty="0">
              <a:solidFill>
                <a:schemeClr val="bg1"/>
              </a:solidFill>
              <a:ea typeface="+mj-ea"/>
            </a:endParaRPr>
          </a:p>
        </p:txBody>
      </p:sp>
      <p:pic>
        <p:nvPicPr>
          <p:cNvPr id="21504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5046" name="Rectangle 12"/>
          <p:cNvSpPr>
            <a:spLocks noChangeArrowheads="1"/>
          </p:cNvSpPr>
          <p:nvPr/>
        </p:nvSpPr>
        <p:spPr bwMode="auto">
          <a:xfrm>
            <a:off x="1066800" y="1676400"/>
            <a:ext cx="6781800" cy="769441"/>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pPr>
            <a:r>
              <a:rPr lang="en-US" altLang="ja-JP" sz="2200" dirty="0">
                <a:latin typeface="Lucida Sans Unicode" pitchFamily="34" charset="0"/>
              </a:rPr>
              <a:t>What does </a:t>
            </a:r>
            <a:r>
              <a:rPr lang="ja-JP" altLang="en-US" sz="2200" dirty="0">
                <a:latin typeface="Lucida Sans Unicode" pitchFamily="34" charset="0"/>
              </a:rPr>
              <a:t>“</a:t>
            </a:r>
            <a:r>
              <a:rPr lang="en-US" altLang="ja-JP" sz="2200" dirty="0">
                <a:latin typeface="Lucida Sans Unicode" pitchFamily="34" charset="0"/>
              </a:rPr>
              <a:t>Real Friends Have Evidence Lectures at 3:52 PM Frequently</a:t>
            </a:r>
            <a:r>
              <a:rPr lang="ja-JP" altLang="en-US" sz="2200" dirty="0">
                <a:latin typeface="Lucida Sans Unicode" pitchFamily="34" charset="0"/>
              </a:rPr>
              <a:t>” </a:t>
            </a:r>
            <a:r>
              <a:rPr lang="en-US" altLang="ja-JP" sz="2200" dirty="0">
                <a:latin typeface="Lucida Sans Unicode" pitchFamily="34" charset="0"/>
              </a:rPr>
              <a:t>stand for?</a:t>
            </a: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152</a:t>
            </a:fld>
            <a:endParaRPr lang="en-US"/>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Rot="1" noChangeArrowheads="1"/>
          </p:cNvSpPr>
          <p:nvPr/>
        </p:nvSpPr>
        <p:spPr>
          <a:xfrm>
            <a:off x="2209800" y="3124200"/>
            <a:ext cx="5486400" cy="2819400"/>
          </a:xfrm>
          <a:prstGeom prst="rect">
            <a:avLst/>
          </a:prstGeom>
        </p:spPr>
        <p:txBody>
          <a:bodyPr>
            <a:normAutofit/>
          </a:bodyPr>
          <a:lstStyle/>
          <a:p>
            <a:pPr marL="365760" indent="-256032" fontAlgn="auto">
              <a:spcBef>
                <a:spcPts val="400"/>
              </a:spcBef>
              <a:spcAft>
                <a:spcPts val="0"/>
              </a:spcAft>
              <a:buClr>
                <a:schemeClr val="accent1"/>
              </a:buClr>
              <a:buSzPct val="68000"/>
              <a:defRPr/>
            </a:pPr>
            <a:endParaRPr lang="en-US" sz="2800" dirty="0">
              <a:latin typeface="+mn-lt"/>
              <a:ea typeface="+mn-ea"/>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Quick Summary</a:t>
            </a:r>
            <a:endParaRPr lang="en-US" sz="3500" dirty="0">
              <a:solidFill>
                <a:schemeClr val="bg1"/>
              </a:solidFill>
              <a:ea typeface="+mj-ea"/>
            </a:endParaRPr>
          </a:p>
        </p:txBody>
      </p:sp>
      <p:pic>
        <p:nvPicPr>
          <p:cNvPr id="21914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9142" name="Rectangle 12"/>
          <p:cNvSpPr>
            <a:spLocks noChangeArrowheads="1"/>
          </p:cNvSpPr>
          <p:nvPr/>
        </p:nvSpPr>
        <p:spPr bwMode="auto">
          <a:xfrm>
            <a:off x="1066800" y="2286000"/>
            <a:ext cx="6781800" cy="1672253"/>
          </a:xfrm>
          <a:prstGeom prst="rect">
            <a:avLst/>
          </a:prstGeom>
          <a:noFill/>
          <a:ln w="9525">
            <a:noFill/>
            <a:miter lim="800000"/>
            <a:headEnd/>
            <a:tailEnd/>
          </a:ln>
        </p:spPr>
        <p:txBody>
          <a:bodyPr>
            <a:spAutoFit/>
          </a:bodyPr>
          <a:lstStyle/>
          <a:p>
            <a:pPr marL="365125" indent="-255588">
              <a:spcBef>
                <a:spcPts val="400"/>
              </a:spcBef>
              <a:buClr>
                <a:schemeClr val="accent1"/>
              </a:buClr>
              <a:buSzPct val="68000"/>
            </a:pPr>
            <a:r>
              <a:rPr lang="en-US" altLang="ja-JP" sz="2400" dirty="0">
                <a:latin typeface="+mn-lt"/>
              </a:rPr>
              <a:t>Why is the “Real friends” mnemonic important?</a:t>
            </a:r>
          </a:p>
          <a:p>
            <a:pPr marL="365125" indent="-255588">
              <a:spcBef>
                <a:spcPts val="400"/>
              </a:spcBef>
              <a:buClr>
                <a:schemeClr val="accent1"/>
              </a:buClr>
              <a:buSzPct val="68000"/>
            </a:pPr>
            <a:endParaRPr lang="en-US" altLang="ja-JP" sz="2400" dirty="0">
              <a:latin typeface="+mn-lt"/>
            </a:endParaRPr>
          </a:p>
          <a:p>
            <a:pPr marL="365125" indent="-255588">
              <a:spcBef>
                <a:spcPts val="400"/>
              </a:spcBef>
              <a:buClr>
                <a:schemeClr val="accent1"/>
              </a:buClr>
              <a:buSzPct val="68000"/>
            </a:pPr>
            <a:endParaRPr lang="en-US" sz="2200" dirty="0">
              <a:latin typeface="+mn-lt"/>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153</a:t>
            </a:fld>
            <a:endParaRPr lang="en-US" dirty="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Rot="1" noChangeArrowheads="1"/>
          </p:cNvSpPr>
          <p:nvPr/>
        </p:nvSpPr>
        <p:spPr>
          <a:xfrm>
            <a:off x="2209800" y="3124200"/>
            <a:ext cx="5486400" cy="2819400"/>
          </a:xfrm>
          <a:prstGeom prst="rect">
            <a:avLst/>
          </a:prstGeom>
        </p:spPr>
        <p:txBody>
          <a:bodyPr>
            <a:normAutofit/>
          </a:bodyPr>
          <a:lstStyle/>
          <a:p>
            <a:pPr marL="365760" indent="-256032" fontAlgn="auto">
              <a:spcBef>
                <a:spcPts val="400"/>
              </a:spcBef>
              <a:spcAft>
                <a:spcPts val="0"/>
              </a:spcAft>
              <a:buClr>
                <a:schemeClr val="accent1"/>
              </a:buClr>
              <a:buSzPct val="68000"/>
              <a:defRPr/>
            </a:pPr>
            <a:endParaRPr lang="en-US" sz="2800" dirty="0">
              <a:latin typeface="+mn-lt"/>
              <a:ea typeface="+mn-ea"/>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Quick Summary</a:t>
            </a:r>
            <a:endParaRPr lang="en-US" sz="3500" dirty="0">
              <a:solidFill>
                <a:schemeClr val="bg1"/>
              </a:solidFill>
              <a:ea typeface="+mj-ea"/>
            </a:endParaRPr>
          </a:p>
        </p:txBody>
      </p:sp>
      <p:pic>
        <p:nvPicPr>
          <p:cNvPr id="21914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9142" name="Rectangle 12"/>
          <p:cNvSpPr>
            <a:spLocks noChangeArrowheads="1"/>
          </p:cNvSpPr>
          <p:nvPr/>
        </p:nvSpPr>
        <p:spPr bwMode="auto">
          <a:xfrm>
            <a:off x="1066800" y="2286000"/>
            <a:ext cx="6781800" cy="2041585"/>
          </a:xfrm>
          <a:prstGeom prst="rect">
            <a:avLst/>
          </a:prstGeom>
          <a:noFill/>
          <a:ln w="9525">
            <a:noFill/>
            <a:miter lim="800000"/>
            <a:headEnd/>
            <a:tailEnd/>
          </a:ln>
        </p:spPr>
        <p:txBody>
          <a:bodyPr>
            <a:spAutoFit/>
          </a:bodyPr>
          <a:lstStyle/>
          <a:p>
            <a:pPr marL="365125" indent="-255588">
              <a:spcBef>
                <a:spcPts val="400"/>
              </a:spcBef>
              <a:buClr>
                <a:schemeClr val="accent1"/>
              </a:buClr>
              <a:buSzPct val="68000"/>
            </a:pPr>
            <a:r>
              <a:rPr lang="en-US" altLang="ja-JP" sz="2400" dirty="0">
                <a:latin typeface="+mn-lt"/>
              </a:rPr>
              <a:t>Why is the “Real friends” mnemonic important?</a:t>
            </a:r>
          </a:p>
          <a:p>
            <a:pPr marL="365125" indent="-255588">
              <a:spcBef>
                <a:spcPts val="400"/>
              </a:spcBef>
              <a:buClr>
                <a:schemeClr val="accent1"/>
              </a:buClr>
              <a:buSzPct val="68000"/>
            </a:pPr>
            <a:endParaRPr lang="en-US" altLang="ja-JP" sz="2400" dirty="0">
              <a:latin typeface="+mn-lt"/>
            </a:endParaRPr>
          </a:p>
          <a:p>
            <a:pPr marL="365125" indent="-255588">
              <a:spcBef>
                <a:spcPts val="400"/>
              </a:spcBef>
              <a:buClr>
                <a:schemeClr val="accent1"/>
              </a:buClr>
              <a:buSzPct val="68000"/>
              <a:buFont typeface="Wingdings 3" pitchFamily="18" charset="2"/>
              <a:buChar char=""/>
            </a:pPr>
            <a:r>
              <a:rPr lang="ja-JP" altLang="en-US" sz="2400">
                <a:latin typeface="+mn-lt"/>
              </a:rPr>
              <a:t>“</a:t>
            </a:r>
            <a:r>
              <a:rPr lang="en-US" altLang="ja-JP" sz="2400" dirty="0">
                <a:latin typeface="+mn-lt"/>
              </a:rPr>
              <a:t>Real friends</a:t>
            </a:r>
            <a:r>
              <a:rPr lang="ja-JP" altLang="en-US" sz="2400">
                <a:latin typeface="+mn-lt"/>
              </a:rPr>
              <a:t>”</a:t>
            </a:r>
            <a:r>
              <a:rPr lang="en-US" altLang="ja-JP" sz="2400" dirty="0">
                <a:latin typeface="+mn-lt"/>
              </a:rPr>
              <a:t> is a summary of all evidentiary rules.</a:t>
            </a:r>
            <a:endParaRPr lang="en-US" sz="2200" dirty="0">
              <a:latin typeface="+mn-lt"/>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154</a:t>
            </a:fld>
            <a:endParaRPr lang="en-US" dirty="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Part 7:  </a:t>
            </a:r>
            <a:br>
              <a:rPr lang="en-US" sz="5000" dirty="0">
                <a:solidFill>
                  <a:schemeClr val="bg1"/>
                </a:solidFill>
                <a:ea typeface="+mj-ea"/>
              </a:rPr>
            </a:br>
            <a:r>
              <a:rPr lang="en-US" sz="5000" dirty="0">
                <a:solidFill>
                  <a:schemeClr val="bg1"/>
                </a:solidFill>
                <a:ea typeface="+mj-ea"/>
              </a:rPr>
              <a:t>Objections to Exclude Evidence</a:t>
            </a:r>
          </a:p>
        </p:txBody>
      </p:sp>
      <p:pic>
        <p:nvPicPr>
          <p:cNvPr id="223236"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155</a:t>
            </a:fld>
            <a:endParaRPr lang="en-US"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Rot="1" noChangeArrowheads="1"/>
          </p:cNvSpPr>
          <p:nvPr/>
        </p:nvSpPr>
        <p:spPr>
          <a:xfrm>
            <a:off x="2209800" y="3124200"/>
            <a:ext cx="5486400" cy="2819400"/>
          </a:xfrm>
          <a:prstGeom prst="rect">
            <a:avLst/>
          </a:prstGeom>
        </p:spPr>
        <p:txBody>
          <a:bodyPr>
            <a:normAutofit/>
          </a:bodyPr>
          <a:lstStyle/>
          <a:p>
            <a:pPr marL="365760" indent="-256032" fontAlgn="auto">
              <a:spcBef>
                <a:spcPts val="400"/>
              </a:spcBef>
              <a:spcAft>
                <a:spcPts val="0"/>
              </a:spcAft>
              <a:buClr>
                <a:schemeClr val="accent1"/>
              </a:buClr>
              <a:buSzPct val="68000"/>
              <a:defRPr/>
            </a:pPr>
            <a:endParaRPr lang="en-US" sz="2800" dirty="0">
              <a:latin typeface="+mn-lt"/>
              <a:ea typeface="+mn-ea"/>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Objections to Exclude</a:t>
            </a:r>
          </a:p>
        </p:txBody>
      </p:sp>
      <p:pic>
        <p:nvPicPr>
          <p:cNvPr id="22733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762000" y="1600200"/>
            <a:ext cx="7620000" cy="1272143"/>
          </a:xfrm>
          <a:prstGeom prst="rect">
            <a:avLst/>
          </a:prstGeom>
        </p:spPr>
        <p:txBody>
          <a:bodyPr wrap="square">
            <a:spAutoFit/>
          </a:bodyPr>
          <a:lstStyle/>
          <a:p>
            <a:pPr marL="365760" indent="-256032" fontAlgn="auto">
              <a:spcBef>
                <a:spcPts val="400"/>
              </a:spcBef>
              <a:spcAft>
                <a:spcPts val="0"/>
              </a:spcAft>
              <a:buClr>
                <a:schemeClr val="accent1"/>
              </a:buClr>
              <a:buSzPct val="68000"/>
              <a:defRPr/>
            </a:pPr>
            <a:r>
              <a:rPr lang="en-US" sz="2400" dirty="0">
                <a:latin typeface="+mj-lt"/>
              </a:rPr>
              <a:t>What are the Objections to Exclude Evidence?</a:t>
            </a:r>
          </a:p>
          <a:p>
            <a:pPr marL="365760" indent="-256032" fontAlgn="auto">
              <a:spcBef>
                <a:spcPts val="400"/>
              </a:spcBef>
              <a:spcAft>
                <a:spcPts val="0"/>
              </a:spcAft>
              <a:buClr>
                <a:schemeClr val="accent1"/>
              </a:buClr>
              <a:buSzPct val="68000"/>
              <a:defRPr/>
            </a:pPr>
            <a:endParaRPr lang="en-US" sz="2400" dirty="0">
              <a:latin typeface="+mj-lt"/>
              <a:ea typeface="+mn-ea"/>
            </a:endParaRPr>
          </a:p>
          <a:p>
            <a:pPr marL="365760" indent="-256032" fontAlgn="auto">
              <a:spcBef>
                <a:spcPts val="400"/>
              </a:spcBef>
              <a:spcAft>
                <a:spcPts val="0"/>
              </a:spcAft>
              <a:buClr>
                <a:schemeClr val="accent1"/>
              </a:buClr>
              <a:buSzPct val="68000"/>
              <a:defRPr/>
            </a:pPr>
            <a:endParaRPr lang="en-US" sz="22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156</a:t>
            </a:fld>
            <a:endParaRPr lang="en-US" dirty="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Rot="1" noChangeArrowheads="1"/>
          </p:cNvSpPr>
          <p:nvPr/>
        </p:nvSpPr>
        <p:spPr>
          <a:xfrm>
            <a:off x="2209800" y="3124200"/>
            <a:ext cx="5486400" cy="2819400"/>
          </a:xfrm>
          <a:prstGeom prst="rect">
            <a:avLst/>
          </a:prstGeom>
        </p:spPr>
        <p:txBody>
          <a:bodyPr>
            <a:normAutofit/>
          </a:bodyPr>
          <a:lstStyle/>
          <a:p>
            <a:pPr marL="365760" indent="-256032" fontAlgn="auto">
              <a:spcBef>
                <a:spcPts val="400"/>
              </a:spcBef>
              <a:spcAft>
                <a:spcPts val="0"/>
              </a:spcAft>
              <a:buClr>
                <a:schemeClr val="accent1"/>
              </a:buClr>
              <a:buSzPct val="68000"/>
              <a:defRPr/>
            </a:pPr>
            <a:endParaRPr lang="en-US" sz="2800" dirty="0">
              <a:latin typeface="+mn-lt"/>
              <a:ea typeface="+mn-ea"/>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rPr>
              <a:t>Objections to Exclude</a:t>
            </a:r>
            <a:endParaRPr lang="en-US" sz="3500" dirty="0">
              <a:solidFill>
                <a:schemeClr val="bg1"/>
              </a:solidFill>
              <a:ea typeface="+mj-ea"/>
            </a:endParaRPr>
          </a:p>
        </p:txBody>
      </p:sp>
      <p:pic>
        <p:nvPicPr>
          <p:cNvPr id="22733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762000" y="1600200"/>
            <a:ext cx="7620000" cy="3744615"/>
          </a:xfrm>
          <a:prstGeom prst="rect">
            <a:avLst/>
          </a:prstGeom>
        </p:spPr>
        <p:txBody>
          <a:bodyPr wrap="square">
            <a:spAutoFit/>
          </a:bodyPr>
          <a:lstStyle/>
          <a:p>
            <a:pPr marL="365760" indent="-256032" fontAlgn="auto">
              <a:spcBef>
                <a:spcPts val="400"/>
              </a:spcBef>
              <a:spcAft>
                <a:spcPts val="0"/>
              </a:spcAft>
              <a:buClr>
                <a:schemeClr val="accent1"/>
              </a:buClr>
              <a:buSzPct val="68000"/>
              <a:defRPr/>
            </a:pPr>
            <a:r>
              <a:rPr lang="en-US" sz="2400" dirty="0">
                <a:latin typeface="+mj-lt"/>
              </a:rPr>
              <a:t>What are the Objections to Exclude Evidence?</a:t>
            </a:r>
          </a:p>
          <a:p>
            <a:pPr marL="365760" indent="-256032" fontAlgn="auto">
              <a:spcBef>
                <a:spcPts val="400"/>
              </a:spcBef>
              <a:spcAft>
                <a:spcPts val="0"/>
              </a:spcAft>
              <a:buClr>
                <a:schemeClr val="accent1"/>
              </a:buClr>
              <a:buSzPct val="68000"/>
              <a:defRPr/>
            </a:pPr>
            <a:endParaRPr lang="en-US" sz="2400" dirty="0">
              <a:latin typeface="+mj-lt"/>
              <a:ea typeface="+mn-ea"/>
            </a:endParaRPr>
          </a:p>
          <a:p>
            <a:pPr marL="365760" indent="-256032" fontAlgn="auto">
              <a:spcBef>
                <a:spcPts val="400"/>
              </a:spcBef>
              <a:spcAft>
                <a:spcPts val="0"/>
              </a:spcAft>
              <a:buClr>
                <a:schemeClr val="accent1"/>
              </a:buClr>
              <a:buSzPct val="68000"/>
              <a:buFont typeface="Wingdings 3"/>
              <a:buChar char=""/>
              <a:defRPr/>
            </a:pPr>
            <a:r>
              <a:rPr lang="en-US" sz="2400" dirty="0">
                <a:solidFill>
                  <a:srgbClr val="FF0000"/>
                </a:solidFill>
                <a:latin typeface="+mn-lt"/>
                <a:ea typeface="+mn-ea"/>
              </a:rPr>
              <a:t>R</a:t>
            </a:r>
            <a:r>
              <a:rPr lang="en-US" sz="2400" dirty="0">
                <a:latin typeface="+mn-lt"/>
                <a:ea typeface="+mn-ea"/>
              </a:rPr>
              <a:t>elevance (Logical Relevance)</a:t>
            </a:r>
          </a:p>
          <a:p>
            <a:pPr marL="365760" indent="-256032" fontAlgn="auto">
              <a:spcBef>
                <a:spcPts val="400"/>
              </a:spcBef>
              <a:spcAft>
                <a:spcPts val="0"/>
              </a:spcAft>
              <a:buClr>
                <a:schemeClr val="accent1"/>
              </a:buClr>
              <a:buSzPct val="68000"/>
              <a:buFont typeface="Wingdings 3"/>
              <a:buChar char=""/>
              <a:defRPr/>
            </a:pPr>
            <a:r>
              <a:rPr lang="en-US" sz="2400" dirty="0">
                <a:solidFill>
                  <a:srgbClr val="FF0000"/>
                </a:solidFill>
                <a:latin typeface="+mn-lt"/>
                <a:ea typeface="+mn-ea"/>
              </a:rPr>
              <a:t>F</a:t>
            </a:r>
            <a:r>
              <a:rPr lang="en-US" sz="2400" dirty="0">
                <a:latin typeface="+mn-lt"/>
                <a:ea typeface="+mn-ea"/>
              </a:rPr>
              <a:t>oundation </a:t>
            </a:r>
          </a:p>
          <a:p>
            <a:pPr marL="365760" indent="-256032" fontAlgn="auto">
              <a:spcBef>
                <a:spcPts val="400"/>
              </a:spcBef>
              <a:spcAft>
                <a:spcPts val="0"/>
              </a:spcAft>
              <a:buClr>
                <a:schemeClr val="accent1"/>
              </a:buClr>
              <a:buSzPct val="68000"/>
              <a:buFont typeface="Wingdings 3"/>
              <a:buChar char=""/>
              <a:defRPr/>
            </a:pPr>
            <a:r>
              <a:rPr lang="en-US" sz="2400" dirty="0">
                <a:solidFill>
                  <a:srgbClr val="FF0000"/>
                </a:solidFill>
                <a:latin typeface="+mn-lt"/>
                <a:ea typeface="+mn-ea"/>
              </a:rPr>
              <a:t>H</a:t>
            </a:r>
            <a:r>
              <a:rPr lang="en-US" sz="2400" dirty="0">
                <a:latin typeface="+mn-lt"/>
                <a:ea typeface="+mn-ea"/>
              </a:rPr>
              <a:t>earsay </a:t>
            </a:r>
          </a:p>
          <a:p>
            <a:pPr marL="365760" indent="-256032" fontAlgn="auto">
              <a:spcBef>
                <a:spcPts val="400"/>
              </a:spcBef>
              <a:spcAft>
                <a:spcPts val="0"/>
              </a:spcAft>
              <a:buClr>
                <a:schemeClr val="accent1"/>
              </a:buClr>
              <a:buSzPct val="68000"/>
              <a:buFont typeface="Wingdings 3"/>
              <a:buChar char=""/>
              <a:defRPr/>
            </a:pPr>
            <a:r>
              <a:rPr lang="en-US" sz="2400" dirty="0">
                <a:solidFill>
                  <a:srgbClr val="FF0000"/>
                </a:solidFill>
                <a:latin typeface="+mn-lt"/>
                <a:ea typeface="+mn-ea"/>
              </a:rPr>
              <a:t>E</a:t>
            </a:r>
            <a:r>
              <a:rPr lang="en-US" sz="2400" dirty="0">
                <a:latin typeface="+mn-lt"/>
                <a:ea typeface="+mn-ea"/>
              </a:rPr>
              <a:t>xclusions and </a:t>
            </a:r>
            <a:r>
              <a:rPr lang="en-US" sz="2400" dirty="0">
                <a:solidFill>
                  <a:srgbClr val="FF0000"/>
                </a:solidFill>
                <a:latin typeface="+mn-lt"/>
                <a:ea typeface="+mn-ea"/>
              </a:rPr>
              <a:t>L</a:t>
            </a:r>
            <a:r>
              <a:rPr lang="en-US" sz="2400" dirty="0">
                <a:latin typeface="+mn-lt"/>
                <a:ea typeface="+mn-ea"/>
              </a:rPr>
              <a:t>imitations</a:t>
            </a:r>
          </a:p>
          <a:p>
            <a:pPr marL="365760" indent="-256032" fontAlgn="auto">
              <a:spcBef>
                <a:spcPts val="400"/>
              </a:spcBef>
              <a:spcAft>
                <a:spcPts val="0"/>
              </a:spcAft>
              <a:buClr>
                <a:schemeClr val="accent1"/>
              </a:buClr>
              <a:buSzPct val="68000"/>
              <a:buFont typeface="Wingdings 3"/>
              <a:buChar char=""/>
              <a:defRPr/>
            </a:pPr>
            <a:r>
              <a:rPr lang="en-US" sz="2400" dirty="0" err="1">
                <a:latin typeface="+mn-lt"/>
                <a:ea typeface="+mn-ea"/>
              </a:rPr>
              <a:t>Ev</a:t>
            </a:r>
            <a:r>
              <a:rPr lang="en-US" sz="2400" dirty="0">
                <a:latin typeface="+mn-lt"/>
                <a:ea typeface="+mn-ea"/>
              </a:rPr>
              <a:t>. C. </a:t>
            </a:r>
            <a:r>
              <a:rPr lang="en-US" sz="2400" dirty="0">
                <a:solidFill>
                  <a:srgbClr val="FF0000"/>
                </a:solidFill>
                <a:latin typeface="+mn-lt"/>
                <a:ea typeface="+mn-ea"/>
              </a:rPr>
              <a:t>352</a:t>
            </a:r>
            <a:r>
              <a:rPr lang="en-US" sz="2400" dirty="0">
                <a:latin typeface="+mn-lt"/>
                <a:ea typeface="+mn-ea"/>
              </a:rPr>
              <a:t> (Discretionary Exclusion, Legal Relevance)</a:t>
            </a:r>
          </a:p>
          <a:p>
            <a:pPr marL="365760" indent="-256032" fontAlgn="auto">
              <a:spcBef>
                <a:spcPts val="400"/>
              </a:spcBef>
              <a:spcAft>
                <a:spcPts val="0"/>
              </a:spcAft>
              <a:buClr>
                <a:schemeClr val="accent1"/>
              </a:buClr>
              <a:buSzPct val="68000"/>
              <a:defRPr/>
            </a:pPr>
            <a:endParaRPr lang="en-US" sz="22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157</a:t>
            </a:fld>
            <a:endParaRPr lang="en-US" dirty="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78"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Part 8:  </a:t>
            </a:r>
            <a:br>
              <a:rPr lang="en-US" sz="5000" dirty="0">
                <a:solidFill>
                  <a:schemeClr val="bg1"/>
                </a:solidFill>
                <a:ea typeface="+mj-ea"/>
              </a:rPr>
            </a:br>
            <a:r>
              <a:rPr lang="en-US" sz="5000" dirty="0">
                <a:solidFill>
                  <a:schemeClr val="bg1"/>
                </a:solidFill>
                <a:ea typeface="+mj-ea"/>
              </a:rPr>
              <a:t>Relevance</a:t>
            </a:r>
          </a:p>
        </p:txBody>
      </p:sp>
      <p:pic>
        <p:nvPicPr>
          <p:cNvPr id="229380"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158</a:t>
            </a:fld>
            <a:endParaRPr lang="en-US" dirty="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Rot="1" noChangeArrowheads="1"/>
          </p:cNvSpPr>
          <p:nvPr/>
        </p:nvSpPr>
        <p:spPr>
          <a:xfrm>
            <a:off x="2209800" y="3124200"/>
            <a:ext cx="5486400" cy="2819400"/>
          </a:xfrm>
          <a:prstGeom prst="rect">
            <a:avLst/>
          </a:prstGeom>
        </p:spPr>
        <p:txBody>
          <a:bodyPr>
            <a:normAutofit/>
          </a:bodyPr>
          <a:lstStyle/>
          <a:p>
            <a:pPr marL="365760" indent="-256032" fontAlgn="auto">
              <a:spcBef>
                <a:spcPts val="400"/>
              </a:spcBef>
              <a:spcAft>
                <a:spcPts val="0"/>
              </a:spcAft>
              <a:buClr>
                <a:schemeClr val="accent1"/>
              </a:buClr>
              <a:buSzPct val="68000"/>
              <a:defRPr/>
            </a:pPr>
            <a:endParaRPr lang="en-US" sz="2800" dirty="0">
              <a:latin typeface="+mn-lt"/>
              <a:ea typeface="+mn-ea"/>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What Is Relevant Evidence?</a:t>
            </a:r>
          </a:p>
        </p:txBody>
      </p:sp>
      <p:pic>
        <p:nvPicPr>
          <p:cNvPr id="23347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066800" y="1524000"/>
            <a:ext cx="6781800" cy="1210588"/>
          </a:xfrm>
          <a:prstGeom prst="rect">
            <a:avLst/>
          </a:prstGeom>
        </p:spPr>
        <p:txBody>
          <a:bodyPr wrap="square">
            <a:spAutoFit/>
          </a:bodyPr>
          <a:lstStyle/>
          <a:p>
            <a:pPr marL="365760" indent="-256032" fontAlgn="auto">
              <a:spcBef>
                <a:spcPts val="400"/>
              </a:spcBef>
              <a:spcAft>
                <a:spcPts val="0"/>
              </a:spcAft>
              <a:buClr>
                <a:schemeClr val="accent1"/>
              </a:buClr>
              <a:buSzPct val="68000"/>
              <a:defRPr/>
            </a:pPr>
            <a:r>
              <a:rPr lang="en-US" sz="2200" dirty="0">
                <a:latin typeface="+mn-lt"/>
                <a:ea typeface="+mn-ea"/>
              </a:rPr>
              <a:t>What is relevant evidence?</a:t>
            </a:r>
          </a:p>
          <a:p>
            <a:pPr marL="365760" indent="-256032" fontAlgn="auto">
              <a:spcBef>
                <a:spcPts val="400"/>
              </a:spcBef>
              <a:spcAft>
                <a:spcPts val="0"/>
              </a:spcAft>
              <a:buClr>
                <a:schemeClr val="accent1"/>
              </a:buClr>
              <a:buSzPct val="68000"/>
              <a:defRPr/>
            </a:pPr>
            <a:endParaRPr lang="en-US" sz="2200" dirty="0">
              <a:latin typeface="+mn-lt"/>
              <a:ea typeface="+mn-ea"/>
            </a:endParaRPr>
          </a:p>
          <a:p>
            <a:pPr marL="365760" indent="-256032" fontAlgn="auto">
              <a:spcBef>
                <a:spcPts val="400"/>
              </a:spcBef>
              <a:spcAft>
                <a:spcPts val="0"/>
              </a:spcAft>
              <a:buClr>
                <a:schemeClr val="accent1"/>
              </a:buClr>
              <a:buSzPct val="68000"/>
              <a:defRPr/>
            </a:pPr>
            <a:endParaRPr lang="en-US" sz="22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159</a:t>
            </a:fld>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Part 1:  </a:t>
            </a:r>
            <a:br>
              <a:rPr lang="en-US" sz="5000" dirty="0">
                <a:solidFill>
                  <a:schemeClr val="bg1"/>
                </a:solidFill>
                <a:ea typeface="+mj-ea"/>
              </a:rPr>
            </a:br>
            <a:r>
              <a:rPr lang="en-US" sz="5000" dirty="0">
                <a:solidFill>
                  <a:schemeClr val="bg1"/>
                </a:solidFill>
                <a:ea typeface="+mj-ea"/>
              </a:rPr>
              <a:t>Trial Aids You </a:t>
            </a:r>
            <a:br>
              <a:rPr lang="en-US" sz="5000" dirty="0">
                <a:solidFill>
                  <a:schemeClr val="bg1"/>
                </a:solidFill>
                <a:ea typeface="+mj-ea"/>
              </a:rPr>
            </a:br>
            <a:r>
              <a:rPr lang="en-US" sz="5000" dirty="0">
                <a:solidFill>
                  <a:schemeClr val="bg1"/>
                </a:solidFill>
                <a:ea typeface="+mj-ea"/>
              </a:rPr>
              <a:t>Always Bring to Trial </a:t>
            </a:r>
          </a:p>
        </p:txBody>
      </p:sp>
      <p:pic>
        <p:nvPicPr>
          <p:cNvPr id="24581"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16</a:t>
            </a:fld>
            <a:endParaRPr lang="en-US"/>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Rot="1" noChangeArrowheads="1"/>
          </p:cNvSpPr>
          <p:nvPr/>
        </p:nvSpPr>
        <p:spPr>
          <a:xfrm>
            <a:off x="2209800" y="3124200"/>
            <a:ext cx="5486400" cy="2819400"/>
          </a:xfrm>
          <a:prstGeom prst="rect">
            <a:avLst/>
          </a:prstGeom>
        </p:spPr>
        <p:txBody>
          <a:bodyPr>
            <a:normAutofit/>
          </a:bodyPr>
          <a:lstStyle/>
          <a:p>
            <a:pPr marL="365760" indent="-256032" fontAlgn="auto">
              <a:spcBef>
                <a:spcPts val="400"/>
              </a:spcBef>
              <a:spcAft>
                <a:spcPts val="0"/>
              </a:spcAft>
              <a:buClr>
                <a:schemeClr val="accent1"/>
              </a:buClr>
              <a:buSzPct val="68000"/>
              <a:defRPr/>
            </a:pPr>
            <a:endParaRPr lang="en-US" sz="2800" dirty="0">
              <a:latin typeface="+mn-lt"/>
              <a:ea typeface="+mn-ea"/>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What Is Relevant Evidence?</a:t>
            </a:r>
          </a:p>
        </p:txBody>
      </p:sp>
      <p:pic>
        <p:nvPicPr>
          <p:cNvPr id="23347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066800" y="1524000"/>
            <a:ext cx="6781800" cy="4072910"/>
          </a:xfrm>
          <a:prstGeom prst="rect">
            <a:avLst/>
          </a:prstGeom>
        </p:spPr>
        <p:txBody>
          <a:bodyPr wrap="square">
            <a:spAutoFit/>
          </a:bodyPr>
          <a:lstStyle/>
          <a:p>
            <a:pPr marL="365760" indent="-256032" fontAlgn="auto">
              <a:spcBef>
                <a:spcPts val="400"/>
              </a:spcBef>
              <a:spcAft>
                <a:spcPts val="0"/>
              </a:spcAft>
              <a:buClr>
                <a:schemeClr val="accent1"/>
              </a:buClr>
              <a:buSzPct val="68000"/>
              <a:defRPr/>
            </a:pPr>
            <a:r>
              <a:rPr lang="en-US" sz="2200" dirty="0">
                <a:latin typeface="+mn-lt"/>
                <a:ea typeface="+mn-ea"/>
              </a:rPr>
              <a:t>What is relevant evidence?</a:t>
            </a:r>
          </a:p>
          <a:p>
            <a:pPr marL="365760" indent="-256032" fontAlgn="auto">
              <a:spcBef>
                <a:spcPts val="400"/>
              </a:spcBef>
              <a:spcAft>
                <a:spcPts val="0"/>
              </a:spcAft>
              <a:buClr>
                <a:schemeClr val="accent1"/>
              </a:buClr>
              <a:buSzPct val="68000"/>
              <a:defRPr/>
            </a:pPr>
            <a:endParaRPr lang="en-US" sz="2200" dirty="0">
              <a:latin typeface="+mn-lt"/>
              <a:ea typeface="+mn-ea"/>
            </a:endParaRPr>
          </a:p>
          <a:p>
            <a:pPr marL="365760" indent="-256032" fontAlgn="auto">
              <a:spcBef>
                <a:spcPts val="400"/>
              </a:spcBef>
              <a:spcAft>
                <a:spcPts val="0"/>
              </a:spcAft>
              <a:buClr>
                <a:schemeClr val="accent1"/>
              </a:buClr>
              <a:buSzPct val="68000"/>
              <a:buFont typeface="Wingdings 3"/>
              <a:buChar char=""/>
              <a:defRPr/>
            </a:pPr>
            <a:r>
              <a:rPr lang="en-US" sz="2200" dirty="0" err="1">
                <a:latin typeface="+mn-lt"/>
                <a:ea typeface="+mn-ea"/>
              </a:rPr>
              <a:t>Ev</a:t>
            </a:r>
            <a:r>
              <a:rPr lang="en-US" sz="2200" dirty="0">
                <a:latin typeface="+mn-lt"/>
                <a:ea typeface="+mn-ea"/>
              </a:rPr>
              <a:t>. C. 210   "Relevant evidence" is evidence having any tendency in reason to prove or disprove any disputed fact that is of consequence to the determination of the action.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365760" indent="-256032" fontAlgn="auto">
              <a:spcBef>
                <a:spcPts val="400"/>
              </a:spcBef>
              <a:spcAft>
                <a:spcPts val="0"/>
              </a:spcAft>
              <a:buClr>
                <a:schemeClr val="accent1"/>
              </a:buClr>
              <a:buSzPct val="68000"/>
              <a:buFont typeface="Wingdings 3"/>
              <a:buChar char=""/>
              <a:defRPr/>
            </a:pPr>
            <a:r>
              <a:rPr lang="en-US" sz="2200" dirty="0">
                <a:latin typeface="+mn-lt"/>
                <a:ea typeface="+mn-ea"/>
              </a:rPr>
              <a:t>(Including evidence relevant to the credibility of a witness) </a:t>
            </a:r>
          </a:p>
          <a:p>
            <a:pPr marL="365760" indent="-256032" fontAlgn="auto">
              <a:spcBef>
                <a:spcPts val="400"/>
              </a:spcBef>
              <a:spcAft>
                <a:spcPts val="0"/>
              </a:spcAft>
              <a:buClr>
                <a:schemeClr val="accent1"/>
              </a:buClr>
              <a:buSzPct val="68000"/>
              <a:defRPr/>
            </a:pPr>
            <a:endParaRPr lang="en-US" sz="22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160</a:t>
            </a:fld>
            <a:endParaRPr lang="en-US" dirty="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Relevant Evidence</a:t>
            </a:r>
            <a:br>
              <a:rPr lang="en-US" sz="3500" dirty="0">
                <a:solidFill>
                  <a:schemeClr val="bg1"/>
                </a:solidFill>
                <a:ea typeface="+mj-ea"/>
              </a:rPr>
            </a:br>
            <a:r>
              <a:rPr lang="en-US" sz="2000" dirty="0">
                <a:solidFill>
                  <a:schemeClr val="bg1"/>
                </a:solidFill>
                <a:ea typeface="+mj-ea"/>
              </a:rPr>
              <a:t>Summary</a:t>
            </a:r>
          </a:p>
        </p:txBody>
      </p:sp>
      <p:pic>
        <p:nvPicPr>
          <p:cNvPr id="2355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5525" name="Rectangle 12"/>
          <p:cNvSpPr>
            <a:spLocks noChangeArrowheads="1"/>
          </p:cNvSpPr>
          <p:nvPr/>
        </p:nvSpPr>
        <p:spPr bwMode="auto">
          <a:xfrm>
            <a:off x="1066800" y="2286000"/>
            <a:ext cx="6781800" cy="3386138"/>
          </a:xfrm>
          <a:prstGeom prst="rect">
            <a:avLst/>
          </a:prstGeom>
          <a:noFill/>
          <a:ln w="9525">
            <a:noFill/>
            <a:miter lim="800000"/>
            <a:headEnd/>
            <a:tailEnd/>
          </a:ln>
        </p:spPr>
        <p:txBody>
          <a:bodyPr>
            <a:spAutoFit/>
          </a:bodyPr>
          <a:lstStyle/>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This is called </a:t>
            </a:r>
            <a:r>
              <a:rPr lang="ja-JP" altLang="en-US" sz="2200" dirty="0">
                <a:latin typeface="Lucida Sans Unicode" pitchFamily="34" charset="0"/>
              </a:rPr>
              <a:t>“</a:t>
            </a:r>
            <a:r>
              <a:rPr lang="en-US" altLang="ja-JP" sz="2200" dirty="0">
                <a:latin typeface="Lucida Sans Unicode" pitchFamily="34" charset="0"/>
              </a:rPr>
              <a:t>logical evidence</a:t>
            </a:r>
            <a:r>
              <a:rPr lang="ja-JP" altLang="en-US" sz="2200" dirty="0">
                <a:latin typeface="Lucida Sans Unicode" pitchFamily="34" charset="0"/>
              </a:rPr>
              <a:t>”</a:t>
            </a:r>
            <a:r>
              <a:rPr lang="en-US" altLang="ja-JP" sz="2200" dirty="0">
                <a:latin typeface="Lucida Sans Unicode" pitchFamily="34" charset="0"/>
              </a:rPr>
              <a:t> because it proves or disproves any disputed fact of consequence.</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Compare this to </a:t>
            </a:r>
            <a:r>
              <a:rPr lang="ja-JP" altLang="en-US" sz="2200" dirty="0">
                <a:latin typeface="Lucida Sans Unicode" pitchFamily="34" charset="0"/>
              </a:rPr>
              <a:t>“</a:t>
            </a:r>
            <a:r>
              <a:rPr lang="en-US" altLang="ja-JP" sz="2200" dirty="0">
                <a:latin typeface="Lucida Sans Unicode" pitchFamily="34" charset="0"/>
              </a:rPr>
              <a:t>legal relevance</a:t>
            </a:r>
            <a:r>
              <a:rPr lang="ja-JP" altLang="en-US" sz="2200" dirty="0">
                <a:latin typeface="Lucida Sans Unicode" pitchFamily="34" charset="0"/>
              </a:rPr>
              <a:t>”</a:t>
            </a:r>
            <a:r>
              <a:rPr lang="en-US" altLang="ja-JP" sz="2200" dirty="0">
                <a:latin typeface="Lucida Sans Unicode" pitchFamily="34" charset="0"/>
              </a:rPr>
              <a:t> which is the discretionary exclusion of </a:t>
            </a:r>
            <a:r>
              <a:rPr lang="en-US" altLang="ja-JP" sz="2200" dirty="0" err="1">
                <a:latin typeface="Lucida Sans Unicode" pitchFamily="34" charset="0"/>
              </a:rPr>
              <a:t>Ev</a:t>
            </a:r>
            <a:r>
              <a:rPr lang="en-US" altLang="ja-JP" sz="2200" dirty="0">
                <a:latin typeface="Lucida Sans Unicode" pitchFamily="34" charset="0"/>
              </a:rPr>
              <a:t>. C. 352 even though the evidence may prove or disprove a fact of consequence</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161</a:t>
            </a:fld>
            <a:endParaRPr lang="en-US"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Relevant Evidence</a:t>
            </a:r>
          </a:p>
        </p:txBody>
      </p:sp>
      <p:pic>
        <p:nvPicPr>
          <p:cNvPr id="2375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85800" y="1524000"/>
            <a:ext cx="7772400" cy="2800767"/>
          </a:xfrm>
          <a:prstGeom prst="rect">
            <a:avLst/>
          </a:prstGeom>
        </p:spPr>
        <p:txBody>
          <a:bodyPr wrap="square">
            <a:spAutoFit/>
          </a:bodyPr>
          <a:lstStyle/>
          <a:p>
            <a:pPr marL="365760" indent="-256032" fontAlgn="auto">
              <a:spcBef>
                <a:spcPts val="400"/>
              </a:spcBef>
              <a:spcAft>
                <a:spcPts val="0"/>
              </a:spcAft>
              <a:buClr>
                <a:schemeClr val="accent1"/>
              </a:buClr>
              <a:buSzPct val="68000"/>
              <a:defRPr/>
            </a:pPr>
            <a:r>
              <a:rPr lang="en-US" sz="2200" dirty="0">
                <a:latin typeface="+mn-lt"/>
                <a:ea typeface="+mn-ea"/>
              </a:rPr>
              <a:t>You represent the heirs of decedent in a death case. Your opponent wants to put on a psychiatrist to show that the heirs have not suffered much grief. </a:t>
            </a:r>
          </a:p>
          <a:p>
            <a:pPr marL="365760" indent="-256032" fontAlgn="auto">
              <a:spcBef>
                <a:spcPts val="400"/>
              </a:spcBef>
              <a:spcAft>
                <a:spcPts val="0"/>
              </a:spcAft>
              <a:buClr>
                <a:schemeClr val="accent1"/>
              </a:buClr>
              <a:buSzPct val="68000"/>
              <a:defRPr/>
            </a:pPr>
            <a:endParaRPr lang="en-US" sz="600" dirty="0">
              <a:latin typeface="+mn-lt"/>
              <a:ea typeface="+mn-ea"/>
            </a:endParaRPr>
          </a:p>
          <a:p>
            <a:pPr marL="365760" indent="-256032" fontAlgn="auto">
              <a:spcBef>
                <a:spcPts val="400"/>
              </a:spcBef>
              <a:spcAft>
                <a:spcPts val="0"/>
              </a:spcAft>
              <a:buClr>
                <a:schemeClr val="accent1"/>
              </a:buClr>
              <a:buSzPct val="68000"/>
              <a:defRPr/>
            </a:pPr>
            <a:r>
              <a:rPr lang="en-US" sz="2200" dirty="0">
                <a:latin typeface="+mn-lt"/>
                <a:ea typeface="+mn-ea"/>
              </a:rPr>
              <a:t>The law states that heirs cannot recover for grief in a wrongful death case.</a:t>
            </a:r>
          </a:p>
          <a:p>
            <a:pPr eaLnBrk="0" hangingPunct="0">
              <a:defRPr/>
            </a:pPr>
            <a:endParaRPr lang="en-US" sz="600" dirty="0">
              <a:latin typeface="+mn-lt"/>
              <a:ea typeface="+mn-ea"/>
            </a:endParaRPr>
          </a:p>
          <a:p>
            <a:pPr eaLnBrk="0" hangingPunct="0">
              <a:defRPr/>
            </a:pPr>
            <a:r>
              <a:rPr lang="en-US" sz="2200" i="1" dirty="0">
                <a:latin typeface="+mj-lt"/>
              </a:rPr>
              <a:t>How should you respond?</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162</a:t>
            </a:fld>
            <a:endParaRPr lang="en-US" dirty="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rPr>
              <a:t>Relevant Evidence</a:t>
            </a:r>
            <a:endParaRPr lang="en-US" sz="3500" dirty="0">
              <a:solidFill>
                <a:schemeClr val="bg1"/>
              </a:solidFill>
              <a:ea typeface="+mj-ea"/>
            </a:endParaRPr>
          </a:p>
        </p:txBody>
      </p:sp>
      <p:pic>
        <p:nvPicPr>
          <p:cNvPr id="2375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85800" y="1524000"/>
            <a:ext cx="7772400" cy="5016758"/>
          </a:xfrm>
          <a:prstGeom prst="rect">
            <a:avLst/>
          </a:prstGeom>
        </p:spPr>
        <p:txBody>
          <a:bodyPr wrap="square">
            <a:spAutoFit/>
          </a:bodyPr>
          <a:lstStyle/>
          <a:p>
            <a:pPr marL="365760" indent="-256032" fontAlgn="auto">
              <a:spcBef>
                <a:spcPts val="400"/>
              </a:spcBef>
              <a:spcAft>
                <a:spcPts val="0"/>
              </a:spcAft>
              <a:buClr>
                <a:schemeClr val="accent1"/>
              </a:buClr>
              <a:buSzPct val="68000"/>
              <a:defRPr/>
            </a:pPr>
            <a:r>
              <a:rPr lang="en-US" sz="2200" dirty="0">
                <a:latin typeface="+mn-lt"/>
                <a:ea typeface="+mn-ea"/>
              </a:rPr>
              <a:t>You represent the heirs of decedent in a death case. Your opponent wants to put on a psychiatrist to show that the heirs have not suffered much grief. </a:t>
            </a:r>
          </a:p>
          <a:p>
            <a:pPr marL="365760" indent="-256032" fontAlgn="auto">
              <a:spcBef>
                <a:spcPts val="400"/>
              </a:spcBef>
              <a:spcAft>
                <a:spcPts val="0"/>
              </a:spcAft>
              <a:buClr>
                <a:schemeClr val="accent1"/>
              </a:buClr>
              <a:buSzPct val="68000"/>
              <a:defRPr/>
            </a:pPr>
            <a:endParaRPr lang="en-US" sz="600" dirty="0">
              <a:latin typeface="+mn-lt"/>
              <a:ea typeface="+mn-ea"/>
            </a:endParaRPr>
          </a:p>
          <a:p>
            <a:pPr marL="365760" indent="-256032" fontAlgn="auto">
              <a:spcBef>
                <a:spcPts val="400"/>
              </a:spcBef>
              <a:spcAft>
                <a:spcPts val="0"/>
              </a:spcAft>
              <a:buClr>
                <a:schemeClr val="accent1"/>
              </a:buClr>
              <a:buSzPct val="68000"/>
              <a:defRPr/>
            </a:pPr>
            <a:r>
              <a:rPr lang="en-US" sz="2200" dirty="0">
                <a:latin typeface="+mn-lt"/>
                <a:ea typeface="+mn-ea"/>
              </a:rPr>
              <a:t>The law states that heirs cannot recover for grief in a wrongful death case.</a:t>
            </a:r>
          </a:p>
          <a:p>
            <a:pPr eaLnBrk="0" hangingPunct="0">
              <a:defRPr/>
            </a:pPr>
            <a:endParaRPr lang="en-US" sz="600" dirty="0">
              <a:latin typeface="+mn-lt"/>
              <a:ea typeface="+mn-ea"/>
            </a:endParaRPr>
          </a:p>
          <a:p>
            <a:pPr eaLnBrk="0" hangingPunct="0">
              <a:defRPr/>
            </a:pPr>
            <a:r>
              <a:rPr lang="en-US" sz="2200" i="1" dirty="0">
                <a:latin typeface="+mn-lt"/>
                <a:ea typeface="+mn-ea"/>
              </a:rPr>
              <a:t>How should you respond?</a:t>
            </a:r>
          </a:p>
          <a:p>
            <a:pPr eaLnBrk="0" hangingPunct="0">
              <a:defRPr/>
            </a:pPr>
            <a:endParaRPr lang="en-US" sz="2200" i="1" dirty="0">
              <a:latin typeface="+mn-lt"/>
              <a:ea typeface="+mn-ea"/>
            </a:endParaRPr>
          </a:p>
          <a:p>
            <a:pPr eaLnBrk="0" hangingPunct="0">
              <a:defRPr/>
            </a:pPr>
            <a:r>
              <a:rPr lang="en-US" sz="2200" dirty="0">
                <a:latin typeface="+mn-lt"/>
                <a:ea typeface="+mn-ea"/>
              </a:rPr>
              <a:t>You should state: “Object. Relevance.”</a:t>
            </a:r>
          </a:p>
          <a:p>
            <a:pPr eaLnBrk="0" hangingPunct="0">
              <a:defRPr/>
            </a:pPr>
            <a:endParaRPr lang="en-US" sz="1200" dirty="0">
              <a:latin typeface="+mn-lt"/>
              <a:ea typeface="+mn-ea"/>
            </a:endParaRPr>
          </a:p>
          <a:p>
            <a:pPr eaLnBrk="0" hangingPunct="0">
              <a:defRPr/>
            </a:pPr>
            <a:r>
              <a:rPr lang="en-US" sz="2200" dirty="0">
                <a:latin typeface="+mn-lt"/>
                <a:ea typeface="+mn-ea"/>
              </a:rPr>
              <a:t>Then (outside the presence of the jury) you should remind the judge that the expert’s testimony is irrelevant because recovery for grief is not recoverable in wrongful death cases.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163</a:t>
            </a:fld>
            <a:endParaRPr lang="en-US" dirty="0"/>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6"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Part 9:  </a:t>
            </a:r>
            <a:br>
              <a:rPr lang="en-US" sz="5000" dirty="0">
                <a:solidFill>
                  <a:schemeClr val="bg1"/>
                </a:solidFill>
                <a:ea typeface="+mj-ea"/>
              </a:rPr>
            </a:br>
            <a:r>
              <a:rPr lang="en-US" sz="5000" dirty="0">
                <a:solidFill>
                  <a:schemeClr val="bg1"/>
                </a:solidFill>
                <a:ea typeface="+mj-ea"/>
              </a:rPr>
              <a:t>Foundation</a:t>
            </a:r>
          </a:p>
        </p:txBody>
      </p:sp>
      <p:pic>
        <p:nvPicPr>
          <p:cNvPr id="241668"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164</a:t>
            </a:fld>
            <a:endParaRPr lang="en-US" dirty="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Foundation For Witness</a:t>
            </a:r>
            <a:br>
              <a:rPr lang="en-US" sz="3500" dirty="0">
                <a:solidFill>
                  <a:schemeClr val="bg1"/>
                </a:solidFill>
                <a:ea typeface="+mj-ea"/>
              </a:rPr>
            </a:br>
            <a:r>
              <a:rPr lang="en-US" sz="2000" dirty="0">
                <a:solidFill>
                  <a:schemeClr val="bg1"/>
                </a:solidFill>
                <a:ea typeface="+mj-ea"/>
              </a:rPr>
              <a:t>Summary</a:t>
            </a:r>
          </a:p>
        </p:txBody>
      </p:sp>
      <p:pic>
        <p:nvPicPr>
          <p:cNvPr id="2437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3"/>
          <p:cNvSpPr>
            <a:spLocks noGrp="1" noChangeArrowheads="1"/>
          </p:cNvSpPr>
          <p:nvPr>
            <p:ph idx="1"/>
          </p:nvPr>
        </p:nvSpPr>
        <p:spPr>
          <a:xfrm>
            <a:off x="762000" y="2209800"/>
            <a:ext cx="7696200" cy="4525963"/>
          </a:xfrm>
        </p:spPr>
        <p:txBody>
          <a:bodyPr>
            <a:normAutofit/>
          </a:bodyPr>
          <a:lstStyle/>
          <a:p>
            <a:pPr marL="365760" indent="-256032" eaLnBrk="1" fontAlgn="auto" hangingPunct="1">
              <a:spcAft>
                <a:spcPts val="0"/>
              </a:spcAft>
              <a:buFont typeface="Wingdings 3"/>
              <a:buChar char=""/>
              <a:defRPr/>
            </a:pPr>
            <a:r>
              <a:rPr lang="en-US" sz="2200" dirty="0" err="1">
                <a:ea typeface="+mn-ea"/>
              </a:rPr>
              <a:t>Ev</a:t>
            </a:r>
            <a:r>
              <a:rPr lang="en-US" sz="2200" dirty="0">
                <a:ea typeface="+mn-ea"/>
              </a:rPr>
              <a:t>. C. 700  Witness must be </a:t>
            </a:r>
          </a:p>
          <a:p>
            <a:pPr marL="850392" lvl="1" indent="-457200" eaLnBrk="1" fontAlgn="auto" hangingPunct="1">
              <a:spcBef>
                <a:spcPts val="324"/>
              </a:spcBef>
              <a:spcAft>
                <a:spcPts val="0"/>
              </a:spcAft>
              <a:buFont typeface="+mj-lt"/>
              <a:buAutoNum type="arabicPeriod"/>
              <a:defRPr/>
            </a:pPr>
            <a:r>
              <a:rPr lang="en-US" sz="2200" dirty="0">
                <a:ea typeface="+mn-ea"/>
              </a:rPr>
              <a:t>Competent to testify </a:t>
            </a:r>
          </a:p>
          <a:p>
            <a:pPr marL="850392" lvl="1" indent="-457200" eaLnBrk="1" fontAlgn="auto" hangingPunct="1">
              <a:spcBef>
                <a:spcPts val="324"/>
              </a:spcBef>
              <a:spcAft>
                <a:spcPts val="0"/>
              </a:spcAft>
              <a:buFont typeface="+mj-lt"/>
              <a:buAutoNum type="arabicPeriod"/>
              <a:defRPr/>
            </a:pPr>
            <a:r>
              <a:rPr lang="en-US" sz="2200" dirty="0">
                <a:ea typeface="+mn-ea"/>
              </a:rPr>
              <a:t>Have personal knowledge </a:t>
            </a:r>
          </a:p>
          <a:p>
            <a:pPr marL="621792" lvl="1" eaLnBrk="1" fontAlgn="auto" hangingPunct="1">
              <a:spcBef>
                <a:spcPts val="324"/>
              </a:spcBef>
              <a:spcAft>
                <a:spcPts val="0"/>
              </a:spcAft>
              <a:buFont typeface="Verdana"/>
              <a:buNone/>
              <a:defRPr/>
            </a:pPr>
            <a:endParaRPr lang="en-US" sz="2200" dirty="0">
              <a:ea typeface="+mn-ea"/>
            </a:endParaRPr>
          </a:p>
          <a:p>
            <a:pPr marL="621792" lvl="1" eaLnBrk="1" fontAlgn="auto" hangingPunct="1">
              <a:spcBef>
                <a:spcPts val="324"/>
              </a:spcBef>
              <a:spcAft>
                <a:spcPts val="0"/>
              </a:spcAft>
              <a:buFont typeface="Verdana"/>
              <a:buNone/>
              <a:defRPr/>
            </a:pPr>
            <a:endParaRPr lang="en-US" sz="2200" dirty="0">
              <a:ea typeface="+mn-ea"/>
            </a:endParaRPr>
          </a:p>
          <a:p>
            <a:pPr marL="365760" indent="-256032" eaLnBrk="1" fontAlgn="auto" hangingPunct="1">
              <a:spcAft>
                <a:spcPts val="0"/>
              </a:spcAft>
              <a:buFont typeface="Wingdings 3"/>
              <a:buChar char=""/>
              <a:defRPr/>
            </a:pPr>
            <a:r>
              <a:rPr lang="en-US" sz="2200" dirty="0" err="1">
                <a:ea typeface="+mn-ea"/>
              </a:rPr>
              <a:t>Ev</a:t>
            </a:r>
            <a:r>
              <a:rPr lang="en-US" sz="2200" dirty="0">
                <a:ea typeface="+mn-ea"/>
              </a:rPr>
              <a:t>. C. 701  Disqualification of Witness if </a:t>
            </a:r>
          </a:p>
          <a:p>
            <a:pPr marL="850392" lvl="1" indent="-457200" eaLnBrk="1" fontAlgn="auto" hangingPunct="1">
              <a:spcBef>
                <a:spcPts val="324"/>
              </a:spcBef>
              <a:spcAft>
                <a:spcPts val="0"/>
              </a:spcAft>
              <a:buFont typeface="+mj-lt"/>
              <a:buAutoNum type="arabicPeriod"/>
              <a:defRPr/>
            </a:pPr>
            <a:r>
              <a:rPr lang="en-US" sz="2200" dirty="0">
                <a:ea typeface="+mn-ea"/>
              </a:rPr>
              <a:t>Incapable of expressing self </a:t>
            </a:r>
          </a:p>
          <a:p>
            <a:pPr marL="850392" lvl="1" indent="-457200" eaLnBrk="1" fontAlgn="auto" hangingPunct="1">
              <a:spcBef>
                <a:spcPts val="324"/>
              </a:spcBef>
              <a:spcAft>
                <a:spcPts val="0"/>
              </a:spcAft>
              <a:buFont typeface="+mj-lt"/>
              <a:buAutoNum type="arabicPeriod"/>
              <a:defRPr/>
            </a:pPr>
            <a:r>
              <a:rPr lang="en-US" sz="2200" dirty="0">
                <a:ea typeface="+mn-ea"/>
              </a:rPr>
              <a:t>Incapable of understanding duty to tell the truth</a:t>
            </a:r>
          </a:p>
          <a:p>
            <a:pPr marL="365760" indent="-256032" eaLnBrk="1" fontAlgn="auto" hangingPunct="1">
              <a:spcAft>
                <a:spcPts val="0"/>
              </a:spcAft>
              <a:buFont typeface="Wingdings 3"/>
              <a:buChar char=""/>
              <a:defRPr/>
            </a:pPr>
            <a:endParaRPr lang="en-US" sz="2800" dirty="0">
              <a:ea typeface="+mn-ea"/>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165</a:t>
            </a:fld>
            <a:endParaRPr lang="en-US" dirty="0"/>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a:t>
            </a:r>
          </a:p>
        </p:txBody>
      </p:sp>
      <p:pic>
        <p:nvPicPr>
          <p:cNvPr id="2457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5765" name="Rectangle 3"/>
          <p:cNvSpPr>
            <a:spLocks noGrp="1" noChangeArrowheads="1"/>
          </p:cNvSpPr>
          <p:nvPr>
            <p:ph idx="1"/>
          </p:nvPr>
        </p:nvSpPr>
        <p:spPr>
          <a:xfrm>
            <a:off x="762000" y="1828800"/>
            <a:ext cx="7696200" cy="4525963"/>
          </a:xfrm>
        </p:spPr>
        <p:txBody>
          <a:bodyPr/>
          <a:lstStyle/>
          <a:p>
            <a:pPr eaLnBrk="1" hangingPunct="1">
              <a:lnSpc>
                <a:spcPct val="80000"/>
              </a:lnSpc>
              <a:buNone/>
            </a:pPr>
            <a:r>
              <a:rPr lang="en-US" sz="2200" dirty="0">
                <a:ea typeface="ＭＳ Ｐゴシック" charset="-128"/>
              </a:rPr>
              <a:t>In an automobile incident case, a witness is called by the defense to testify how he saw the incident occur: </a:t>
            </a:r>
          </a:p>
          <a:p>
            <a:pPr eaLnBrk="1" hangingPunct="1">
              <a:lnSpc>
                <a:spcPct val="80000"/>
              </a:lnSpc>
            </a:pPr>
            <a:endParaRPr lang="en-US" sz="2200" dirty="0">
              <a:ea typeface="ＭＳ Ｐゴシック" charset="-128"/>
            </a:endParaRPr>
          </a:p>
          <a:p>
            <a:pPr lvl="1" eaLnBrk="1" hangingPunct="1">
              <a:lnSpc>
                <a:spcPct val="80000"/>
              </a:lnSpc>
            </a:pPr>
            <a:r>
              <a:rPr lang="en-US" sz="2200" dirty="0">
                <a:ea typeface="ＭＳ Ｐゴシック" charset="-128"/>
              </a:rPr>
              <a:t>In deposition this witness claimed to only hear what happened and then came to a conclusion which car ran the red light</a:t>
            </a:r>
          </a:p>
          <a:p>
            <a:pPr lvl="1" eaLnBrk="1" hangingPunct="1">
              <a:lnSpc>
                <a:spcPct val="80000"/>
              </a:lnSpc>
            </a:pPr>
            <a:endParaRPr lang="en-US" sz="2200" dirty="0">
              <a:ea typeface="ＭＳ Ｐゴシック" charset="-128"/>
            </a:endParaRPr>
          </a:p>
          <a:p>
            <a:pPr lvl="1" eaLnBrk="1" hangingPunct="1">
              <a:lnSpc>
                <a:spcPct val="80000"/>
              </a:lnSpc>
            </a:pPr>
            <a:r>
              <a:rPr lang="en-US" sz="2200" dirty="0">
                <a:ea typeface="ＭＳ Ｐゴシック" charset="-128"/>
              </a:rPr>
              <a:t>That is, this witness is going to somehow extrapolate from the sounds that plaintiff ran the red light</a:t>
            </a:r>
          </a:p>
          <a:p>
            <a:pPr lvl="1" eaLnBrk="1" hangingPunct="1">
              <a:lnSpc>
                <a:spcPct val="80000"/>
              </a:lnSpc>
              <a:buFont typeface="Wingdings" pitchFamily="2" charset="2"/>
              <a:buNone/>
            </a:pPr>
            <a:endParaRPr lang="en-US" sz="2200" dirty="0">
              <a:ea typeface="ＭＳ Ｐゴシック" charset="-128"/>
            </a:endParaRPr>
          </a:p>
          <a:p>
            <a:pPr eaLnBrk="1" hangingPunct="1">
              <a:lnSpc>
                <a:spcPct val="80000"/>
              </a:lnSpc>
              <a:buFont typeface="Wingdings" pitchFamily="2" charset="2"/>
              <a:buNone/>
            </a:pPr>
            <a:r>
              <a:rPr lang="en-US" sz="2200" i="1" dirty="0">
                <a:ea typeface="ＭＳ Ｐゴシック" charset="-128"/>
              </a:rPr>
              <a:t>You are the plaintiff's lawyer, what do you do?</a:t>
            </a:r>
            <a:r>
              <a:rPr lang="en-US" sz="2200" dirty="0">
                <a:ea typeface="ＭＳ Ｐゴシック" charset="-128"/>
              </a:rPr>
              <a:t> </a:t>
            </a:r>
          </a:p>
          <a:p>
            <a:pPr eaLnBrk="1" hangingPunct="1"/>
            <a:endParaRPr lang="en-US" sz="2800" dirty="0">
              <a:ea typeface="ＭＳ Ｐゴシック" charset="-128"/>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166</a:t>
            </a:fld>
            <a:endParaRPr lang="en-US" dirty="0"/>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rPr>
              <a:t>Foundation</a:t>
            </a:r>
            <a:endParaRPr lang="en-US" sz="3500" dirty="0">
              <a:solidFill>
                <a:schemeClr val="bg1"/>
              </a:solidFill>
              <a:ea typeface="+mj-ea"/>
            </a:endParaRPr>
          </a:p>
        </p:txBody>
      </p:sp>
      <p:pic>
        <p:nvPicPr>
          <p:cNvPr id="2478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7813" name="Rectangle 3"/>
          <p:cNvSpPr>
            <a:spLocks noGrp="1" noChangeArrowheads="1"/>
          </p:cNvSpPr>
          <p:nvPr>
            <p:ph idx="1"/>
          </p:nvPr>
        </p:nvSpPr>
        <p:spPr>
          <a:xfrm>
            <a:off x="762000" y="1828800"/>
            <a:ext cx="7696200" cy="4525963"/>
          </a:xfrm>
        </p:spPr>
        <p:txBody>
          <a:bodyPr/>
          <a:lstStyle/>
          <a:p>
            <a:pPr eaLnBrk="1" hangingPunct="1"/>
            <a:r>
              <a:rPr lang="ja-JP" altLang="en-US" sz="2200" dirty="0">
                <a:ea typeface="ＭＳ Ｐゴシック" charset="-128"/>
              </a:rPr>
              <a:t>“</a:t>
            </a:r>
            <a:r>
              <a:rPr lang="en-US" altLang="ja-JP" sz="2200" dirty="0">
                <a:ea typeface="ＭＳ Ｐゴシック" charset="-128"/>
              </a:rPr>
              <a:t>Object, lack of foundation</a:t>
            </a:r>
            <a:r>
              <a:rPr lang="ja-JP" altLang="en-US" sz="2200" dirty="0">
                <a:ea typeface="ＭＳ Ｐゴシック" charset="-128"/>
              </a:rPr>
              <a:t>”</a:t>
            </a:r>
            <a:r>
              <a:rPr lang="en-US" altLang="ja-JP" sz="2200" dirty="0">
                <a:ea typeface="ＭＳ Ｐゴシック" charset="-128"/>
              </a:rPr>
              <a:t> </a:t>
            </a:r>
          </a:p>
          <a:p>
            <a:pPr eaLnBrk="1" hangingPunct="1">
              <a:buFont typeface="Wingdings 3" pitchFamily="18" charset="2"/>
              <a:buNone/>
            </a:pPr>
            <a:endParaRPr lang="en-US" sz="2200" dirty="0">
              <a:ea typeface="ＭＳ Ｐゴシック" charset="-128"/>
            </a:endParaRPr>
          </a:p>
          <a:p>
            <a:pPr lvl="1" eaLnBrk="1" hangingPunct="1"/>
            <a:r>
              <a:rPr lang="en-US" sz="2200" dirty="0">
                <a:ea typeface="ＭＳ Ｐゴシック" charset="-128"/>
              </a:rPr>
              <a:t>“This witness is incompetent as he did not witness the incident but only heard it.</a:t>
            </a:r>
            <a:r>
              <a:rPr lang="ja-JP" altLang="en-US" sz="2200" dirty="0">
                <a:ea typeface="ＭＳ Ｐゴシック" charset="-128"/>
              </a:rPr>
              <a:t>”</a:t>
            </a:r>
            <a:endParaRPr lang="en-US" altLang="ja-JP" sz="2200" dirty="0">
              <a:ea typeface="ＭＳ Ｐゴシック" charset="-128"/>
            </a:endParaRPr>
          </a:p>
          <a:p>
            <a:pPr lvl="1" eaLnBrk="1" hangingPunct="1"/>
            <a:endParaRPr lang="en-US" sz="2200" dirty="0">
              <a:ea typeface="ＭＳ Ｐゴシック" charset="-128"/>
            </a:endParaRPr>
          </a:p>
          <a:p>
            <a:pPr lvl="1" eaLnBrk="1" hangingPunct="1"/>
            <a:r>
              <a:rPr lang="en-US" sz="2200" dirty="0">
                <a:ea typeface="ＭＳ Ｐゴシック" charset="-128"/>
              </a:rPr>
              <a:t>Ask for a </a:t>
            </a:r>
            <a:r>
              <a:rPr lang="en-US" sz="2200" dirty="0" err="1">
                <a:ea typeface="ＭＳ Ｐゴシック" charset="-128"/>
              </a:rPr>
              <a:t>Ev</a:t>
            </a:r>
            <a:r>
              <a:rPr lang="en-US" sz="2200" dirty="0">
                <a:ea typeface="ＭＳ Ｐゴシック" charset="-128"/>
              </a:rPr>
              <a:t>. C. 402 hearing to show that the preliminary fact of </a:t>
            </a:r>
            <a:r>
              <a:rPr lang="ja-JP" altLang="en-US" sz="2200" dirty="0">
                <a:ea typeface="ＭＳ Ｐゴシック" charset="-128"/>
              </a:rPr>
              <a:t>“</a:t>
            </a:r>
            <a:r>
              <a:rPr lang="en-US" altLang="ja-JP" sz="2200" dirty="0">
                <a:ea typeface="ＭＳ Ｐゴシック" charset="-128"/>
              </a:rPr>
              <a:t>viewing the incident</a:t>
            </a:r>
            <a:r>
              <a:rPr lang="ja-JP" altLang="en-US" sz="2200" dirty="0">
                <a:ea typeface="ＭＳ Ｐゴシック" charset="-128"/>
              </a:rPr>
              <a:t>”</a:t>
            </a:r>
            <a:r>
              <a:rPr lang="en-US" altLang="ja-JP" sz="2200" dirty="0">
                <a:ea typeface="ＭＳ Ｐゴシック" charset="-128"/>
              </a:rPr>
              <a:t> did not occur.</a:t>
            </a:r>
          </a:p>
          <a:p>
            <a:pPr eaLnBrk="1" hangingPunct="1"/>
            <a:endParaRPr lang="en-US" sz="28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167</a:t>
            </a:fld>
            <a:endParaRPr lang="en-US" dirty="0"/>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Foundation For Writing</a:t>
            </a:r>
            <a:br>
              <a:rPr lang="en-US" sz="3500" dirty="0">
                <a:solidFill>
                  <a:schemeClr val="bg1"/>
                </a:solidFill>
                <a:ea typeface="+mj-ea"/>
              </a:rPr>
            </a:br>
            <a:r>
              <a:rPr lang="en-US" sz="2000" dirty="0">
                <a:solidFill>
                  <a:schemeClr val="bg1"/>
                </a:solidFill>
                <a:ea typeface="+mj-ea"/>
              </a:rPr>
              <a:t>Summary</a:t>
            </a:r>
          </a:p>
        </p:txBody>
      </p:sp>
      <p:pic>
        <p:nvPicPr>
          <p:cNvPr id="2498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9861" name="Rectangle 3"/>
          <p:cNvSpPr>
            <a:spLocks noGrp="1" noChangeArrowheads="1"/>
          </p:cNvSpPr>
          <p:nvPr>
            <p:ph idx="1"/>
          </p:nvPr>
        </p:nvSpPr>
        <p:spPr>
          <a:xfrm>
            <a:off x="762000" y="1828800"/>
            <a:ext cx="7696200" cy="4525963"/>
          </a:xfrm>
        </p:spPr>
        <p:txBody>
          <a:bodyPr/>
          <a:lstStyle/>
          <a:p>
            <a:pPr eaLnBrk="1" hangingPunct="1"/>
            <a:r>
              <a:rPr lang="en-US" sz="2400" dirty="0">
                <a:ea typeface="ＭＳ Ｐゴシック" charset="-128"/>
              </a:rPr>
              <a:t>Authentication:  Prove it is the writing claimed to be</a:t>
            </a:r>
          </a:p>
          <a:p>
            <a:pPr eaLnBrk="1" hangingPunct="1"/>
            <a:endParaRPr lang="en-US" sz="2400" dirty="0">
              <a:ea typeface="ＭＳ Ｐゴシック" charset="-128"/>
            </a:endParaRPr>
          </a:p>
          <a:p>
            <a:pPr eaLnBrk="1" hangingPunct="1"/>
            <a:r>
              <a:rPr lang="en-US" sz="2200" dirty="0" err="1">
                <a:ea typeface="ＭＳ Ｐゴシック" charset="-128"/>
              </a:rPr>
              <a:t>Ev</a:t>
            </a:r>
            <a:r>
              <a:rPr lang="en-US" sz="2200" dirty="0">
                <a:ea typeface="ＭＳ Ｐゴシック" charset="-128"/>
              </a:rPr>
              <a:t>. C. 1400. Authentication of a writing means </a:t>
            </a:r>
          </a:p>
          <a:p>
            <a:pPr lvl="1" eaLnBrk="1" hangingPunct="1"/>
            <a:r>
              <a:rPr lang="en-US" sz="2200" dirty="0">
                <a:ea typeface="ＭＳ Ｐゴシック" charset="-128"/>
              </a:rPr>
              <a:t>(a) the introduction of evidence sufficient to sustain a finding that it is the writing that the proponent of the evidence claims it is or </a:t>
            </a:r>
          </a:p>
          <a:p>
            <a:pPr lvl="1" eaLnBrk="1" hangingPunct="1"/>
            <a:r>
              <a:rPr lang="en-US" sz="2200" dirty="0">
                <a:ea typeface="ＭＳ Ｐゴシック" charset="-128"/>
              </a:rPr>
              <a:t>(b) the establishment of such facts by any other means provided by law.</a:t>
            </a:r>
          </a:p>
          <a:p>
            <a:pPr eaLnBrk="1" hangingPunct="1"/>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168</a:t>
            </a:fld>
            <a:endParaRPr lang="en-US"/>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Foundation For Writing</a:t>
            </a:r>
            <a:br>
              <a:rPr lang="en-US" sz="3500" dirty="0">
                <a:solidFill>
                  <a:schemeClr val="bg1"/>
                </a:solidFill>
                <a:ea typeface="+mj-ea"/>
              </a:rPr>
            </a:br>
            <a:r>
              <a:rPr lang="en-US" sz="2000" dirty="0">
                <a:solidFill>
                  <a:schemeClr val="bg1"/>
                </a:solidFill>
                <a:ea typeface="+mj-ea"/>
              </a:rPr>
              <a:t>Summary</a:t>
            </a:r>
          </a:p>
        </p:txBody>
      </p:sp>
      <p:pic>
        <p:nvPicPr>
          <p:cNvPr id="2519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1909" name="Rectangle 3"/>
          <p:cNvSpPr>
            <a:spLocks noGrp="1" noChangeArrowheads="1"/>
          </p:cNvSpPr>
          <p:nvPr>
            <p:ph idx="1"/>
          </p:nvPr>
        </p:nvSpPr>
        <p:spPr>
          <a:xfrm>
            <a:off x="762000" y="1828800"/>
            <a:ext cx="7696200" cy="4525963"/>
          </a:xfrm>
        </p:spPr>
        <p:txBody>
          <a:bodyPr/>
          <a:lstStyle/>
          <a:p>
            <a:pPr eaLnBrk="1" hangingPunct="1"/>
            <a:r>
              <a:rPr lang="en-US" sz="2400" dirty="0">
                <a:ea typeface="ＭＳ Ｐゴシック" charset="-128"/>
              </a:rPr>
              <a:t>Authentication:  Prove it is the writing claimed to be</a:t>
            </a:r>
          </a:p>
          <a:p>
            <a:pPr eaLnBrk="1" hangingPunct="1"/>
            <a:endParaRPr lang="en-US" sz="2200" dirty="0">
              <a:ea typeface="ＭＳ Ｐゴシック" charset="-128"/>
            </a:endParaRPr>
          </a:p>
          <a:p>
            <a:pPr eaLnBrk="1" hangingPunct="1"/>
            <a:r>
              <a:rPr lang="en-US" sz="2200" dirty="0" err="1">
                <a:ea typeface="ＭＳ Ｐゴシック" charset="-128"/>
              </a:rPr>
              <a:t>Ev</a:t>
            </a:r>
            <a:r>
              <a:rPr lang="en-US" sz="2200" dirty="0">
                <a:ea typeface="ＭＳ Ｐゴシック" charset="-128"/>
              </a:rPr>
              <a:t>. C. 1401. Requirement of Authentication</a:t>
            </a:r>
          </a:p>
          <a:p>
            <a:pPr lvl="1" eaLnBrk="1" hangingPunct="1"/>
            <a:r>
              <a:rPr lang="en-US" sz="2200" dirty="0">
                <a:ea typeface="ＭＳ Ｐゴシック" charset="-128"/>
              </a:rPr>
              <a:t>(a) Authentication of a writing is required before it may be received in evidence.</a:t>
            </a:r>
          </a:p>
          <a:p>
            <a:pPr lvl="1" eaLnBrk="1" hangingPunct="1"/>
            <a:r>
              <a:rPr lang="en-US" sz="2200" dirty="0">
                <a:ea typeface="ＭＳ Ｐゴシック" charset="-128"/>
              </a:rPr>
              <a:t>(b) Authentication of a writing is required before secondary evidence of its content may be received in evidence</a:t>
            </a:r>
          </a:p>
          <a:p>
            <a:pPr eaLnBrk="1" hangingPunct="1"/>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169</a:t>
            </a:fld>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Trial Aids You </a:t>
            </a:r>
            <a:br>
              <a:rPr lang="en-US" sz="3600" dirty="0">
                <a:solidFill>
                  <a:schemeClr val="bg1"/>
                </a:solidFill>
              </a:rPr>
            </a:br>
            <a:r>
              <a:rPr lang="en-US" sz="3600" dirty="0">
                <a:solidFill>
                  <a:schemeClr val="bg1"/>
                </a:solidFill>
              </a:rPr>
              <a:t>Always Bring to Trial </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85800" y="1764268"/>
            <a:ext cx="8229600" cy="461665"/>
          </a:xfrm>
          <a:prstGeom prst="rect">
            <a:avLst/>
          </a:prstGeom>
        </p:spPr>
        <p:txBody>
          <a:bodyPr wrap="square">
            <a:spAutoFit/>
          </a:bodyPr>
          <a:lstStyle/>
          <a:p>
            <a:r>
              <a:rPr lang="en-US" sz="2400" dirty="0">
                <a:latin typeface="+mn-lt"/>
              </a:rPr>
              <a:t>What evidence aids should you always bring to trial?</a:t>
            </a:r>
          </a:p>
        </p:txBody>
      </p:sp>
      <p:sp>
        <p:nvSpPr>
          <p:cNvPr id="3" name="Slide Number Placeholder 2"/>
          <p:cNvSpPr>
            <a:spLocks noGrp="1"/>
          </p:cNvSpPr>
          <p:nvPr>
            <p:ph type="sldNum" sz="quarter" idx="12"/>
          </p:nvPr>
        </p:nvSpPr>
        <p:spPr/>
        <p:txBody>
          <a:bodyPr/>
          <a:lstStyle/>
          <a:p>
            <a:fld id="{2371B9ED-B519-4823-941E-6B66CBD1E6FC}" type="slidenum">
              <a:rPr lang="en-US" smtClean="0"/>
              <a:pPr/>
              <a:t>17</a:t>
            </a:fld>
            <a:endParaRPr lang="en-US"/>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Foundation For Writing</a:t>
            </a:r>
            <a:br>
              <a:rPr lang="en-US" sz="3500" dirty="0">
                <a:solidFill>
                  <a:schemeClr val="bg1"/>
                </a:solidFill>
                <a:ea typeface="+mj-ea"/>
              </a:rPr>
            </a:br>
            <a:r>
              <a:rPr lang="en-US" sz="2000" dirty="0">
                <a:solidFill>
                  <a:schemeClr val="bg1"/>
                </a:solidFill>
                <a:ea typeface="+mj-ea"/>
              </a:rPr>
              <a:t>Summary</a:t>
            </a:r>
          </a:p>
        </p:txBody>
      </p:sp>
      <p:pic>
        <p:nvPicPr>
          <p:cNvPr id="25395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3957" name="Rectangle 3"/>
          <p:cNvSpPr>
            <a:spLocks noGrp="1" noChangeArrowheads="1"/>
          </p:cNvSpPr>
          <p:nvPr>
            <p:ph idx="1"/>
          </p:nvPr>
        </p:nvSpPr>
        <p:spPr>
          <a:xfrm>
            <a:off x="762000" y="1828800"/>
            <a:ext cx="7696200" cy="4525963"/>
          </a:xfrm>
        </p:spPr>
        <p:txBody>
          <a:bodyPr/>
          <a:lstStyle/>
          <a:p>
            <a:pPr eaLnBrk="1" hangingPunct="1"/>
            <a:r>
              <a:rPr lang="en-US" sz="2400" dirty="0">
                <a:ea typeface="ＭＳ Ｐゴシック" charset="-128"/>
              </a:rPr>
              <a:t>Secondary Evidence (Copies of documents)</a:t>
            </a:r>
          </a:p>
          <a:p>
            <a:pPr eaLnBrk="1" hangingPunct="1">
              <a:buFont typeface="Wingdings 3" pitchFamily="18" charset="2"/>
              <a:buNone/>
            </a:pPr>
            <a:endParaRPr lang="en-US" sz="2400" dirty="0">
              <a:ea typeface="ＭＳ Ｐゴシック" charset="-128"/>
            </a:endParaRPr>
          </a:p>
          <a:p>
            <a:pPr eaLnBrk="1" hangingPunct="1"/>
            <a:r>
              <a:rPr lang="en-US" sz="2000" dirty="0" err="1">
                <a:ea typeface="ＭＳ Ｐゴシック" charset="-128"/>
              </a:rPr>
              <a:t>Ev</a:t>
            </a:r>
            <a:r>
              <a:rPr lang="en-US" sz="2000" dirty="0">
                <a:ea typeface="ＭＳ Ｐゴシック" charset="-128"/>
              </a:rPr>
              <a:t>. C. 1520-1 The content of a writing may be proved by an otherwise admissible original </a:t>
            </a:r>
            <a:r>
              <a:rPr lang="en-US" sz="2000" i="1" dirty="0">
                <a:ea typeface="ＭＳ Ｐゴシック" charset="-128"/>
              </a:rPr>
              <a:t>(this replaces The Best Evidence Rule which required originals).</a:t>
            </a:r>
          </a:p>
          <a:p>
            <a:pPr eaLnBrk="1" hangingPunct="1"/>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170</a:t>
            </a:fld>
            <a:endParaRPr lang="en-US" dirty="0"/>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Foundation For Writing</a:t>
            </a:r>
            <a:br>
              <a:rPr lang="en-US" sz="3500" dirty="0">
                <a:solidFill>
                  <a:schemeClr val="bg1"/>
                </a:solidFill>
                <a:ea typeface="+mj-ea"/>
              </a:rPr>
            </a:br>
            <a:r>
              <a:rPr lang="en-US" sz="2000" dirty="0">
                <a:solidFill>
                  <a:schemeClr val="bg1"/>
                </a:solidFill>
                <a:ea typeface="+mj-ea"/>
              </a:rPr>
              <a:t>Summary</a:t>
            </a:r>
          </a:p>
        </p:txBody>
      </p:sp>
      <p:pic>
        <p:nvPicPr>
          <p:cNvPr id="2560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6005" name="Rectangle 3"/>
          <p:cNvSpPr>
            <a:spLocks noGrp="1" noChangeArrowheads="1"/>
          </p:cNvSpPr>
          <p:nvPr>
            <p:ph idx="1"/>
          </p:nvPr>
        </p:nvSpPr>
        <p:spPr>
          <a:xfrm>
            <a:off x="762000" y="1828800"/>
            <a:ext cx="7696200" cy="4525963"/>
          </a:xfrm>
        </p:spPr>
        <p:txBody>
          <a:bodyPr/>
          <a:lstStyle/>
          <a:p>
            <a:pPr eaLnBrk="1" hangingPunct="1"/>
            <a:r>
              <a:rPr lang="en-US" sz="2200" dirty="0" err="1">
                <a:ea typeface="ＭＳ Ｐゴシック" charset="-128"/>
              </a:rPr>
              <a:t>Ev</a:t>
            </a:r>
            <a:r>
              <a:rPr lang="en-US" sz="2200" dirty="0">
                <a:ea typeface="ＭＳ Ｐゴシック" charset="-128"/>
              </a:rPr>
              <a:t>. C. 1521 Secondary Evidence Rule</a:t>
            </a:r>
          </a:p>
          <a:p>
            <a:pPr lvl="1" eaLnBrk="1" hangingPunct="1">
              <a:lnSpc>
                <a:spcPct val="90000"/>
              </a:lnSpc>
            </a:pPr>
            <a:r>
              <a:rPr lang="en-US" sz="2200" dirty="0">
                <a:ea typeface="ＭＳ Ｐゴシック" charset="-128"/>
              </a:rPr>
              <a:t>(a) The content of a writing may be proved by otherwise admissible secondary evidence.  The court shall exclude secondary evidence of the content of writing if the court determines either of the following:</a:t>
            </a:r>
          </a:p>
          <a:p>
            <a:pPr lvl="2" eaLnBrk="1" hangingPunct="1">
              <a:lnSpc>
                <a:spcPct val="90000"/>
              </a:lnSpc>
            </a:pPr>
            <a:r>
              <a:rPr lang="en-US" sz="2200" dirty="0">
                <a:ea typeface="ＭＳ Ｐゴシック" charset="-128"/>
              </a:rPr>
              <a:t>(1) A genuine dispute exists concerning material terms of the writing and justice requires the exclusion, or</a:t>
            </a:r>
          </a:p>
          <a:p>
            <a:pPr lvl="2" eaLnBrk="1" hangingPunct="1">
              <a:lnSpc>
                <a:spcPct val="90000"/>
              </a:lnSpc>
            </a:pPr>
            <a:r>
              <a:rPr lang="en-US" sz="2200" dirty="0">
                <a:ea typeface="ＭＳ Ｐゴシック" charset="-128"/>
              </a:rPr>
              <a:t>(2) Admission of the secondary evidence would be unfair.</a:t>
            </a:r>
          </a:p>
          <a:p>
            <a:pPr eaLnBrk="1" hangingPunct="1"/>
            <a:r>
              <a:rPr lang="en-US" sz="2200" dirty="0">
                <a:ea typeface="ＭＳ Ｐゴシック" charset="-128"/>
              </a:rPr>
              <a:t>But see </a:t>
            </a:r>
            <a:r>
              <a:rPr lang="en-US" sz="2200" dirty="0" err="1">
                <a:ea typeface="ＭＳ Ｐゴシック" charset="-128"/>
              </a:rPr>
              <a:t>Ev</a:t>
            </a:r>
            <a:r>
              <a:rPr lang="en-US" sz="2200" dirty="0">
                <a:ea typeface="ＭＳ Ｐゴシック" charset="-128"/>
              </a:rPr>
              <a:t>. C. 1522  Secondary Evidence Rule in Criminal Cases</a:t>
            </a:r>
          </a:p>
          <a:p>
            <a:pPr eaLnBrk="1" hangingPunct="1"/>
            <a:endParaRPr lang="en-US" sz="28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171</a:t>
            </a:fld>
            <a:endParaRPr lang="en-US"/>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a:bodyPr>
          <a:lstStyle/>
          <a:p>
            <a:pPr algn="ctr" eaLnBrk="1" fontAlgn="auto" hangingPunct="1">
              <a:spcAft>
                <a:spcPts val="0"/>
              </a:spcAft>
              <a:defRPr/>
            </a:pPr>
            <a:r>
              <a:rPr lang="en-US" sz="3500" dirty="0">
                <a:solidFill>
                  <a:schemeClr val="bg1"/>
                </a:solidFill>
                <a:ea typeface="+mj-ea"/>
              </a:rPr>
              <a:t>Admitting a Document</a:t>
            </a:r>
            <a:br>
              <a:rPr lang="en-US" sz="3500" dirty="0">
                <a:solidFill>
                  <a:schemeClr val="bg1"/>
                </a:solidFill>
                <a:ea typeface="+mj-ea"/>
              </a:rPr>
            </a:br>
            <a:r>
              <a:rPr lang="en-US" sz="2000" dirty="0">
                <a:solidFill>
                  <a:schemeClr val="bg1"/>
                </a:solidFill>
                <a:ea typeface="+mj-ea"/>
              </a:rPr>
              <a:t>Example</a:t>
            </a:r>
          </a:p>
        </p:txBody>
      </p:sp>
      <p:pic>
        <p:nvPicPr>
          <p:cNvPr id="2580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8053" name="Rectangle 3"/>
          <p:cNvSpPr>
            <a:spLocks noGrp="1" noChangeArrowheads="1"/>
          </p:cNvSpPr>
          <p:nvPr>
            <p:ph idx="1"/>
          </p:nvPr>
        </p:nvSpPr>
        <p:spPr>
          <a:xfrm>
            <a:off x="762000" y="1676401"/>
            <a:ext cx="7696200" cy="5257800"/>
          </a:xfrm>
        </p:spPr>
        <p:txBody>
          <a:bodyPr/>
          <a:lstStyle/>
          <a:p>
            <a:pPr eaLnBrk="1" hangingPunct="1">
              <a:spcBef>
                <a:spcPts val="1200"/>
              </a:spcBef>
              <a:buNone/>
            </a:pPr>
            <a:r>
              <a:rPr lang="en-US" sz="2200" u="sng" dirty="0">
                <a:ea typeface="ＭＳ Ｐゴシック" charset="-128"/>
              </a:rPr>
              <a:t>Steps to Admit a Real Estate Contract Into Evidence:</a:t>
            </a:r>
          </a:p>
          <a:p>
            <a:pPr eaLnBrk="1" hangingPunct="1">
              <a:spcBef>
                <a:spcPts val="1200"/>
              </a:spcBef>
            </a:pPr>
            <a:r>
              <a:rPr lang="en-US" sz="2200" dirty="0">
                <a:ea typeface="ＭＳ Ｐゴシック" charset="-128"/>
              </a:rPr>
              <a:t>Admitting Counsel has shown through direct examination that the witness was the realtor who prepared the real estate contract between defendant and plaintiff </a:t>
            </a:r>
          </a:p>
          <a:p>
            <a:pPr eaLnBrk="1" hangingPunct="1">
              <a:lnSpc>
                <a:spcPct val="80000"/>
              </a:lnSpc>
              <a:spcBef>
                <a:spcPts val="1200"/>
              </a:spcBef>
            </a:pPr>
            <a:r>
              <a:rPr lang="en-US" sz="2200" b="1" dirty="0">
                <a:ea typeface="ＭＳ Ｐゴシック" charset="-128"/>
              </a:rPr>
              <a:t>Admitting Counsel: </a:t>
            </a:r>
            <a:r>
              <a:rPr lang="en-US" sz="2200" dirty="0">
                <a:ea typeface="ＭＳ Ｐゴシック" charset="-128"/>
              </a:rPr>
              <a:t>shows to opposing counsel</a:t>
            </a:r>
          </a:p>
          <a:p>
            <a:pPr eaLnBrk="1" hangingPunct="1">
              <a:lnSpc>
                <a:spcPct val="80000"/>
              </a:lnSpc>
              <a:spcBef>
                <a:spcPts val="1200"/>
              </a:spcBef>
            </a:pPr>
            <a:r>
              <a:rPr lang="en-US" sz="2200" b="1" dirty="0">
                <a:ea typeface="ＭＳ Ｐゴシック" charset="-128"/>
              </a:rPr>
              <a:t>Admitting Counsel: </a:t>
            </a:r>
            <a:r>
              <a:rPr lang="en-US" sz="2200" dirty="0">
                <a:ea typeface="ＭＳ Ｐゴシック" charset="-128"/>
              </a:rPr>
              <a:t>“I</a:t>
            </a:r>
            <a:r>
              <a:rPr lang="en-US" altLang="ja-JP" sz="2200" dirty="0">
                <a:ea typeface="ＭＳ Ｐゴシック" charset="-128"/>
              </a:rPr>
              <a:t> ask to have this document marked for identification as plaintiff’s next in line.</a:t>
            </a:r>
            <a:r>
              <a:rPr lang="ja-JP" altLang="en-US" sz="2200" dirty="0">
                <a:ea typeface="ＭＳ Ｐゴシック" charset="-128"/>
              </a:rPr>
              <a:t>”</a:t>
            </a:r>
            <a:endParaRPr lang="en-US" altLang="ja-JP" sz="2200" dirty="0">
              <a:ea typeface="ＭＳ Ｐゴシック" charset="-128"/>
            </a:endParaRPr>
          </a:p>
          <a:p>
            <a:pPr eaLnBrk="1" hangingPunct="1">
              <a:lnSpc>
                <a:spcPct val="80000"/>
              </a:lnSpc>
              <a:spcBef>
                <a:spcPts val="1200"/>
              </a:spcBef>
            </a:pPr>
            <a:r>
              <a:rPr lang="en-US" sz="2200" dirty="0">
                <a:ea typeface="ＭＳ Ｐゴシック" charset="-128"/>
              </a:rPr>
              <a:t>Clerk puts an exhibit sticker on the document if not already pre-marked; </a:t>
            </a:r>
            <a:r>
              <a:rPr lang="en-US" sz="2200" b="1" dirty="0">
                <a:ea typeface="ＭＳ Ｐゴシック" charset="-128"/>
              </a:rPr>
              <a:t>Clerk:</a:t>
            </a:r>
            <a:r>
              <a:rPr lang="en-US" sz="2200" dirty="0">
                <a:ea typeface="ＭＳ Ｐゴシック" charset="-128"/>
              </a:rPr>
              <a:t> </a:t>
            </a:r>
            <a:r>
              <a:rPr lang="ja-JP" altLang="en-US" sz="2200" dirty="0">
                <a:ea typeface="ＭＳ Ｐゴシック" charset="-128"/>
              </a:rPr>
              <a:t>“</a:t>
            </a:r>
            <a:r>
              <a:rPr lang="en-US" altLang="ja-JP" sz="2200" dirty="0">
                <a:ea typeface="ＭＳ Ｐゴシック" charset="-128"/>
              </a:rPr>
              <a:t>Exhibit 63 Marked for Identification</a:t>
            </a:r>
            <a:r>
              <a:rPr lang="ja-JP" altLang="en-US" sz="2200" dirty="0">
                <a:ea typeface="ＭＳ Ｐゴシック" charset="-128"/>
              </a:rPr>
              <a:t>”</a:t>
            </a:r>
            <a:r>
              <a:rPr lang="en-US" altLang="ja-JP" sz="2200" dirty="0">
                <a:ea typeface="ＭＳ Ｐゴシック" charset="-128"/>
              </a:rPr>
              <a:t> </a:t>
            </a:r>
            <a:endParaRPr lang="en-US" sz="2200" dirty="0">
              <a:ea typeface="ＭＳ Ｐゴシック" charset="-128"/>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172</a:t>
            </a:fld>
            <a:endParaRPr lang="en-US" dirty="0"/>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a:bodyPr>
          <a:lstStyle/>
          <a:p>
            <a:pPr algn="ctr" eaLnBrk="1" fontAlgn="auto" hangingPunct="1">
              <a:spcAft>
                <a:spcPts val="0"/>
              </a:spcAft>
              <a:defRPr/>
            </a:pPr>
            <a:r>
              <a:rPr lang="en-US" sz="3500" dirty="0">
                <a:solidFill>
                  <a:schemeClr val="bg1"/>
                </a:solidFill>
              </a:rPr>
              <a:t>Admitting a Document</a:t>
            </a:r>
            <a:br>
              <a:rPr lang="en-US" sz="3500" dirty="0">
                <a:solidFill>
                  <a:schemeClr val="bg1"/>
                </a:solidFill>
              </a:rPr>
            </a:br>
            <a:r>
              <a:rPr lang="en-US" sz="2000" dirty="0">
                <a:solidFill>
                  <a:schemeClr val="bg1"/>
                </a:solidFill>
              </a:rPr>
              <a:t>Example</a:t>
            </a:r>
            <a:endParaRPr lang="en-US" sz="3500" dirty="0">
              <a:solidFill>
                <a:schemeClr val="bg1"/>
              </a:solidFill>
              <a:ea typeface="+mj-ea"/>
            </a:endParaRPr>
          </a:p>
        </p:txBody>
      </p:sp>
      <p:pic>
        <p:nvPicPr>
          <p:cNvPr id="2600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0101" name="Rectangle 3"/>
          <p:cNvSpPr>
            <a:spLocks noGrp="1" noChangeArrowheads="1"/>
          </p:cNvSpPr>
          <p:nvPr>
            <p:ph idx="1"/>
          </p:nvPr>
        </p:nvSpPr>
        <p:spPr>
          <a:xfrm>
            <a:off x="762000" y="1828800"/>
            <a:ext cx="7696200" cy="4525963"/>
          </a:xfrm>
        </p:spPr>
        <p:txBody>
          <a:bodyPr/>
          <a:lstStyle/>
          <a:p>
            <a:pPr eaLnBrk="1" hangingPunct="1">
              <a:lnSpc>
                <a:spcPct val="80000"/>
              </a:lnSpc>
              <a:spcBef>
                <a:spcPts val="1200"/>
              </a:spcBef>
            </a:pPr>
            <a:r>
              <a:rPr lang="en-US" sz="2200" dirty="0">
                <a:ea typeface="ＭＳ Ｐゴシック" charset="-128"/>
              </a:rPr>
              <a:t>Admitting Counsel addressing Witness: </a:t>
            </a:r>
          </a:p>
          <a:p>
            <a:pPr lvl="1" eaLnBrk="1" hangingPunct="1">
              <a:lnSpc>
                <a:spcPct val="80000"/>
              </a:lnSpc>
              <a:spcBef>
                <a:spcPts val="1200"/>
              </a:spcBef>
            </a:pPr>
            <a:r>
              <a:rPr lang="en-US" sz="2000" dirty="0">
                <a:ea typeface="ＭＳ Ｐゴシック" charset="-128"/>
              </a:rPr>
              <a:t>Q:  “What is this document?”</a:t>
            </a:r>
          </a:p>
          <a:p>
            <a:pPr lvl="1" eaLnBrk="1" hangingPunct="1">
              <a:lnSpc>
                <a:spcPct val="80000"/>
              </a:lnSpc>
              <a:spcBef>
                <a:spcPts val="1200"/>
              </a:spcBef>
            </a:pPr>
            <a:r>
              <a:rPr lang="en-US" sz="2000" dirty="0">
                <a:ea typeface="ＭＳ Ｐゴシック" charset="-128"/>
              </a:rPr>
              <a:t>A:  “It is the real estate contract entered into between the plaintiff and defendant.”</a:t>
            </a:r>
          </a:p>
          <a:p>
            <a:pPr lvl="1" eaLnBrk="1" hangingPunct="1">
              <a:lnSpc>
                <a:spcPct val="80000"/>
              </a:lnSpc>
              <a:spcBef>
                <a:spcPts val="1200"/>
              </a:spcBef>
            </a:pPr>
            <a:r>
              <a:rPr lang="en-US" sz="2000" dirty="0">
                <a:ea typeface="ＭＳ Ｐゴシック" charset="-128"/>
              </a:rPr>
              <a:t>Q:  “How are you familiar with the document?”</a:t>
            </a:r>
          </a:p>
          <a:p>
            <a:pPr lvl="1" eaLnBrk="1" hangingPunct="1">
              <a:lnSpc>
                <a:spcPct val="80000"/>
              </a:lnSpc>
              <a:spcBef>
                <a:spcPts val="1200"/>
              </a:spcBef>
            </a:pPr>
            <a:r>
              <a:rPr lang="en-US" sz="2000" dirty="0">
                <a:ea typeface="ＭＳ Ｐゴシック" charset="-128"/>
              </a:rPr>
              <a:t>A:  “I prepared the document in the normal course of my business as a realtor.”</a:t>
            </a:r>
          </a:p>
          <a:p>
            <a:pPr lvl="1" eaLnBrk="1" hangingPunct="1">
              <a:lnSpc>
                <a:spcPct val="80000"/>
              </a:lnSpc>
              <a:spcBef>
                <a:spcPts val="1200"/>
              </a:spcBef>
            </a:pPr>
            <a:r>
              <a:rPr lang="en-US" sz="2000" dirty="0">
                <a:ea typeface="ＭＳ Ｐゴシック" charset="-128"/>
              </a:rPr>
              <a:t>Q:  “Is this the original document (or exact copy)?”</a:t>
            </a:r>
          </a:p>
          <a:p>
            <a:pPr lvl="1" eaLnBrk="1" hangingPunct="1">
              <a:lnSpc>
                <a:spcPct val="80000"/>
              </a:lnSpc>
              <a:spcBef>
                <a:spcPts val="1200"/>
              </a:spcBef>
            </a:pPr>
            <a:r>
              <a:rPr lang="en-US" sz="2000" dirty="0">
                <a:ea typeface="ＭＳ Ｐゴシック" charset="-128"/>
              </a:rPr>
              <a:t>A:  “Yes.” </a:t>
            </a:r>
          </a:p>
          <a:p>
            <a:pPr lvl="1" eaLnBrk="1" hangingPunct="1">
              <a:lnSpc>
                <a:spcPct val="80000"/>
              </a:lnSpc>
              <a:spcBef>
                <a:spcPts val="1200"/>
              </a:spcBef>
            </a:pPr>
            <a:r>
              <a:rPr lang="en-US" sz="2000" dirty="0">
                <a:ea typeface="ＭＳ Ｐゴシック" charset="-128"/>
              </a:rPr>
              <a:t>Q:  “Did you witness the plaintiff execute this document with his signature?”</a:t>
            </a:r>
          </a:p>
          <a:p>
            <a:pPr lvl="1" eaLnBrk="1" hangingPunct="1">
              <a:lnSpc>
                <a:spcPct val="80000"/>
              </a:lnSpc>
              <a:spcBef>
                <a:spcPts val="1200"/>
              </a:spcBef>
            </a:pPr>
            <a:r>
              <a:rPr lang="en-US" sz="2000" dirty="0">
                <a:ea typeface="ＭＳ Ｐゴシック" charset="-128"/>
              </a:rPr>
              <a:t>A:  “Yes.”</a:t>
            </a:r>
          </a:p>
          <a:p>
            <a:pPr eaLnBrk="1" hangingPunct="1"/>
            <a:endParaRPr lang="en-US" sz="2800" dirty="0">
              <a:ea typeface="ＭＳ Ｐゴシック" charset="-128"/>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173</a:t>
            </a:fld>
            <a:endParaRPr lang="en-US" dirty="0"/>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a:bodyPr>
          <a:lstStyle/>
          <a:p>
            <a:pPr algn="ctr" eaLnBrk="1" fontAlgn="auto" hangingPunct="1">
              <a:spcAft>
                <a:spcPts val="0"/>
              </a:spcAft>
              <a:defRPr/>
            </a:pPr>
            <a:r>
              <a:rPr lang="en-US" sz="3500" dirty="0">
                <a:solidFill>
                  <a:schemeClr val="bg1"/>
                </a:solidFill>
              </a:rPr>
              <a:t>Admitting a Document</a:t>
            </a:r>
            <a:br>
              <a:rPr lang="en-US" sz="3500" dirty="0">
                <a:solidFill>
                  <a:schemeClr val="bg1"/>
                </a:solidFill>
              </a:rPr>
            </a:br>
            <a:r>
              <a:rPr lang="en-US" sz="2000" dirty="0">
                <a:solidFill>
                  <a:schemeClr val="bg1"/>
                </a:solidFill>
              </a:rPr>
              <a:t>Example</a:t>
            </a:r>
            <a:endParaRPr lang="en-US" sz="3500" dirty="0">
              <a:solidFill>
                <a:schemeClr val="bg1"/>
              </a:solidFill>
              <a:ea typeface="+mj-ea"/>
            </a:endParaRPr>
          </a:p>
        </p:txBody>
      </p:sp>
      <p:pic>
        <p:nvPicPr>
          <p:cNvPr id="26214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2149" name="Rectangle 3"/>
          <p:cNvSpPr>
            <a:spLocks noGrp="1" noChangeArrowheads="1"/>
          </p:cNvSpPr>
          <p:nvPr>
            <p:ph idx="1"/>
          </p:nvPr>
        </p:nvSpPr>
        <p:spPr>
          <a:xfrm>
            <a:off x="762000" y="1600200"/>
            <a:ext cx="7696200" cy="4525963"/>
          </a:xfrm>
        </p:spPr>
        <p:txBody>
          <a:bodyPr/>
          <a:lstStyle/>
          <a:p>
            <a:pPr eaLnBrk="1" hangingPunct="1">
              <a:lnSpc>
                <a:spcPct val="80000"/>
              </a:lnSpc>
              <a:spcBef>
                <a:spcPts val="1200"/>
              </a:spcBef>
            </a:pPr>
            <a:r>
              <a:rPr lang="en-US" sz="2200" b="1" dirty="0">
                <a:ea typeface="ＭＳ Ｐゴシック" charset="-128"/>
              </a:rPr>
              <a:t>Admitting Counsel:  </a:t>
            </a:r>
            <a:r>
              <a:rPr lang="en-US" sz="2200" dirty="0">
                <a:ea typeface="ＭＳ Ｐゴシック" charset="-128"/>
              </a:rPr>
              <a:t>“At this time I request that Exhibit 63 be admitted into evidence.” </a:t>
            </a:r>
          </a:p>
          <a:p>
            <a:pPr eaLnBrk="1" hangingPunct="1">
              <a:lnSpc>
                <a:spcPct val="80000"/>
              </a:lnSpc>
              <a:spcBef>
                <a:spcPts val="1200"/>
              </a:spcBef>
            </a:pPr>
            <a:r>
              <a:rPr lang="en-US" sz="2200" b="1" dirty="0">
                <a:ea typeface="ＭＳ Ｐゴシック" charset="-128"/>
              </a:rPr>
              <a:t>Opposing Counsel:</a:t>
            </a:r>
            <a:r>
              <a:rPr lang="en-US" sz="2200" dirty="0">
                <a:ea typeface="ＭＳ Ｐゴシック" charset="-128"/>
              </a:rPr>
              <a:t>  </a:t>
            </a:r>
            <a:r>
              <a:rPr lang="ja-JP" altLang="en-US" sz="2200">
                <a:ea typeface="ＭＳ Ｐゴシック" charset="-128"/>
              </a:rPr>
              <a:t>“</a:t>
            </a:r>
            <a:r>
              <a:rPr lang="en-US" altLang="ja-JP" sz="2200" dirty="0">
                <a:ea typeface="ＭＳ Ｐゴシック" charset="-128"/>
              </a:rPr>
              <a:t>Object, irrelevant, calls for  hearsay,</a:t>
            </a:r>
            <a:r>
              <a:rPr lang="ja-JP" altLang="en-US" sz="2200">
                <a:ea typeface="ＭＳ Ｐゴシック" charset="-128"/>
              </a:rPr>
              <a:t> </a:t>
            </a:r>
            <a:r>
              <a:rPr lang="en-US" altLang="ja-JP" sz="2200" dirty="0">
                <a:ea typeface="ＭＳ Ｐゴシック" charset="-128"/>
              </a:rPr>
              <a:t>lack of foundation.”</a:t>
            </a:r>
          </a:p>
          <a:p>
            <a:pPr eaLnBrk="1" hangingPunct="1">
              <a:lnSpc>
                <a:spcPct val="80000"/>
              </a:lnSpc>
              <a:spcBef>
                <a:spcPts val="1200"/>
              </a:spcBef>
            </a:pPr>
            <a:r>
              <a:rPr lang="en-US" sz="2200" b="1" dirty="0">
                <a:ea typeface="ＭＳ Ｐゴシック" charset="-128"/>
              </a:rPr>
              <a:t>Judge:</a:t>
            </a:r>
            <a:r>
              <a:rPr lang="en-US" sz="2200" dirty="0">
                <a:ea typeface="ＭＳ Ｐゴシック" charset="-128"/>
              </a:rPr>
              <a:t>   </a:t>
            </a:r>
            <a:r>
              <a:rPr lang="ja-JP" altLang="en-US" sz="2200">
                <a:ea typeface="ＭＳ Ｐゴシック" charset="-128"/>
              </a:rPr>
              <a:t>“</a:t>
            </a:r>
            <a:r>
              <a:rPr lang="en-US" altLang="ja-JP" sz="2200" dirty="0">
                <a:ea typeface="ＭＳ Ｐゴシック" charset="-128"/>
              </a:rPr>
              <a:t>Objections overruled </a:t>
            </a:r>
          </a:p>
          <a:p>
            <a:pPr lvl="1" eaLnBrk="1" hangingPunct="1">
              <a:lnSpc>
                <a:spcPct val="80000"/>
              </a:lnSpc>
              <a:spcBef>
                <a:spcPts val="1200"/>
              </a:spcBef>
            </a:pPr>
            <a:r>
              <a:rPr lang="en-US" sz="2200" dirty="0">
                <a:ea typeface="ＭＳ Ｐゴシック" charset="-128"/>
              </a:rPr>
              <a:t>it is relevant,  </a:t>
            </a:r>
          </a:p>
          <a:p>
            <a:pPr lvl="1" eaLnBrk="1" hangingPunct="1">
              <a:lnSpc>
                <a:spcPct val="80000"/>
              </a:lnSpc>
              <a:spcBef>
                <a:spcPts val="1200"/>
              </a:spcBef>
            </a:pPr>
            <a:r>
              <a:rPr lang="en-US" sz="2200" dirty="0">
                <a:ea typeface="ＭＳ Ｐゴシック" charset="-128"/>
              </a:rPr>
              <a:t>it is a document created during the ordinary course of business showing an act and occurrence and thus an exception to the hearsay rule, and 	</a:t>
            </a:r>
          </a:p>
          <a:p>
            <a:pPr lvl="1" eaLnBrk="1" hangingPunct="1">
              <a:lnSpc>
                <a:spcPct val="80000"/>
              </a:lnSpc>
              <a:spcBef>
                <a:spcPts val="1200"/>
              </a:spcBef>
            </a:pPr>
            <a:r>
              <a:rPr lang="en-US" sz="2200" dirty="0">
                <a:ea typeface="ＭＳ Ｐゴシック" charset="-128"/>
              </a:rPr>
              <a:t>the foundation was laid that the document is  what it purports to be, the subject real estate contract and it is the original</a:t>
            </a:r>
            <a:r>
              <a:rPr lang="ja-JP" altLang="en-US" sz="2200">
                <a:ea typeface="ＭＳ Ｐゴシック" charset="-128"/>
              </a:rPr>
              <a:t>”</a:t>
            </a:r>
            <a:endParaRPr lang="en-US" altLang="ja-JP" sz="2200" dirty="0">
              <a:ea typeface="ＭＳ Ｐゴシック" charset="-128"/>
            </a:endParaRPr>
          </a:p>
          <a:p>
            <a:pPr eaLnBrk="1" hangingPunct="1">
              <a:lnSpc>
                <a:spcPct val="80000"/>
              </a:lnSpc>
              <a:spcBef>
                <a:spcPts val="1200"/>
              </a:spcBef>
            </a:pPr>
            <a:r>
              <a:rPr lang="en-US" sz="2200" b="1" dirty="0">
                <a:ea typeface="ＭＳ Ｐゴシック" charset="-128"/>
              </a:rPr>
              <a:t>Judge:</a:t>
            </a:r>
            <a:r>
              <a:rPr lang="en-US" sz="2200" dirty="0">
                <a:ea typeface="ＭＳ Ｐゴシック" charset="-128"/>
              </a:rPr>
              <a:t> </a:t>
            </a:r>
            <a:r>
              <a:rPr lang="ja-JP" altLang="en-US" sz="2200">
                <a:ea typeface="ＭＳ Ｐゴシック" charset="-128"/>
              </a:rPr>
              <a:t>“</a:t>
            </a:r>
            <a:r>
              <a:rPr lang="en-US" altLang="ja-JP" sz="2200" dirty="0">
                <a:ea typeface="ＭＳ Ｐゴシック" charset="-128"/>
              </a:rPr>
              <a:t>Exhibit 63 is admitted into evidence.</a:t>
            </a:r>
            <a:r>
              <a:rPr lang="ja-JP" altLang="en-US" sz="2200">
                <a:ea typeface="ＭＳ Ｐゴシック" charset="-128"/>
              </a:rPr>
              <a:t>”</a:t>
            </a:r>
            <a:r>
              <a:rPr lang="en-US" altLang="ja-JP" sz="2200" dirty="0">
                <a:ea typeface="ＭＳ Ｐゴシック" charset="-128"/>
              </a:rPr>
              <a:t> </a:t>
            </a:r>
          </a:p>
          <a:p>
            <a:pPr eaLnBrk="1" hangingPunct="1"/>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174</a:t>
            </a:fld>
            <a:endParaRPr lang="en-US" dirty="0"/>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Foundation For Real Evidence</a:t>
            </a:r>
            <a:br>
              <a:rPr lang="en-US" sz="3500" dirty="0">
                <a:solidFill>
                  <a:schemeClr val="bg1"/>
                </a:solidFill>
                <a:ea typeface="+mj-ea"/>
              </a:rPr>
            </a:br>
            <a:r>
              <a:rPr lang="en-US" sz="2000" dirty="0">
                <a:solidFill>
                  <a:schemeClr val="bg1"/>
                </a:solidFill>
                <a:ea typeface="+mj-ea"/>
              </a:rPr>
              <a:t>Summary</a:t>
            </a:r>
          </a:p>
        </p:txBody>
      </p:sp>
      <p:pic>
        <p:nvPicPr>
          <p:cNvPr id="2641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4197" name="Rectangle 3"/>
          <p:cNvSpPr>
            <a:spLocks noGrp="1" noChangeArrowheads="1"/>
          </p:cNvSpPr>
          <p:nvPr>
            <p:ph idx="1"/>
          </p:nvPr>
        </p:nvSpPr>
        <p:spPr>
          <a:xfrm>
            <a:off x="457200" y="1828800"/>
            <a:ext cx="8229600" cy="4525963"/>
          </a:xfrm>
        </p:spPr>
        <p:txBody>
          <a:bodyPr/>
          <a:lstStyle/>
          <a:p>
            <a:pPr eaLnBrk="1" hangingPunct="1"/>
            <a:r>
              <a:rPr lang="en-US" dirty="0">
                <a:ea typeface="ＭＳ Ｐゴシック" charset="-128"/>
              </a:rPr>
              <a:t>Real Evidence (Material Objects)</a:t>
            </a:r>
          </a:p>
          <a:p>
            <a:pPr lvl="1" eaLnBrk="1" hangingPunct="1"/>
            <a:r>
              <a:rPr lang="en-US" dirty="0">
                <a:ea typeface="ＭＳ Ｐゴシック" charset="-128"/>
              </a:rPr>
              <a:t>Examples:</a:t>
            </a:r>
          </a:p>
          <a:p>
            <a:pPr lvl="2" eaLnBrk="1" hangingPunct="1"/>
            <a:r>
              <a:rPr lang="en-US" dirty="0">
                <a:ea typeface="ＭＳ Ｐゴシック" charset="-128"/>
              </a:rPr>
              <a:t>Aerosol can which exploded and exemplar aerosol can</a:t>
            </a:r>
          </a:p>
          <a:p>
            <a:pPr lvl="2" eaLnBrk="1" hangingPunct="1"/>
            <a:r>
              <a:rPr lang="en-US" dirty="0">
                <a:ea typeface="ＭＳ Ｐゴシック" charset="-128"/>
              </a:rPr>
              <a:t>Wood beam which failed causing catwalk to fall</a:t>
            </a:r>
          </a:p>
          <a:p>
            <a:pPr lvl="2" eaLnBrk="1" hangingPunct="1">
              <a:buFont typeface="Wingdings" pitchFamily="2" charset="2"/>
              <a:buNone/>
            </a:pPr>
            <a:endParaRPr lang="en-US" dirty="0">
              <a:ea typeface="ＭＳ Ｐゴシック" charset="-128"/>
            </a:endParaRPr>
          </a:p>
          <a:p>
            <a:pPr eaLnBrk="1" hangingPunct="1"/>
            <a:r>
              <a:rPr lang="en-US" dirty="0">
                <a:ea typeface="ＭＳ Ｐゴシック" charset="-128"/>
              </a:rPr>
              <a:t>Must prove that it is what it purports to be</a:t>
            </a:r>
          </a:p>
          <a:p>
            <a:pPr eaLnBrk="1" hangingPunct="1">
              <a:buFont typeface="Wingdings 3" pitchFamily="18" charset="2"/>
              <a:buNone/>
            </a:pPr>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175</a:t>
            </a:fld>
            <a:endParaRPr lang="en-US" dirty="0"/>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Real Evidence:</a:t>
            </a:r>
            <a:br>
              <a:rPr lang="en-US" sz="3500" dirty="0">
                <a:solidFill>
                  <a:schemeClr val="bg1"/>
                </a:solidFill>
                <a:ea typeface="+mj-ea"/>
              </a:rPr>
            </a:br>
            <a:r>
              <a:rPr lang="en-US" sz="3500" dirty="0">
                <a:solidFill>
                  <a:schemeClr val="bg1"/>
                </a:solidFill>
                <a:ea typeface="+mj-ea"/>
              </a:rPr>
              <a:t>Admitting a Wood Beam</a:t>
            </a:r>
            <a:br>
              <a:rPr lang="en-US" sz="3500" dirty="0">
                <a:solidFill>
                  <a:schemeClr val="bg1"/>
                </a:solidFill>
                <a:ea typeface="+mj-ea"/>
              </a:rPr>
            </a:br>
            <a:r>
              <a:rPr lang="en-US" sz="2200" dirty="0">
                <a:solidFill>
                  <a:schemeClr val="bg1"/>
                </a:solidFill>
                <a:ea typeface="+mj-ea"/>
              </a:rPr>
              <a:t>Example</a:t>
            </a:r>
          </a:p>
        </p:txBody>
      </p:sp>
      <p:pic>
        <p:nvPicPr>
          <p:cNvPr id="2682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8293" name="Rectangle 3"/>
          <p:cNvSpPr>
            <a:spLocks noGrp="1" noChangeArrowheads="1"/>
          </p:cNvSpPr>
          <p:nvPr>
            <p:ph idx="1"/>
          </p:nvPr>
        </p:nvSpPr>
        <p:spPr>
          <a:xfrm>
            <a:off x="762000" y="1828800"/>
            <a:ext cx="8382000" cy="4525963"/>
          </a:xfrm>
        </p:spPr>
        <p:txBody>
          <a:bodyPr/>
          <a:lstStyle/>
          <a:p>
            <a:pPr eaLnBrk="1" hangingPunct="1">
              <a:buFont typeface="Wingdings 3" pitchFamily="18" charset="2"/>
              <a:buNone/>
            </a:pPr>
            <a:r>
              <a:rPr lang="en-US" sz="2200" dirty="0">
                <a:ea typeface="ＭＳ Ｐゴシック" charset="-128"/>
              </a:rPr>
              <a:t>Plaintiff Counsel shows Defense Counsel the wood beam which is pre-marked Exhibit 33 for identification.</a:t>
            </a:r>
          </a:p>
          <a:p>
            <a:pPr eaLnBrk="1" hangingPunct="1">
              <a:lnSpc>
                <a:spcPct val="80000"/>
              </a:lnSpc>
              <a:buFont typeface="Wingdings" pitchFamily="2" charset="2"/>
              <a:buNone/>
            </a:pPr>
            <a:r>
              <a:rPr lang="en-US" sz="2200" dirty="0">
                <a:ea typeface="ＭＳ Ｐゴシック" charset="-128"/>
              </a:rPr>
              <a:t>Plaintiff Counsel calls Witness at scene of incident</a:t>
            </a:r>
          </a:p>
          <a:p>
            <a:pPr eaLnBrk="1" hangingPunct="1">
              <a:lnSpc>
                <a:spcPct val="80000"/>
              </a:lnSpc>
              <a:buFont typeface="Wingdings" pitchFamily="2" charset="2"/>
              <a:buNone/>
            </a:pPr>
            <a:r>
              <a:rPr lang="en-US" sz="2200" dirty="0">
                <a:ea typeface="ＭＳ Ｐゴシック" charset="-128"/>
              </a:rPr>
              <a:t>Q:  “Mr. Jones, did you actually witness the catwalk fall?”</a:t>
            </a:r>
          </a:p>
          <a:p>
            <a:pPr eaLnBrk="1" hangingPunct="1">
              <a:lnSpc>
                <a:spcPct val="80000"/>
              </a:lnSpc>
              <a:buFont typeface="Wingdings" pitchFamily="2" charset="2"/>
              <a:buNone/>
            </a:pPr>
            <a:r>
              <a:rPr lang="en-US" sz="2200" dirty="0">
                <a:ea typeface="ＭＳ Ｐゴシック" charset="-128"/>
              </a:rPr>
              <a:t>A:  “Yes.”</a:t>
            </a:r>
          </a:p>
          <a:p>
            <a:pPr eaLnBrk="1" hangingPunct="1">
              <a:lnSpc>
                <a:spcPct val="80000"/>
              </a:lnSpc>
              <a:buFont typeface="Wingdings" pitchFamily="2" charset="2"/>
              <a:buNone/>
            </a:pPr>
            <a:r>
              <a:rPr lang="en-US" sz="2200" dirty="0">
                <a:ea typeface="ＭＳ Ｐゴシック" charset="-128"/>
              </a:rPr>
              <a:t>Q:  “Where were you located?”</a:t>
            </a:r>
          </a:p>
          <a:p>
            <a:pPr eaLnBrk="1" hangingPunct="1">
              <a:lnSpc>
                <a:spcPct val="80000"/>
              </a:lnSpc>
              <a:buFont typeface="Wingdings" pitchFamily="2" charset="2"/>
              <a:buNone/>
            </a:pPr>
            <a:r>
              <a:rPr lang="en-US" sz="2200" dirty="0">
                <a:ea typeface="ＭＳ Ｐゴシック" charset="-128"/>
              </a:rPr>
              <a:t>A:  (Describes where located)</a:t>
            </a:r>
          </a:p>
          <a:p>
            <a:pPr eaLnBrk="1" hangingPunct="1">
              <a:lnSpc>
                <a:spcPct val="80000"/>
              </a:lnSpc>
              <a:buFont typeface="Wingdings" pitchFamily="2" charset="2"/>
              <a:buNone/>
            </a:pPr>
            <a:r>
              <a:rPr lang="en-US" sz="2200" dirty="0">
                <a:ea typeface="ＭＳ Ｐゴシック" charset="-128"/>
              </a:rPr>
              <a:t>Q:  “Did you remain at the scene of the incident?”</a:t>
            </a:r>
          </a:p>
          <a:p>
            <a:pPr eaLnBrk="1" hangingPunct="1">
              <a:lnSpc>
                <a:spcPct val="80000"/>
              </a:lnSpc>
              <a:buFont typeface="Wingdings" pitchFamily="2" charset="2"/>
              <a:buNone/>
            </a:pPr>
            <a:r>
              <a:rPr lang="en-US" sz="2200" dirty="0">
                <a:ea typeface="ＭＳ Ｐゴシック" charset="-128"/>
              </a:rPr>
              <a:t>A:  “Yes.” </a:t>
            </a:r>
          </a:p>
          <a:p>
            <a:pPr eaLnBrk="1" hangingPunct="1">
              <a:lnSpc>
                <a:spcPct val="80000"/>
              </a:lnSpc>
              <a:buFont typeface="Wingdings" pitchFamily="2" charset="2"/>
              <a:buNone/>
            </a:pPr>
            <a:r>
              <a:rPr lang="en-US" sz="2200" dirty="0">
                <a:ea typeface="ＭＳ Ｐゴシック" charset="-128"/>
              </a:rPr>
              <a:t>Q:  “Did anything fall with the catwalk?”</a:t>
            </a:r>
          </a:p>
          <a:p>
            <a:pPr eaLnBrk="1" hangingPunct="1">
              <a:lnSpc>
                <a:spcPct val="80000"/>
              </a:lnSpc>
              <a:buFont typeface="Wingdings" pitchFamily="2" charset="2"/>
              <a:buNone/>
            </a:pPr>
            <a:r>
              <a:rPr lang="en-US" sz="2200" dirty="0">
                <a:ea typeface="ＭＳ Ｐゴシック" charset="-128"/>
              </a:rPr>
              <a:t>A:  “Yes.”</a:t>
            </a:r>
          </a:p>
          <a:p>
            <a:pPr eaLnBrk="1" hangingPunct="1">
              <a:lnSpc>
                <a:spcPct val="80000"/>
              </a:lnSpc>
              <a:buFont typeface="Wingdings" pitchFamily="2" charset="2"/>
              <a:buNone/>
            </a:pPr>
            <a:r>
              <a:rPr lang="en-US" sz="2200" dirty="0">
                <a:ea typeface="ＭＳ Ｐゴシック" charset="-128"/>
              </a:rPr>
              <a:t>Q:  “What fell with the catwalk?”</a:t>
            </a:r>
          </a:p>
          <a:p>
            <a:pPr eaLnBrk="1" hangingPunct="1">
              <a:buFont typeface="Wingdings 3" pitchFamily="18" charset="2"/>
              <a:buNone/>
            </a:pPr>
            <a:endParaRPr lang="en-US" sz="2800" dirty="0">
              <a:ea typeface="ＭＳ Ｐゴシック" charset="-128"/>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176</a:t>
            </a:fld>
            <a:endParaRPr lang="en-US"/>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rPr>
              <a:t>Foundation For Real Evidence:</a:t>
            </a:r>
            <a:br>
              <a:rPr lang="en-US" sz="3500" dirty="0">
                <a:solidFill>
                  <a:schemeClr val="bg1"/>
                </a:solidFill>
              </a:rPr>
            </a:br>
            <a:r>
              <a:rPr lang="en-US" sz="3500" dirty="0">
                <a:solidFill>
                  <a:schemeClr val="bg1"/>
                </a:solidFill>
              </a:rPr>
              <a:t>Admitting a Wood Beam</a:t>
            </a:r>
            <a:br>
              <a:rPr lang="en-US" sz="3500" dirty="0">
                <a:solidFill>
                  <a:schemeClr val="bg1"/>
                </a:solidFill>
              </a:rPr>
            </a:br>
            <a:r>
              <a:rPr lang="en-US" sz="2200" dirty="0">
                <a:solidFill>
                  <a:schemeClr val="bg1"/>
                </a:solidFill>
              </a:rPr>
              <a:t>Example</a:t>
            </a:r>
            <a:endParaRPr lang="en-US" sz="2200" dirty="0">
              <a:solidFill>
                <a:schemeClr val="bg1"/>
              </a:solidFill>
              <a:ea typeface="+mj-ea"/>
            </a:endParaRPr>
          </a:p>
        </p:txBody>
      </p:sp>
      <p:pic>
        <p:nvPicPr>
          <p:cNvPr id="27033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0341" name="Rectangle 3"/>
          <p:cNvSpPr>
            <a:spLocks noGrp="1" noChangeArrowheads="1"/>
          </p:cNvSpPr>
          <p:nvPr>
            <p:ph idx="1"/>
          </p:nvPr>
        </p:nvSpPr>
        <p:spPr>
          <a:xfrm>
            <a:off x="762000" y="1828800"/>
            <a:ext cx="7543800" cy="4525963"/>
          </a:xfrm>
        </p:spPr>
        <p:txBody>
          <a:bodyPr/>
          <a:lstStyle/>
          <a:p>
            <a:pPr eaLnBrk="1" hangingPunct="1">
              <a:lnSpc>
                <a:spcPct val="80000"/>
              </a:lnSpc>
              <a:buFont typeface="Wingdings" pitchFamily="2" charset="2"/>
              <a:buNone/>
            </a:pPr>
            <a:r>
              <a:rPr lang="en-US" sz="2200" dirty="0">
                <a:ea typeface="ＭＳ Ｐゴシック" charset="-128"/>
              </a:rPr>
              <a:t>A:  “A beam under the catwalk also fell.”</a:t>
            </a:r>
          </a:p>
          <a:p>
            <a:pPr eaLnBrk="1" hangingPunct="1">
              <a:lnSpc>
                <a:spcPct val="80000"/>
              </a:lnSpc>
              <a:buFont typeface="Wingdings" pitchFamily="2" charset="2"/>
              <a:buNone/>
            </a:pPr>
            <a:r>
              <a:rPr lang="en-US" sz="2200" dirty="0">
                <a:ea typeface="ＭＳ Ｐゴシック" charset="-128"/>
              </a:rPr>
              <a:t>Q:  “Did you see it on the ground?”</a:t>
            </a:r>
          </a:p>
          <a:p>
            <a:pPr eaLnBrk="1" hangingPunct="1">
              <a:lnSpc>
                <a:spcPct val="80000"/>
              </a:lnSpc>
              <a:buFont typeface="Wingdings" pitchFamily="2" charset="2"/>
              <a:buNone/>
            </a:pPr>
            <a:r>
              <a:rPr lang="en-US" sz="2200" dirty="0">
                <a:ea typeface="ＭＳ Ｐゴシック" charset="-128"/>
              </a:rPr>
              <a:t>A:  “Yes.”</a:t>
            </a:r>
          </a:p>
          <a:p>
            <a:pPr eaLnBrk="1" hangingPunct="1">
              <a:lnSpc>
                <a:spcPct val="80000"/>
              </a:lnSpc>
              <a:buFont typeface="Wingdings" pitchFamily="2" charset="2"/>
              <a:buNone/>
            </a:pPr>
            <a:r>
              <a:rPr lang="en-US" sz="2200" dirty="0">
                <a:ea typeface="ＭＳ Ｐゴシック" charset="-128"/>
              </a:rPr>
              <a:t>Q:  “What did you do with the beam?”</a:t>
            </a:r>
          </a:p>
          <a:p>
            <a:pPr eaLnBrk="1" hangingPunct="1">
              <a:lnSpc>
                <a:spcPct val="80000"/>
              </a:lnSpc>
              <a:buFont typeface="Wingdings" pitchFamily="2" charset="2"/>
              <a:buNone/>
            </a:pPr>
            <a:r>
              <a:rPr lang="en-US" sz="2200" dirty="0">
                <a:ea typeface="ＭＳ Ｐゴシック" charset="-128"/>
              </a:rPr>
              <a:t>A:  “I stored it in the warehouse.”</a:t>
            </a:r>
          </a:p>
          <a:p>
            <a:pPr eaLnBrk="1" hangingPunct="1">
              <a:lnSpc>
                <a:spcPct val="80000"/>
              </a:lnSpc>
              <a:buFont typeface="Wingdings" pitchFamily="2" charset="2"/>
              <a:buNone/>
            </a:pPr>
            <a:r>
              <a:rPr lang="en-US" sz="2200" dirty="0">
                <a:ea typeface="ＭＳ Ｐゴシック" charset="-128"/>
              </a:rPr>
              <a:t>Q:  “Is this item, Exhibit 33 marked for identification, that beam?”</a:t>
            </a:r>
          </a:p>
          <a:p>
            <a:pPr eaLnBrk="1" hangingPunct="1">
              <a:lnSpc>
                <a:spcPct val="80000"/>
              </a:lnSpc>
              <a:buFont typeface="Wingdings" pitchFamily="2" charset="2"/>
              <a:buNone/>
            </a:pPr>
            <a:r>
              <a:rPr lang="en-US" sz="2200" dirty="0">
                <a:ea typeface="ＭＳ Ｐゴシック" charset="-128"/>
              </a:rPr>
              <a:t>A:  “Yes.” </a:t>
            </a:r>
          </a:p>
          <a:p>
            <a:pPr eaLnBrk="1" hangingPunct="1">
              <a:lnSpc>
                <a:spcPct val="80000"/>
              </a:lnSpc>
              <a:buFont typeface="Wingdings" pitchFamily="2" charset="2"/>
              <a:buNone/>
            </a:pPr>
            <a:r>
              <a:rPr lang="en-US" sz="2200" b="1" dirty="0">
                <a:ea typeface="ＭＳ Ｐゴシック" charset="-128"/>
              </a:rPr>
              <a:t>Plaintiff Counsel:  </a:t>
            </a:r>
            <a:r>
              <a:rPr lang="en-US" sz="2200" dirty="0">
                <a:ea typeface="ＭＳ Ｐゴシック" charset="-128"/>
              </a:rPr>
              <a:t>“Your Honor, at this time I would request that Exhibit 33 be admitted into evidence.”</a:t>
            </a:r>
          </a:p>
          <a:p>
            <a:pPr eaLnBrk="1" hangingPunct="1">
              <a:lnSpc>
                <a:spcPct val="80000"/>
              </a:lnSpc>
              <a:buFont typeface="Wingdings" pitchFamily="2" charset="2"/>
              <a:buNone/>
            </a:pPr>
            <a:r>
              <a:rPr lang="en-US" sz="2200" b="1" dirty="0">
                <a:ea typeface="ＭＳ Ｐゴシック" charset="-128"/>
              </a:rPr>
              <a:t>Judge:</a:t>
            </a:r>
            <a:r>
              <a:rPr lang="en-US" sz="2200" dirty="0">
                <a:ea typeface="ＭＳ Ｐゴシック" charset="-128"/>
              </a:rPr>
              <a:t> “Any objection?” </a:t>
            </a:r>
          </a:p>
          <a:p>
            <a:pPr eaLnBrk="1" hangingPunct="1">
              <a:lnSpc>
                <a:spcPct val="80000"/>
              </a:lnSpc>
              <a:buFont typeface="Wingdings" pitchFamily="2" charset="2"/>
              <a:buNone/>
            </a:pPr>
            <a:r>
              <a:rPr lang="en-US" sz="2200" b="1" dirty="0">
                <a:ea typeface="ＭＳ Ｐゴシック" charset="-128"/>
              </a:rPr>
              <a:t>Opposing Counsel:  </a:t>
            </a:r>
            <a:r>
              <a:rPr lang="en-US" sz="2200" dirty="0">
                <a:ea typeface="ＭＳ Ｐゴシック" charset="-128"/>
              </a:rPr>
              <a:t>“None.”</a:t>
            </a:r>
          </a:p>
          <a:p>
            <a:pPr eaLnBrk="1" hangingPunct="1">
              <a:lnSpc>
                <a:spcPct val="80000"/>
              </a:lnSpc>
              <a:buFont typeface="Wingdings" pitchFamily="2" charset="2"/>
              <a:buNone/>
            </a:pPr>
            <a:r>
              <a:rPr lang="en-US" sz="2200" b="1" dirty="0">
                <a:ea typeface="ＭＳ Ｐゴシック" charset="-128"/>
              </a:rPr>
              <a:t>Judge:  </a:t>
            </a:r>
            <a:r>
              <a:rPr lang="en-US" sz="2200" dirty="0">
                <a:ea typeface="ＭＳ Ｐゴシック" charset="-128"/>
              </a:rPr>
              <a:t>“Exhibit 33 is admitted into evidence.” </a:t>
            </a:r>
          </a:p>
          <a:p>
            <a:pPr eaLnBrk="1" hangingPunct="1"/>
            <a:endParaRPr lang="en-US" dirty="0">
              <a:ea typeface="ＭＳ Ｐゴシック" charset="-128"/>
            </a:endParaRPr>
          </a:p>
          <a:p>
            <a:pPr eaLnBrk="1" hangingPunct="1">
              <a:buFont typeface="Wingdings 3" pitchFamily="18" charset="2"/>
              <a:buNone/>
            </a:pPr>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177</a:t>
            </a:fld>
            <a:endParaRPr lang="en-US" dirty="0"/>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Demonstrative Evidence</a:t>
            </a:r>
            <a:br>
              <a:rPr lang="en-US" sz="3500" dirty="0">
                <a:solidFill>
                  <a:schemeClr val="bg1"/>
                </a:solidFill>
                <a:ea typeface="+mj-ea"/>
              </a:rPr>
            </a:br>
            <a:r>
              <a:rPr lang="en-US" sz="2200" dirty="0">
                <a:solidFill>
                  <a:schemeClr val="bg1"/>
                </a:solidFill>
                <a:ea typeface="+mj-ea"/>
              </a:rPr>
              <a:t>Summary</a:t>
            </a:r>
          </a:p>
        </p:txBody>
      </p:sp>
      <p:pic>
        <p:nvPicPr>
          <p:cNvPr id="2723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2389" name="Rectangle 3"/>
          <p:cNvSpPr>
            <a:spLocks noGrp="1" noChangeArrowheads="1"/>
          </p:cNvSpPr>
          <p:nvPr>
            <p:ph idx="1"/>
          </p:nvPr>
        </p:nvSpPr>
        <p:spPr>
          <a:xfrm>
            <a:off x="762000" y="1828800"/>
            <a:ext cx="7543800" cy="4525963"/>
          </a:xfrm>
        </p:spPr>
        <p:txBody>
          <a:bodyPr/>
          <a:lstStyle/>
          <a:p>
            <a:pPr eaLnBrk="1" hangingPunct="1"/>
            <a:r>
              <a:rPr lang="en-US" sz="2200" dirty="0">
                <a:ea typeface="ＭＳ Ｐゴシック" charset="-128"/>
              </a:rPr>
              <a:t>Demonstrative Evidence (models, charts, computer simulations etc.)</a:t>
            </a:r>
          </a:p>
          <a:p>
            <a:pPr eaLnBrk="1" hangingPunct="1">
              <a:buFont typeface="Wingdings 3" pitchFamily="18" charset="2"/>
              <a:buNone/>
            </a:pPr>
            <a:endParaRPr lang="en-US" sz="2200" dirty="0">
              <a:ea typeface="ＭＳ Ｐゴシック" charset="-128"/>
            </a:endParaRPr>
          </a:p>
          <a:p>
            <a:pPr eaLnBrk="1" hangingPunct="1"/>
            <a:r>
              <a:rPr lang="en-US" sz="2200" dirty="0">
                <a:ea typeface="ＭＳ Ｐゴシック" charset="-128"/>
              </a:rPr>
              <a:t>Must be a fair representation of evidence illustrated – must be “</a:t>
            </a:r>
            <a:r>
              <a:rPr lang="en-US" altLang="ja-JP" sz="2200" dirty="0">
                <a:ea typeface="ＭＳ Ｐゴシック" charset="-128"/>
              </a:rPr>
              <a:t>substantially similar</a:t>
            </a:r>
            <a:r>
              <a:rPr lang="ja-JP" altLang="en-US" sz="2200" dirty="0">
                <a:ea typeface="ＭＳ Ｐゴシック" charset="-128"/>
              </a:rPr>
              <a:t>”</a:t>
            </a:r>
            <a:r>
              <a:rPr lang="en-US" altLang="ja-JP" sz="2200" dirty="0">
                <a:ea typeface="ＭＳ Ｐゴシック" charset="-128"/>
              </a:rPr>
              <a:t> </a:t>
            </a:r>
          </a:p>
          <a:p>
            <a:pPr eaLnBrk="1" hangingPunct="1"/>
            <a:endParaRPr lang="en-US" dirty="0">
              <a:ea typeface="ＭＳ Ｐゴシック" charset="-128"/>
            </a:endParaRPr>
          </a:p>
          <a:p>
            <a:pPr eaLnBrk="1" hangingPunct="1">
              <a:buFont typeface="Wingdings 3" pitchFamily="18" charset="2"/>
              <a:buNone/>
            </a:pPr>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178</a:t>
            </a:fld>
            <a:endParaRPr lang="en-US" dirty="0"/>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rPr>
              <a:t>Foundation For </a:t>
            </a:r>
            <a:br>
              <a:rPr lang="en-US" sz="3500" dirty="0">
                <a:solidFill>
                  <a:schemeClr val="bg1"/>
                </a:solidFill>
              </a:rPr>
            </a:br>
            <a:r>
              <a:rPr lang="en-US" sz="3500" dirty="0">
                <a:solidFill>
                  <a:schemeClr val="bg1"/>
                </a:solidFill>
              </a:rPr>
              <a:t>Demonstrative Evidence</a:t>
            </a:r>
            <a:endParaRPr lang="en-US" sz="3500" dirty="0">
              <a:solidFill>
                <a:schemeClr val="bg1"/>
              </a:solidFill>
              <a:ea typeface="+mj-ea"/>
            </a:endParaRPr>
          </a:p>
        </p:txBody>
      </p:sp>
      <p:pic>
        <p:nvPicPr>
          <p:cNvPr id="2744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4437" name="Rectangle 3"/>
          <p:cNvSpPr>
            <a:spLocks noGrp="1" noChangeArrowheads="1"/>
          </p:cNvSpPr>
          <p:nvPr>
            <p:ph idx="1"/>
          </p:nvPr>
        </p:nvSpPr>
        <p:spPr>
          <a:xfrm>
            <a:off x="762000" y="1828800"/>
            <a:ext cx="7543800" cy="4525963"/>
          </a:xfrm>
        </p:spPr>
        <p:txBody>
          <a:bodyPr/>
          <a:lstStyle/>
          <a:p>
            <a:pPr eaLnBrk="1" hangingPunct="1">
              <a:lnSpc>
                <a:spcPct val="90000"/>
              </a:lnSpc>
            </a:pPr>
            <a:r>
              <a:rPr lang="en-US" sz="2400" dirty="0">
                <a:ea typeface="ＭＳ Ｐゴシック" charset="-128"/>
              </a:rPr>
              <a:t>You are the plaintiff’</a:t>
            </a:r>
            <a:r>
              <a:rPr lang="en-US" altLang="ja-JP" sz="2400" dirty="0">
                <a:ea typeface="ＭＳ Ｐゴシック" charset="-128"/>
              </a:rPr>
              <a:t>s lawyer and have made a model of the catwalk and supporting structure where the catwalk failed</a:t>
            </a:r>
          </a:p>
          <a:p>
            <a:pPr eaLnBrk="1" hangingPunct="1">
              <a:lnSpc>
                <a:spcPct val="90000"/>
              </a:lnSpc>
              <a:buFont typeface="Wingdings 3" pitchFamily="18" charset="2"/>
              <a:buNone/>
            </a:pPr>
            <a:endParaRPr lang="en-US" sz="2400" dirty="0">
              <a:ea typeface="ＭＳ Ｐゴシック" charset="-128"/>
            </a:endParaRPr>
          </a:p>
          <a:p>
            <a:pPr eaLnBrk="1" hangingPunct="1">
              <a:lnSpc>
                <a:spcPct val="90000"/>
              </a:lnSpc>
            </a:pPr>
            <a:r>
              <a:rPr lang="en-US" sz="2400" dirty="0">
                <a:ea typeface="ＭＳ Ｐゴシック" charset="-128"/>
              </a:rPr>
              <a:t>The model is pre-marked as Exhibit 50 for identification and it has been shown to Defense Counsel who will not stipulate that it can be admitted into evidence. </a:t>
            </a:r>
          </a:p>
          <a:p>
            <a:pPr eaLnBrk="1" hangingPunct="1">
              <a:lnSpc>
                <a:spcPct val="90000"/>
              </a:lnSpc>
            </a:pPr>
            <a:endParaRPr lang="en-US" sz="2400" dirty="0">
              <a:ea typeface="ＭＳ Ｐゴシック" charset="-128"/>
            </a:endParaRPr>
          </a:p>
          <a:p>
            <a:pPr eaLnBrk="1" hangingPunct="1">
              <a:lnSpc>
                <a:spcPct val="90000"/>
              </a:lnSpc>
              <a:buNone/>
            </a:pPr>
            <a:r>
              <a:rPr lang="en-US" sz="2400" i="1" dirty="0">
                <a:ea typeface="ＭＳ Ｐゴシック" charset="-128"/>
              </a:rPr>
              <a:t>How do you get the model into evidence?</a:t>
            </a:r>
            <a:r>
              <a:rPr lang="en-US" sz="2400" dirty="0">
                <a:ea typeface="ＭＳ Ｐゴシック" charset="-128"/>
              </a:rPr>
              <a:t> </a:t>
            </a:r>
          </a:p>
          <a:p>
            <a:pPr eaLnBrk="1" hangingPunct="1"/>
            <a:endParaRPr lang="en-US" dirty="0">
              <a:ea typeface="ＭＳ Ｐゴシック" charset="-128"/>
            </a:endParaRPr>
          </a:p>
          <a:p>
            <a:pPr eaLnBrk="1" hangingPunct="1">
              <a:buFont typeface="Wingdings 3" pitchFamily="18" charset="2"/>
              <a:buNone/>
            </a:pPr>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179</a:t>
            </a:fld>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Trial Aids You </a:t>
            </a:r>
            <a:br>
              <a:rPr lang="en-US" sz="3600" dirty="0">
                <a:solidFill>
                  <a:schemeClr val="bg1"/>
                </a:solidFill>
              </a:rPr>
            </a:br>
            <a:r>
              <a:rPr lang="en-US" sz="3600" dirty="0">
                <a:solidFill>
                  <a:schemeClr val="bg1"/>
                </a:solidFill>
              </a:rPr>
              <a:t>Always Bring to Trial </a:t>
            </a:r>
            <a:endParaRPr lang="en-US" sz="3500" b="0" dirty="0">
              <a:solidFill>
                <a:schemeClr val="bg1"/>
              </a:solidFill>
              <a:latin typeface="+mn-lt"/>
              <a:ea typeface="+mj-ea"/>
            </a:endParaRPr>
          </a:p>
        </p:txBody>
      </p:sp>
      <p:sp>
        <p:nvSpPr>
          <p:cNvPr id="9" name="Rectangle 3"/>
          <p:cNvSpPr txBox="1">
            <a:spLocks noRot="1" noChangeArrowheads="1"/>
          </p:cNvSpPr>
          <p:nvPr/>
        </p:nvSpPr>
        <p:spPr bwMode="auto">
          <a:xfrm>
            <a:off x="762000" y="2209800"/>
            <a:ext cx="7924800" cy="2819400"/>
          </a:xfrm>
          <a:prstGeom prst="rect">
            <a:avLst/>
          </a:prstGeom>
          <a:noFill/>
          <a:ln w="9525">
            <a:noFill/>
            <a:miter lim="800000"/>
            <a:headEnd/>
            <a:tailEnd/>
          </a:ln>
          <a:effectLst/>
        </p:spPr>
        <p:txBody>
          <a:bodyPr/>
          <a:lstStyle/>
          <a:p>
            <a:pPr marL="342900" indent="-342900">
              <a:spcBef>
                <a:spcPct val="20000"/>
              </a:spcBef>
              <a:buClr>
                <a:schemeClr val="hlink"/>
              </a:buClr>
              <a:buFont typeface="Wingdings" pitchFamily="2" charset="2"/>
              <a:buChar char="§"/>
              <a:defRPr/>
            </a:pPr>
            <a:r>
              <a:rPr lang="en-US" sz="2600" dirty="0">
                <a:solidFill>
                  <a:schemeClr val="tx2"/>
                </a:solidFill>
                <a:effectLst>
                  <a:outerShdw blurRad="31750" dist="25400" dir="5400000" algn="tl" rotWithShape="0">
                    <a:srgbClr val="000000">
                      <a:alpha val="25000"/>
                    </a:srgbClr>
                  </a:outerShdw>
                </a:effectLst>
                <a:latin typeface="+mn-lt"/>
                <a:ea typeface="+mj-ea"/>
                <a:cs typeface="Tahoma" pitchFamily="34" charset="0"/>
              </a:rPr>
              <a:t>The Evidence Wheel </a:t>
            </a:r>
          </a:p>
          <a:p>
            <a:pPr marL="342900" indent="-342900">
              <a:spcBef>
                <a:spcPct val="20000"/>
              </a:spcBef>
              <a:buClr>
                <a:schemeClr val="hlink"/>
              </a:buClr>
              <a:buFont typeface="Wingdings" pitchFamily="2" charset="2"/>
              <a:buChar char="§"/>
              <a:defRPr/>
            </a:pPr>
            <a:r>
              <a:rPr lang="en-US" sz="2600" dirty="0">
                <a:solidFill>
                  <a:schemeClr val="tx2"/>
                </a:solidFill>
                <a:effectLst>
                  <a:outerShdw blurRad="31750" dist="25400" dir="5400000" algn="tl" rotWithShape="0">
                    <a:srgbClr val="000000">
                      <a:alpha val="25000"/>
                    </a:srgbClr>
                  </a:outerShdw>
                </a:effectLst>
                <a:latin typeface="+mn-lt"/>
                <a:ea typeface="+mj-ea"/>
                <a:cs typeface="Tahoma" pitchFamily="34" charset="0"/>
              </a:rPr>
              <a:t>The Trial Wheel </a:t>
            </a:r>
          </a:p>
          <a:p>
            <a:pPr marL="342900" indent="-342900">
              <a:spcBef>
                <a:spcPct val="20000"/>
              </a:spcBef>
              <a:buClr>
                <a:schemeClr val="hlink"/>
              </a:buClr>
              <a:buFont typeface="Wingdings" pitchFamily="2" charset="2"/>
              <a:buChar char="§"/>
              <a:defRPr/>
            </a:pPr>
            <a:r>
              <a:rPr lang="en-US" sz="2600" dirty="0">
                <a:solidFill>
                  <a:schemeClr val="tx2"/>
                </a:solidFill>
                <a:effectLst>
                  <a:outerShdw blurRad="31750" dist="25400" dir="5400000" algn="tl" rotWithShape="0">
                    <a:srgbClr val="000000">
                      <a:alpha val="25000"/>
                    </a:srgbClr>
                  </a:outerShdw>
                </a:effectLst>
                <a:latin typeface="+mn-lt"/>
                <a:ea typeface="+mj-ea"/>
                <a:cs typeface="Tahoma" pitchFamily="34" charset="0"/>
              </a:rPr>
              <a:t>The </a:t>
            </a:r>
            <a:r>
              <a:rPr lang="en-US" sz="2600" dirty="0" err="1">
                <a:solidFill>
                  <a:schemeClr val="tx2"/>
                </a:solidFill>
                <a:effectLst>
                  <a:outerShdw blurRad="31750" dist="25400" dir="5400000" algn="tl" rotWithShape="0">
                    <a:srgbClr val="000000">
                      <a:alpha val="25000"/>
                    </a:srgbClr>
                  </a:outerShdw>
                </a:effectLst>
                <a:latin typeface="+mn-lt"/>
                <a:ea typeface="+mj-ea"/>
                <a:cs typeface="Tahoma" pitchFamily="34" charset="0"/>
              </a:rPr>
              <a:t>Rutter</a:t>
            </a:r>
            <a:r>
              <a:rPr lang="en-US" sz="2600" dirty="0">
                <a:solidFill>
                  <a:schemeClr val="tx2"/>
                </a:solidFill>
                <a:effectLst>
                  <a:outerShdw blurRad="31750" dist="25400" dir="5400000" algn="tl" rotWithShape="0">
                    <a:srgbClr val="000000">
                      <a:alpha val="25000"/>
                    </a:srgbClr>
                  </a:outerShdw>
                </a:effectLst>
                <a:latin typeface="+mn-lt"/>
                <a:ea typeface="+mj-ea"/>
                <a:cs typeface="Tahoma" pitchFamily="34" charset="0"/>
              </a:rPr>
              <a:t> Group’s </a:t>
            </a:r>
            <a:r>
              <a:rPr lang="en-US" sz="2600" i="1" dirty="0">
                <a:solidFill>
                  <a:schemeClr val="tx2"/>
                </a:solidFill>
                <a:effectLst>
                  <a:outerShdw blurRad="31750" dist="25400" dir="5400000" algn="tl" rotWithShape="0">
                    <a:srgbClr val="000000">
                      <a:alpha val="25000"/>
                    </a:srgbClr>
                  </a:outerShdw>
                </a:effectLst>
                <a:latin typeface="+mn-lt"/>
                <a:ea typeface="+mj-ea"/>
                <a:cs typeface="Tahoma" pitchFamily="34" charset="0"/>
              </a:rPr>
              <a:t>California Practice Guide:   Civil Trials and Evidence</a:t>
            </a:r>
          </a:p>
          <a:p>
            <a:pPr marL="342900" indent="-342900">
              <a:spcBef>
                <a:spcPct val="20000"/>
              </a:spcBef>
              <a:buClr>
                <a:schemeClr val="hlink"/>
              </a:buClr>
              <a:buFont typeface="Wingdings" pitchFamily="2" charset="2"/>
              <a:buChar char="§"/>
              <a:defRPr/>
            </a:pPr>
            <a:r>
              <a:rPr lang="en-US" sz="2600" dirty="0">
                <a:solidFill>
                  <a:schemeClr val="tx2"/>
                </a:solidFill>
                <a:effectLst>
                  <a:outerShdw blurRad="31750" dist="25400" dir="5400000" algn="tl" rotWithShape="0">
                    <a:srgbClr val="000000">
                      <a:alpha val="25000"/>
                    </a:srgbClr>
                  </a:outerShdw>
                </a:effectLst>
                <a:latin typeface="+mn-lt"/>
                <a:ea typeface="+mn-ea"/>
              </a:rPr>
              <a:t>California / Federal Evidence Code</a:t>
            </a:r>
            <a:endParaRPr lang="en-US" sz="2600" dirty="0">
              <a:solidFill>
                <a:schemeClr val="tx2"/>
              </a:solidFill>
              <a:effectLst>
                <a:outerShdw blurRad="31750" dist="25400" dir="5400000" algn="tl" rotWithShape="0">
                  <a:srgbClr val="000000">
                    <a:alpha val="25000"/>
                  </a:srgbClr>
                </a:outerShdw>
              </a:effectLst>
              <a:latin typeface="+mn-lt"/>
              <a:ea typeface="+mj-ea"/>
              <a:cs typeface="+mj-cs"/>
            </a:endParaRPr>
          </a:p>
          <a:p>
            <a:pPr marL="342900" indent="-342900">
              <a:spcBef>
                <a:spcPct val="20000"/>
              </a:spcBef>
              <a:buClr>
                <a:schemeClr val="hlink"/>
              </a:buClr>
              <a:buFont typeface="Wingdings" pitchFamily="2" charset="2"/>
              <a:buChar char="§"/>
              <a:defRPr/>
            </a:pPr>
            <a:endParaRPr lang="en-US" sz="3200" i="1" kern="0" dirty="0">
              <a:effectLst>
                <a:outerShdw blurRad="38100" dist="38100" dir="2700000" algn="tl">
                  <a:srgbClr val="000000"/>
                </a:outerShdw>
              </a:effectLst>
              <a:latin typeface="+mn-lt"/>
              <a:ea typeface="+mn-ea"/>
            </a:endParaRPr>
          </a:p>
        </p:txBody>
      </p:sp>
      <p:pic>
        <p:nvPicPr>
          <p:cNvPr id="28676" name="Picture 2"/>
          <p:cNvPicPr>
            <a:picLocks noChangeAspect="1" noChangeArrowheads="1"/>
          </p:cNvPicPr>
          <p:nvPr/>
        </p:nvPicPr>
        <p:blipFill>
          <a:blip r:embed="rId3" cstate="print"/>
          <a:srcRect/>
          <a:stretch>
            <a:fillRect/>
          </a:stretch>
        </p:blipFill>
        <p:spPr bwMode="auto">
          <a:xfrm>
            <a:off x="4267200" y="4610100"/>
            <a:ext cx="2057400" cy="1714500"/>
          </a:xfrm>
          <a:prstGeom prst="rect">
            <a:avLst/>
          </a:prstGeom>
          <a:noFill/>
          <a:ln w="9525">
            <a:noFill/>
            <a:miter lim="800000"/>
            <a:headEnd/>
            <a:tailEnd/>
          </a:ln>
        </p:spPr>
      </p:pic>
      <p:pic>
        <p:nvPicPr>
          <p:cNvPr id="28677" name="Picture 3"/>
          <p:cNvPicPr>
            <a:picLocks noChangeAspect="1" noChangeArrowheads="1"/>
          </p:cNvPicPr>
          <p:nvPr/>
        </p:nvPicPr>
        <p:blipFill>
          <a:blip r:embed="rId4" cstate="print"/>
          <a:srcRect/>
          <a:stretch>
            <a:fillRect/>
          </a:stretch>
        </p:blipFill>
        <p:spPr bwMode="auto">
          <a:xfrm>
            <a:off x="6705600" y="4343400"/>
            <a:ext cx="2057400" cy="2247900"/>
          </a:xfrm>
          <a:prstGeom prst="rect">
            <a:avLst/>
          </a:prstGeom>
          <a:noFill/>
          <a:ln w="9525">
            <a:noFill/>
            <a:miter lim="800000"/>
            <a:headEnd/>
            <a:tailEnd/>
          </a:ln>
        </p:spPr>
      </p:pic>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85800" y="1764268"/>
            <a:ext cx="8229600" cy="461665"/>
          </a:xfrm>
          <a:prstGeom prst="rect">
            <a:avLst/>
          </a:prstGeom>
        </p:spPr>
        <p:txBody>
          <a:bodyPr wrap="square">
            <a:spAutoFit/>
          </a:bodyPr>
          <a:lstStyle/>
          <a:p>
            <a:r>
              <a:rPr lang="en-US" sz="2400" dirty="0">
                <a:latin typeface="+mn-lt"/>
              </a:rPr>
              <a:t>What evidence aids should you always bring to trial?</a:t>
            </a:r>
          </a:p>
        </p:txBody>
      </p:sp>
      <p:sp>
        <p:nvSpPr>
          <p:cNvPr id="2" name="Slide Number Placeholder 1"/>
          <p:cNvSpPr>
            <a:spLocks noGrp="1"/>
          </p:cNvSpPr>
          <p:nvPr>
            <p:ph type="sldNum" sz="quarter" idx="12"/>
          </p:nvPr>
        </p:nvSpPr>
        <p:spPr/>
        <p:txBody>
          <a:bodyPr/>
          <a:lstStyle/>
          <a:p>
            <a:fld id="{2371B9ED-B519-4823-941E-6B66CBD1E6FC}" type="slidenum">
              <a:rPr lang="en-US" smtClean="0"/>
              <a:pPr/>
              <a:t>18</a:t>
            </a:fld>
            <a:endParaRPr lang="en-US"/>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Demonstrative Evidence</a:t>
            </a:r>
          </a:p>
        </p:txBody>
      </p:sp>
      <p:pic>
        <p:nvPicPr>
          <p:cNvPr id="2764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6485" name="Rectangle 3"/>
          <p:cNvSpPr>
            <a:spLocks noGrp="1" noChangeArrowheads="1"/>
          </p:cNvSpPr>
          <p:nvPr>
            <p:ph idx="1"/>
          </p:nvPr>
        </p:nvSpPr>
        <p:spPr>
          <a:xfrm>
            <a:off x="762000" y="1676400"/>
            <a:ext cx="7543800" cy="4525963"/>
          </a:xfrm>
        </p:spPr>
        <p:txBody>
          <a:bodyPr/>
          <a:lstStyle/>
          <a:p>
            <a:pPr eaLnBrk="1" hangingPunct="1">
              <a:lnSpc>
                <a:spcPct val="80000"/>
              </a:lnSpc>
              <a:buFont typeface="Wingdings 3" pitchFamily="18" charset="2"/>
              <a:buNone/>
            </a:pPr>
            <a:r>
              <a:rPr lang="en-US" altLang="ja-JP" sz="2200" dirty="0">
                <a:ea typeface="ＭＳ Ｐゴシック" charset="-128"/>
              </a:rPr>
              <a:t>You would call the Model Maker as an expert and have them authenticate the model.</a:t>
            </a:r>
          </a:p>
          <a:p>
            <a:pPr eaLnBrk="1" hangingPunct="1">
              <a:lnSpc>
                <a:spcPct val="80000"/>
              </a:lnSpc>
              <a:buFont typeface="Wingdings 3" pitchFamily="18" charset="2"/>
              <a:buNone/>
            </a:pPr>
            <a:endParaRPr lang="en-US" altLang="ja-JP" sz="2200" dirty="0">
              <a:ea typeface="ＭＳ Ｐゴシック" charset="-128"/>
            </a:endParaRPr>
          </a:p>
          <a:p>
            <a:pPr eaLnBrk="1" hangingPunct="1">
              <a:lnSpc>
                <a:spcPct val="80000"/>
              </a:lnSpc>
              <a:buFont typeface="Wingdings 3" pitchFamily="18" charset="2"/>
              <a:buNone/>
            </a:pPr>
            <a:r>
              <a:rPr lang="en-US" altLang="ja-JP" sz="2200" b="1" u="sng" dirty="0">
                <a:ea typeface="ＭＳ Ｐゴシック" charset="-128"/>
              </a:rPr>
              <a:t>Example:</a:t>
            </a:r>
          </a:p>
          <a:p>
            <a:pPr eaLnBrk="1" hangingPunct="1">
              <a:lnSpc>
                <a:spcPct val="80000"/>
              </a:lnSpc>
              <a:buFont typeface="Wingdings 3" pitchFamily="18" charset="2"/>
              <a:buNone/>
            </a:pPr>
            <a:r>
              <a:rPr lang="en-US" sz="2200" dirty="0">
                <a:ea typeface="ＭＳ Ｐゴシック" charset="-128"/>
              </a:rPr>
              <a:t>Q: “Mr. Wolf, did you build the model which has been marked as exhibit 50?”</a:t>
            </a:r>
          </a:p>
          <a:p>
            <a:pPr eaLnBrk="1" hangingPunct="1">
              <a:lnSpc>
                <a:spcPct val="80000"/>
              </a:lnSpc>
              <a:buFont typeface="Wingdings 3" pitchFamily="18" charset="2"/>
              <a:buNone/>
            </a:pPr>
            <a:r>
              <a:rPr lang="en-US" sz="2200" dirty="0">
                <a:ea typeface="ＭＳ Ｐゴシック" charset="-128"/>
              </a:rPr>
              <a:t>A:  “Yes.” </a:t>
            </a:r>
          </a:p>
          <a:p>
            <a:pPr eaLnBrk="1" hangingPunct="1">
              <a:lnSpc>
                <a:spcPct val="80000"/>
              </a:lnSpc>
              <a:buFont typeface="Wingdings 3" pitchFamily="18" charset="2"/>
              <a:buNone/>
            </a:pPr>
            <a:r>
              <a:rPr lang="en-US" sz="2200" dirty="0">
                <a:ea typeface="ＭＳ Ｐゴシック" charset="-128"/>
              </a:rPr>
              <a:t>Q:  “What are your qualifications as a model maker?”</a:t>
            </a:r>
          </a:p>
          <a:p>
            <a:pPr eaLnBrk="1" hangingPunct="1">
              <a:lnSpc>
                <a:spcPct val="80000"/>
              </a:lnSpc>
              <a:buFont typeface="Wingdings 3" pitchFamily="18" charset="2"/>
              <a:buNone/>
            </a:pPr>
            <a:r>
              <a:rPr lang="en-US" sz="2200" dirty="0">
                <a:ea typeface="ＭＳ Ｐゴシック" charset="-128"/>
              </a:rPr>
              <a:t>A:  (Wolf goes through education, employment, experience)</a:t>
            </a:r>
          </a:p>
          <a:p>
            <a:pPr eaLnBrk="1" hangingPunct="1">
              <a:lnSpc>
                <a:spcPct val="80000"/>
              </a:lnSpc>
              <a:buFont typeface="Wingdings 3" pitchFamily="18" charset="2"/>
              <a:buNone/>
            </a:pPr>
            <a:r>
              <a:rPr lang="en-US" sz="2200" dirty="0">
                <a:ea typeface="ＭＳ Ｐゴシック" charset="-128"/>
              </a:rPr>
              <a:t>Q:  “Is the model built to scale?”</a:t>
            </a:r>
          </a:p>
          <a:p>
            <a:pPr eaLnBrk="1" hangingPunct="1">
              <a:lnSpc>
                <a:spcPct val="80000"/>
              </a:lnSpc>
              <a:buFont typeface="Wingdings 3" pitchFamily="18" charset="2"/>
              <a:buNone/>
            </a:pPr>
            <a:r>
              <a:rPr lang="en-US" sz="2200" dirty="0">
                <a:ea typeface="ＭＳ Ｐゴシック" charset="-128"/>
              </a:rPr>
              <a:t>A:  “Yes, 1 inch equals 2 feet.”  </a:t>
            </a:r>
          </a:p>
          <a:p>
            <a:pPr eaLnBrk="1" hangingPunct="1">
              <a:lnSpc>
                <a:spcPct val="80000"/>
              </a:lnSpc>
              <a:buFont typeface="Wingdings 3" pitchFamily="18" charset="2"/>
              <a:buNone/>
            </a:pPr>
            <a:r>
              <a:rPr lang="en-US" sz="2200" dirty="0">
                <a:ea typeface="ＭＳ Ｐゴシック" charset="-128"/>
              </a:rPr>
              <a:t>Q:  “What references did you utilize to get the exact scale?”</a:t>
            </a:r>
          </a:p>
          <a:p>
            <a:pPr eaLnBrk="1" hangingPunct="1"/>
            <a:endParaRPr lang="en-US" dirty="0">
              <a:ea typeface="ＭＳ Ｐゴシック" charset="-128"/>
            </a:endParaRPr>
          </a:p>
          <a:p>
            <a:pPr eaLnBrk="1" hangingPunct="1">
              <a:buFont typeface="Wingdings 3" pitchFamily="18" charset="2"/>
              <a:buNone/>
            </a:pPr>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180</a:t>
            </a:fld>
            <a:endParaRPr lang="en-US" dirty="0"/>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Demonstrative Evidence</a:t>
            </a:r>
          </a:p>
        </p:txBody>
      </p:sp>
      <p:pic>
        <p:nvPicPr>
          <p:cNvPr id="2785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8533" name="Rectangle 3"/>
          <p:cNvSpPr>
            <a:spLocks noGrp="1" noChangeArrowheads="1"/>
          </p:cNvSpPr>
          <p:nvPr>
            <p:ph idx="1"/>
          </p:nvPr>
        </p:nvSpPr>
        <p:spPr>
          <a:xfrm>
            <a:off x="762000" y="1828800"/>
            <a:ext cx="7543800" cy="4525963"/>
          </a:xfrm>
        </p:spPr>
        <p:txBody>
          <a:bodyPr/>
          <a:lstStyle/>
          <a:p>
            <a:pPr eaLnBrk="1" hangingPunct="1">
              <a:lnSpc>
                <a:spcPct val="80000"/>
              </a:lnSpc>
              <a:buFont typeface="Wingdings 3" pitchFamily="18" charset="2"/>
              <a:buNone/>
            </a:pPr>
            <a:r>
              <a:rPr lang="en-US" sz="2200" dirty="0">
                <a:ea typeface="ＭＳ Ｐゴシック" charset="-128"/>
              </a:rPr>
              <a:t>A:  “There were no blueprints available, so I went to the scene and took measurements, and I reviewed photographs taken before and after the incident and scaled them to get the exact scale.”</a:t>
            </a:r>
          </a:p>
          <a:p>
            <a:pPr eaLnBrk="1" hangingPunct="1">
              <a:lnSpc>
                <a:spcPct val="80000"/>
              </a:lnSpc>
              <a:buFont typeface="Wingdings 3" pitchFamily="18" charset="2"/>
              <a:buNone/>
            </a:pPr>
            <a:endParaRPr lang="en-US" sz="2200" dirty="0">
              <a:ea typeface="ＭＳ Ｐゴシック" charset="-128"/>
            </a:endParaRPr>
          </a:p>
          <a:p>
            <a:pPr eaLnBrk="1" hangingPunct="1">
              <a:lnSpc>
                <a:spcPct val="80000"/>
              </a:lnSpc>
              <a:buFont typeface="Wingdings 3" pitchFamily="18" charset="2"/>
              <a:buNone/>
            </a:pPr>
            <a:r>
              <a:rPr lang="en-US" sz="2200" b="1" dirty="0">
                <a:ea typeface="ＭＳ Ｐゴシック" charset="-128"/>
              </a:rPr>
              <a:t>Plaintiff</a:t>
            </a:r>
            <a:r>
              <a:rPr lang="ja-JP" altLang="en-US" sz="2200" b="1" dirty="0">
                <a:ea typeface="ＭＳ Ｐゴシック" charset="-128"/>
              </a:rPr>
              <a:t> </a:t>
            </a:r>
            <a:r>
              <a:rPr lang="en-US" altLang="ja-JP" sz="2200" b="1" dirty="0">
                <a:ea typeface="ＭＳ Ｐゴシック" charset="-128"/>
              </a:rPr>
              <a:t>Lawyer: </a:t>
            </a:r>
            <a:r>
              <a:rPr lang="en-US" altLang="ja-JP" sz="2200" dirty="0">
                <a:ea typeface="ＭＳ Ｐゴシック" charset="-128"/>
              </a:rPr>
              <a:t>“Your Honor, at this time I would request that Exhibit 50 be admitted into evidence.” </a:t>
            </a:r>
          </a:p>
          <a:p>
            <a:pPr eaLnBrk="1" hangingPunct="1">
              <a:lnSpc>
                <a:spcPct val="80000"/>
              </a:lnSpc>
              <a:buFont typeface="Wingdings 3" pitchFamily="18" charset="2"/>
              <a:buNone/>
            </a:pPr>
            <a:endParaRPr lang="en-US" sz="2200" b="1" dirty="0">
              <a:ea typeface="ＭＳ Ｐゴシック" charset="-128"/>
            </a:endParaRPr>
          </a:p>
          <a:p>
            <a:pPr eaLnBrk="1" hangingPunct="1">
              <a:lnSpc>
                <a:spcPct val="80000"/>
              </a:lnSpc>
              <a:buFont typeface="Wingdings 3" pitchFamily="18" charset="2"/>
              <a:buNone/>
            </a:pPr>
            <a:r>
              <a:rPr lang="en-US" sz="2200" b="1" dirty="0">
                <a:ea typeface="ＭＳ Ｐゴシック" charset="-128"/>
              </a:rPr>
              <a:t>Defense Lawyer: </a:t>
            </a:r>
            <a:r>
              <a:rPr lang="en-US" sz="2200" dirty="0">
                <a:ea typeface="ＭＳ Ｐゴシック" charset="-128"/>
              </a:rPr>
              <a:t>“Object, lack of foundation, no substantial similarity.</a:t>
            </a:r>
          </a:p>
          <a:p>
            <a:pPr eaLnBrk="1" hangingPunct="1">
              <a:lnSpc>
                <a:spcPct val="80000"/>
              </a:lnSpc>
              <a:buFont typeface="Wingdings 3" pitchFamily="18" charset="2"/>
              <a:buNone/>
            </a:pPr>
            <a:endParaRPr lang="en-US" sz="2200" b="1" dirty="0">
              <a:ea typeface="ＭＳ Ｐゴシック" charset="-128"/>
            </a:endParaRPr>
          </a:p>
          <a:p>
            <a:pPr eaLnBrk="1" hangingPunct="1">
              <a:lnSpc>
                <a:spcPct val="80000"/>
              </a:lnSpc>
              <a:buFont typeface="Wingdings 3" pitchFamily="18" charset="2"/>
              <a:buNone/>
            </a:pPr>
            <a:r>
              <a:rPr lang="en-US" sz="2200" b="1" dirty="0">
                <a:ea typeface="ＭＳ Ｐゴシック" charset="-128"/>
              </a:rPr>
              <a:t>Judge:</a:t>
            </a:r>
            <a:r>
              <a:rPr lang="en-US" sz="2200" dirty="0">
                <a:ea typeface="ＭＳ Ｐゴシック" charset="-128"/>
              </a:rPr>
              <a:t> “Objection overruled, Exhibit 50 is admitted into evidence.” </a:t>
            </a:r>
          </a:p>
          <a:p>
            <a:pPr eaLnBrk="1" hangingPunct="1"/>
            <a:endParaRPr lang="en-US" dirty="0">
              <a:ea typeface="ＭＳ Ｐゴシック" charset="-128"/>
            </a:endParaRPr>
          </a:p>
          <a:p>
            <a:pPr eaLnBrk="1" hangingPunct="1">
              <a:buFont typeface="Wingdings 3" pitchFamily="18" charset="2"/>
              <a:buNone/>
            </a:pPr>
            <a:endParaRPr lang="en-US" sz="28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181</a:t>
            </a:fld>
            <a:endParaRPr lang="en-US" dirty="0"/>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Audio and Video Tapes</a:t>
            </a:r>
            <a:br>
              <a:rPr lang="en-US" sz="3500" dirty="0">
                <a:solidFill>
                  <a:schemeClr val="bg1"/>
                </a:solidFill>
                <a:ea typeface="+mj-ea"/>
              </a:rPr>
            </a:br>
            <a:r>
              <a:rPr lang="en-US" sz="2200" dirty="0">
                <a:solidFill>
                  <a:schemeClr val="bg1"/>
                </a:solidFill>
                <a:ea typeface="+mj-ea"/>
              </a:rPr>
              <a:t>Summary</a:t>
            </a:r>
          </a:p>
        </p:txBody>
      </p:sp>
      <p:pic>
        <p:nvPicPr>
          <p:cNvPr id="2805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0581" name="Rectangle 3"/>
          <p:cNvSpPr>
            <a:spLocks noGrp="1" noChangeArrowheads="1"/>
          </p:cNvSpPr>
          <p:nvPr>
            <p:ph idx="1"/>
          </p:nvPr>
        </p:nvSpPr>
        <p:spPr>
          <a:xfrm>
            <a:off x="762000" y="1828800"/>
            <a:ext cx="7772400" cy="4525963"/>
          </a:xfrm>
        </p:spPr>
        <p:txBody>
          <a:bodyPr/>
          <a:lstStyle/>
          <a:p>
            <a:pPr eaLnBrk="1" hangingPunct="1"/>
            <a:r>
              <a:rPr lang="en-US" sz="2400" dirty="0">
                <a:ea typeface="ＭＳ Ｐゴシック" charset="-128"/>
              </a:rPr>
              <a:t>Audio recordings and video tapes</a:t>
            </a:r>
          </a:p>
          <a:p>
            <a:pPr eaLnBrk="1" hangingPunct="1">
              <a:buFont typeface="Wingdings 3" pitchFamily="18" charset="2"/>
              <a:buNone/>
            </a:pPr>
            <a:endParaRPr lang="en-US" sz="2400" dirty="0">
              <a:ea typeface="ＭＳ Ｐゴシック" charset="-128"/>
            </a:endParaRPr>
          </a:p>
          <a:p>
            <a:pPr eaLnBrk="1" hangingPunct="1"/>
            <a:r>
              <a:rPr lang="en-US" sz="2400" dirty="0">
                <a:ea typeface="ＭＳ Ｐゴシック" charset="-128"/>
              </a:rPr>
              <a:t>Test: Does the recording accurately depict what it is supposed to?</a:t>
            </a:r>
          </a:p>
          <a:p>
            <a:pPr eaLnBrk="1" hangingPunct="1"/>
            <a:endParaRPr lang="en-US" sz="2400" dirty="0">
              <a:ea typeface="ＭＳ Ｐゴシック" charset="-128"/>
            </a:endParaRPr>
          </a:p>
          <a:p>
            <a:pPr eaLnBrk="1" hangingPunct="1"/>
            <a:r>
              <a:rPr lang="en-US" sz="2400" dirty="0">
                <a:ea typeface="ＭＳ Ｐゴシック" charset="-128"/>
              </a:rPr>
              <a:t>Test: Is the recording free of other objectionable material?</a:t>
            </a:r>
          </a:p>
          <a:p>
            <a:pPr eaLnBrk="1" hangingPunct="1"/>
            <a:endParaRPr lang="en-US" sz="2400" dirty="0">
              <a:ea typeface="ＭＳ Ｐゴシック" charset="-128"/>
            </a:endParaRPr>
          </a:p>
          <a:p>
            <a:pPr eaLnBrk="1" hangingPunct="1"/>
            <a:r>
              <a:rPr lang="en-US" sz="2400" dirty="0">
                <a:ea typeface="ＭＳ Ｐゴシック" charset="-128"/>
              </a:rPr>
              <a:t>If “yes” to both of these, then likely it will be admitted</a:t>
            </a:r>
          </a:p>
          <a:p>
            <a:pPr eaLnBrk="1" hangingPunct="1"/>
            <a:endParaRPr lang="en-US" dirty="0">
              <a:ea typeface="ＭＳ Ｐゴシック" charset="-128"/>
            </a:endParaRPr>
          </a:p>
          <a:p>
            <a:pPr eaLnBrk="1" hangingPunct="1">
              <a:buFont typeface="Wingdings 3" pitchFamily="18" charset="2"/>
              <a:buNone/>
            </a:pPr>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182</a:t>
            </a:fld>
            <a:endParaRPr lang="en-US"/>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Audio and Video Tapes</a:t>
            </a:r>
          </a:p>
        </p:txBody>
      </p:sp>
      <p:pic>
        <p:nvPicPr>
          <p:cNvPr id="282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2629" name="Rectangle 3"/>
          <p:cNvSpPr>
            <a:spLocks noGrp="1" noChangeArrowheads="1"/>
          </p:cNvSpPr>
          <p:nvPr>
            <p:ph idx="1"/>
          </p:nvPr>
        </p:nvSpPr>
        <p:spPr>
          <a:xfrm>
            <a:off x="762000" y="1676400"/>
            <a:ext cx="7543800" cy="4525963"/>
          </a:xfrm>
        </p:spPr>
        <p:txBody>
          <a:bodyPr/>
          <a:lstStyle/>
          <a:p>
            <a:pPr eaLnBrk="1" hangingPunct="1">
              <a:lnSpc>
                <a:spcPct val="90000"/>
              </a:lnSpc>
            </a:pPr>
            <a:r>
              <a:rPr lang="en-US" sz="2400" dirty="0">
                <a:ea typeface="ＭＳ Ｐゴシック" charset="-128"/>
              </a:rPr>
              <a:t>In an automobile incident case, the plaintiff’</a:t>
            </a:r>
            <a:r>
              <a:rPr lang="en-US" altLang="ja-JP" sz="2400" dirty="0">
                <a:ea typeface="ＭＳ Ｐゴシック" charset="-128"/>
              </a:rPr>
              <a:t>s lawyer took a video of the incident scene six months after the incident while driving both Northbound and Southbound along the same route as the parties were at the time of the incident</a:t>
            </a:r>
          </a:p>
          <a:p>
            <a:pPr eaLnBrk="1" hangingPunct="1">
              <a:lnSpc>
                <a:spcPct val="90000"/>
              </a:lnSpc>
              <a:buFont typeface="Wingdings 3" pitchFamily="18" charset="2"/>
              <a:buNone/>
            </a:pPr>
            <a:endParaRPr lang="en-US" sz="600" dirty="0">
              <a:ea typeface="ＭＳ Ｐゴシック" charset="-128"/>
            </a:endParaRPr>
          </a:p>
          <a:p>
            <a:pPr eaLnBrk="1" hangingPunct="1">
              <a:lnSpc>
                <a:spcPct val="90000"/>
              </a:lnSpc>
            </a:pPr>
            <a:r>
              <a:rPr lang="en-US" sz="2400" dirty="0">
                <a:ea typeface="ＭＳ Ｐゴシック" charset="-128"/>
              </a:rPr>
              <a:t>You are the plaintiff's lawyer, and have shown the video to the defense lawyer before trial</a:t>
            </a:r>
          </a:p>
          <a:p>
            <a:pPr eaLnBrk="1" hangingPunct="1">
              <a:lnSpc>
                <a:spcPct val="90000"/>
              </a:lnSpc>
              <a:buFont typeface="Wingdings 3" pitchFamily="18" charset="2"/>
              <a:buNone/>
            </a:pPr>
            <a:endParaRPr lang="en-US" sz="600" dirty="0">
              <a:ea typeface="ＭＳ Ｐゴシック" charset="-128"/>
            </a:endParaRPr>
          </a:p>
          <a:p>
            <a:pPr eaLnBrk="1" hangingPunct="1">
              <a:lnSpc>
                <a:spcPct val="90000"/>
              </a:lnSpc>
            </a:pPr>
            <a:r>
              <a:rPr lang="en-US" sz="2400" dirty="0">
                <a:ea typeface="ＭＳ Ｐゴシック" charset="-128"/>
              </a:rPr>
              <a:t>The defense lawyer will not stipulate to admissibility</a:t>
            </a:r>
          </a:p>
          <a:p>
            <a:pPr eaLnBrk="1" hangingPunct="1">
              <a:lnSpc>
                <a:spcPct val="90000"/>
              </a:lnSpc>
              <a:buNone/>
            </a:pPr>
            <a:endParaRPr lang="en-US" sz="600" i="1" dirty="0">
              <a:ea typeface="ＭＳ Ｐゴシック" charset="-128"/>
            </a:endParaRPr>
          </a:p>
          <a:p>
            <a:pPr eaLnBrk="1" hangingPunct="1">
              <a:lnSpc>
                <a:spcPct val="90000"/>
              </a:lnSpc>
              <a:buNone/>
            </a:pPr>
            <a:r>
              <a:rPr lang="en-US" sz="2400" i="1" dirty="0">
                <a:ea typeface="ＭＳ Ｐゴシック" charset="-128"/>
              </a:rPr>
              <a:t>How do you get the video into evidence?</a:t>
            </a:r>
          </a:p>
          <a:p>
            <a:pPr eaLnBrk="1" hangingPunct="1"/>
            <a:endParaRPr lang="en-US" dirty="0">
              <a:ea typeface="ＭＳ Ｐゴシック" charset="-128"/>
            </a:endParaRPr>
          </a:p>
          <a:p>
            <a:pPr eaLnBrk="1" hangingPunct="1">
              <a:buFont typeface="Wingdings 3" pitchFamily="18" charset="2"/>
              <a:buNone/>
            </a:pPr>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183</a:t>
            </a:fld>
            <a:endParaRPr lang="en-US" dirty="0"/>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Audio and Video Tapes</a:t>
            </a:r>
          </a:p>
        </p:txBody>
      </p:sp>
      <p:pic>
        <p:nvPicPr>
          <p:cNvPr id="2846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4677" name="Rectangle 3"/>
          <p:cNvSpPr>
            <a:spLocks noGrp="1" noChangeArrowheads="1"/>
          </p:cNvSpPr>
          <p:nvPr>
            <p:ph idx="1"/>
          </p:nvPr>
        </p:nvSpPr>
        <p:spPr>
          <a:xfrm>
            <a:off x="381000" y="1752600"/>
            <a:ext cx="8382000" cy="4602163"/>
          </a:xfrm>
        </p:spPr>
        <p:txBody>
          <a:bodyPr/>
          <a:lstStyle/>
          <a:p>
            <a:pPr eaLnBrk="1" hangingPunct="1">
              <a:lnSpc>
                <a:spcPct val="80000"/>
              </a:lnSpc>
              <a:buFont typeface="Wingdings" pitchFamily="2" charset="2"/>
              <a:buNone/>
            </a:pPr>
            <a:r>
              <a:rPr lang="en-US" sz="2000" b="1" u="sng" dirty="0">
                <a:ea typeface="ＭＳ Ｐゴシック" charset="-128"/>
              </a:rPr>
              <a:t>Answer:</a:t>
            </a:r>
            <a:r>
              <a:rPr lang="en-US" sz="2000" dirty="0">
                <a:ea typeface="ＭＳ Ｐゴシック" charset="-128"/>
              </a:rPr>
              <a:t> Use the plaintiff to lay foundation for the video.</a:t>
            </a:r>
            <a:endParaRPr lang="en-US" sz="2000" b="1" u="sng" dirty="0">
              <a:ea typeface="ＭＳ Ｐゴシック" charset="-128"/>
            </a:endParaRPr>
          </a:p>
          <a:p>
            <a:pPr eaLnBrk="1" hangingPunct="1">
              <a:lnSpc>
                <a:spcPct val="80000"/>
              </a:lnSpc>
              <a:buFont typeface="Wingdings" pitchFamily="2" charset="2"/>
              <a:buNone/>
            </a:pPr>
            <a:endParaRPr lang="en-US" sz="2000" b="1" u="sng" dirty="0">
              <a:ea typeface="ＭＳ Ｐゴシック" charset="-128"/>
            </a:endParaRPr>
          </a:p>
          <a:p>
            <a:pPr eaLnBrk="1" hangingPunct="1">
              <a:lnSpc>
                <a:spcPct val="80000"/>
              </a:lnSpc>
              <a:buFont typeface="Wingdings" pitchFamily="2" charset="2"/>
              <a:buNone/>
            </a:pPr>
            <a:r>
              <a:rPr lang="en-US" sz="2000" b="1" u="sng" dirty="0">
                <a:ea typeface="ＭＳ Ｐゴシック" charset="-128"/>
              </a:rPr>
              <a:t>Example:</a:t>
            </a:r>
            <a:r>
              <a:rPr lang="en-US" sz="2000" dirty="0">
                <a:ea typeface="ＭＳ Ｐゴシック" charset="-128"/>
              </a:rPr>
              <a:t> Plaintiff on stand being questioned by Plaintiff Lawyer</a:t>
            </a:r>
          </a:p>
          <a:p>
            <a:pPr eaLnBrk="1" hangingPunct="1">
              <a:lnSpc>
                <a:spcPct val="80000"/>
              </a:lnSpc>
              <a:buFont typeface="Wingdings" pitchFamily="2" charset="2"/>
              <a:buNone/>
            </a:pPr>
            <a:r>
              <a:rPr lang="en-US" sz="2000" dirty="0">
                <a:ea typeface="ＭＳ Ｐゴシック" charset="-128"/>
              </a:rPr>
              <a:t>Q:  “Where did the incident occur?”</a:t>
            </a:r>
          </a:p>
          <a:p>
            <a:pPr eaLnBrk="1" hangingPunct="1">
              <a:lnSpc>
                <a:spcPct val="80000"/>
              </a:lnSpc>
              <a:buFont typeface="Wingdings" pitchFamily="2" charset="2"/>
              <a:buNone/>
            </a:pPr>
            <a:r>
              <a:rPr lang="en-US" sz="2000" dirty="0">
                <a:ea typeface="ＭＳ Ｐゴシック" charset="-128"/>
              </a:rPr>
              <a:t>A:  “At Seminary Drive and Hollings Street.”</a:t>
            </a:r>
          </a:p>
          <a:p>
            <a:pPr eaLnBrk="1" hangingPunct="1">
              <a:lnSpc>
                <a:spcPct val="80000"/>
              </a:lnSpc>
              <a:buFont typeface="Wingdings" pitchFamily="2" charset="2"/>
              <a:buNone/>
            </a:pPr>
            <a:r>
              <a:rPr lang="en-US" sz="2000" dirty="0">
                <a:ea typeface="ＭＳ Ｐゴシック" charset="-128"/>
              </a:rPr>
              <a:t>Q:  “Are you familiar with this area?”</a:t>
            </a:r>
          </a:p>
          <a:p>
            <a:pPr eaLnBrk="1" hangingPunct="1">
              <a:lnSpc>
                <a:spcPct val="80000"/>
              </a:lnSpc>
              <a:buFont typeface="Wingdings" pitchFamily="2" charset="2"/>
              <a:buNone/>
            </a:pPr>
            <a:r>
              <a:rPr lang="en-US" sz="2000" dirty="0">
                <a:ea typeface="ＭＳ Ｐゴシック" charset="-128"/>
              </a:rPr>
              <a:t>A:  “I have lived in this area all my life and have probably driven through this intersection from all directions thousands of times.”</a:t>
            </a:r>
          </a:p>
          <a:p>
            <a:pPr eaLnBrk="1" hangingPunct="1">
              <a:lnSpc>
                <a:spcPct val="80000"/>
              </a:lnSpc>
              <a:buFont typeface="Wingdings" pitchFamily="2" charset="2"/>
              <a:buNone/>
            </a:pPr>
            <a:r>
              <a:rPr lang="en-US" sz="2000" dirty="0">
                <a:ea typeface="ＭＳ Ｐゴシック" charset="-128"/>
              </a:rPr>
              <a:t>Q:  “Have you viewed the video tape marked as Exhibit 47 which depicts a vehicle traveling North on and South on Hollings to the intersection?”</a:t>
            </a:r>
          </a:p>
          <a:p>
            <a:pPr eaLnBrk="1" hangingPunct="1">
              <a:lnSpc>
                <a:spcPct val="80000"/>
              </a:lnSpc>
              <a:buFont typeface="Wingdings" pitchFamily="2" charset="2"/>
              <a:buNone/>
            </a:pPr>
            <a:r>
              <a:rPr lang="en-US" sz="2000" dirty="0">
                <a:ea typeface="ＭＳ Ｐゴシック" charset="-128"/>
              </a:rPr>
              <a:t>A:  “Yes.”</a:t>
            </a:r>
          </a:p>
          <a:p>
            <a:pPr eaLnBrk="1" hangingPunct="1">
              <a:lnSpc>
                <a:spcPct val="80000"/>
              </a:lnSpc>
              <a:buFont typeface="Wingdings" pitchFamily="2" charset="2"/>
              <a:buNone/>
            </a:pPr>
            <a:r>
              <a:rPr lang="en-US" sz="2000" dirty="0">
                <a:ea typeface="ＭＳ Ｐゴシック" charset="-128"/>
              </a:rPr>
              <a:t>Q:  “Does the video tape accurately depict these areas?”</a:t>
            </a:r>
          </a:p>
          <a:p>
            <a:pPr eaLnBrk="1" hangingPunct="1">
              <a:lnSpc>
                <a:spcPct val="80000"/>
              </a:lnSpc>
              <a:buFont typeface="Wingdings" pitchFamily="2" charset="2"/>
              <a:buNone/>
            </a:pPr>
            <a:r>
              <a:rPr lang="en-US" sz="2000" dirty="0">
                <a:ea typeface="ＭＳ Ｐゴシック" charset="-128"/>
              </a:rPr>
              <a:t>A:  “Yes.”</a:t>
            </a:r>
          </a:p>
          <a:p>
            <a:pPr eaLnBrk="1" hangingPunct="1">
              <a:buFont typeface="Wingdings 3" pitchFamily="18" charset="2"/>
              <a:buNone/>
            </a:pPr>
            <a:endParaRPr lang="en-US" dirty="0">
              <a:ea typeface="ＭＳ Ｐゴシック" charset="-128"/>
            </a:endParaRPr>
          </a:p>
          <a:p>
            <a:pPr eaLnBrk="1" hangingPunct="1">
              <a:buFont typeface="Wingdings 3" pitchFamily="18" charset="2"/>
              <a:buNone/>
            </a:pPr>
            <a:endParaRPr lang="en-US" sz="2800" dirty="0">
              <a:ea typeface="ＭＳ Ｐゴシック" charset="-128"/>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184</a:t>
            </a:fld>
            <a:endParaRPr lang="en-US" dirty="0"/>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Audio and Video Tapes</a:t>
            </a:r>
          </a:p>
        </p:txBody>
      </p:sp>
      <p:pic>
        <p:nvPicPr>
          <p:cNvPr id="2867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6725" name="Rectangle 3"/>
          <p:cNvSpPr>
            <a:spLocks noGrp="1" noChangeArrowheads="1"/>
          </p:cNvSpPr>
          <p:nvPr>
            <p:ph idx="1"/>
          </p:nvPr>
        </p:nvSpPr>
        <p:spPr>
          <a:xfrm>
            <a:off x="762000" y="1828800"/>
            <a:ext cx="7543800" cy="4525963"/>
          </a:xfrm>
        </p:spPr>
        <p:txBody>
          <a:bodyPr/>
          <a:lstStyle/>
          <a:p>
            <a:pPr eaLnBrk="1" hangingPunct="1">
              <a:lnSpc>
                <a:spcPct val="80000"/>
              </a:lnSpc>
              <a:buFont typeface="Wingdings" pitchFamily="2" charset="2"/>
              <a:buNone/>
            </a:pPr>
            <a:r>
              <a:rPr lang="en-US" sz="2000" b="1" dirty="0">
                <a:ea typeface="ＭＳ Ｐゴシック" charset="-128"/>
              </a:rPr>
              <a:t>Plaintiff Lawyer:  </a:t>
            </a:r>
            <a:r>
              <a:rPr lang="en-US" sz="2000" dirty="0">
                <a:ea typeface="ＭＳ Ｐゴシック" charset="-128"/>
              </a:rPr>
              <a:t>“Your Honor, at this time I would ask that Exhibit 47 be admitted into evidence.”</a:t>
            </a:r>
          </a:p>
          <a:p>
            <a:pPr eaLnBrk="1" hangingPunct="1">
              <a:lnSpc>
                <a:spcPct val="80000"/>
              </a:lnSpc>
              <a:buFont typeface="Wingdings" pitchFamily="2" charset="2"/>
              <a:buNone/>
            </a:pPr>
            <a:endParaRPr lang="en-US" sz="2000" dirty="0">
              <a:ea typeface="ＭＳ Ｐゴシック" charset="-128"/>
            </a:endParaRPr>
          </a:p>
          <a:p>
            <a:pPr eaLnBrk="1" hangingPunct="1">
              <a:lnSpc>
                <a:spcPct val="80000"/>
              </a:lnSpc>
              <a:buFont typeface="Wingdings" pitchFamily="2" charset="2"/>
              <a:buNone/>
            </a:pPr>
            <a:r>
              <a:rPr lang="en-US" sz="2000" b="1" dirty="0">
                <a:ea typeface="ＭＳ Ｐゴシック" charset="-128"/>
              </a:rPr>
              <a:t>Defense Lawyer:  </a:t>
            </a:r>
            <a:r>
              <a:rPr lang="en-US" sz="2000" dirty="0">
                <a:ea typeface="ＭＳ Ｐゴシック" charset="-128"/>
              </a:rPr>
              <a:t>“Object, irrelevant, hearsay and lack of foundation.”</a:t>
            </a:r>
          </a:p>
          <a:p>
            <a:pPr eaLnBrk="1" hangingPunct="1">
              <a:lnSpc>
                <a:spcPct val="80000"/>
              </a:lnSpc>
              <a:buFont typeface="Wingdings" pitchFamily="2" charset="2"/>
              <a:buNone/>
            </a:pPr>
            <a:endParaRPr lang="en-US" sz="2000" dirty="0">
              <a:ea typeface="ＭＳ Ｐゴシック" charset="-128"/>
            </a:endParaRPr>
          </a:p>
          <a:p>
            <a:pPr eaLnBrk="1" hangingPunct="1">
              <a:lnSpc>
                <a:spcPct val="80000"/>
              </a:lnSpc>
              <a:buFont typeface="Wingdings" pitchFamily="2" charset="2"/>
              <a:buNone/>
            </a:pPr>
            <a:r>
              <a:rPr lang="en-US" sz="2000" b="1" dirty="0">
                <a:ea typeface="ＭＳ Ｐゴシック" charset="-128"/>
              </a:rPr>
              <a:t>Judge:  </a:t>
            </a:r>
            <a:r>
              <a:rPr lang="en-US" sz="2000" dirty="0">
                <a:ea typeface="ＭＳ Ｐゴシック" charset="-128"/>
              </a:rPr>
              <a:t>“Objections overruled.  Exhibit 47 is admitted into evidence.” </a:t>
            </a:r>
          </a:p>
          <a:p>
            <a:pPr eaLnBrk="1" hangingPunct="1">
              <a:lnSpc>
                <a:spcPct val="80000"/>
              </a:lnSpc>
              <a:buFont typeface="Wingdings" pitchFamily="2" charset="2"/>
              <a:buNone/>
            </a:pPr>
            <a:endParaRPr lang="en-US" sz="2000" dirty="0">
              <a:ea typeface="ＭＳ Ｐゴシック" charset="-128"/>
            </a:endParaRPr>
          </a:p>
          <a:p>
            <a:pPr lvl="1" eaLnBrk="1" hangingPunct="1">
              <a:lnSpc>
                <a:spcPct val="80000"/>
              </a:lnSpc>
            </a:pPr>
            <a:r>
              <a:rPr lang="en-US" sz="1800" dirty="0">
                <a:ea typeface="ＭＳ Ｐゴシック" charset="-128"/>
              </a:rPr>
              <a:t>The video is relevant as it shows the routes of the vehicles before impact</a:t>
            </a:r>
          </a:p>
          <a:p>
            <a:pPr lvl="1" eaLnBrk="1" hangingPunct="1">
              <a:lnSpc>
                <a:spcPct val="80000"/>
              </a:lnSpc>
            </a:pPr>
            <a:r>
              <a:rPr lang="en-US" sz="1800" dirty="0">
                <a:ea typeface="ＭＳ Ｐゴシック" charset="-128"/>
              </a:rPr>
              <a:t>The foundation was laid by plaintiff to show that there have not been any changes in the area since the incident – it is substantially similar</a:t>
            </a:r>
          </a:p>
          <a:p>
            <a:pPr lvl="1" eaLnBrk="1" hangingPunct="1">
              <a:lnSpc>
                <a:spcPct val="80000"/>
              </a:lnSpc>
            </a:pPr>
            <a:r>
              <a:rPr lang="en-US" sz="1800" dirty="0">
                <a:ea typeface="ＭＳ Ｐゴシック" charset="-128"/>
              </a:rPr>
              <a:t>Hearsay:  A video is not testimony or assertive conduct –thus the hearsay exception does not even apply here </a:t>
            </a:r>
          </a:p>
          <a:p>
            <a:pPr eaLnBrk="1" hangingPunct="1">
              <a:buFont typeface="Wingdings 3" pitchFamily="18" charset="2"/>
              <a:buNone/>
            </a:pPr>
            <a:endParaRPr lang="en-US" dirty="0">
              <a:ea typeface="ＭＳ Ｐゴシック" charset="-128"/>
            </a:endParaRPr>
          </a:p>
          <a:p>
            <a:pPr eaLnBrk="1" hangingPunct="1">
              <a:buFont typeface="Wingdings 3" pitchFamily="18" charset="2"/>
              <a:buNone/>
            </a:pPr>
            <a:endParaRPr lang="en-US" sz="28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185</a:t>
            </a:fld>
            <a:endParaRPr lang="en-US" dirty="0"/>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i="1" dirty="0">
                <a:solidFill>
                  <a:schemeClr val="bg1"/>
                </a:solidFill>
                <a:ea typeface="+mj-ea"/>
              </a:rPr>
              <a:t>Lay</a:t>
            </a:r>
            <a:r>
              <a:rPr lang="en-US" sz="3500" dirty="0">
                <a:solidFill>
                  <a:schemeClr val="bg1"/>
                </a:solidFill>
                <a:ea typeface="+mj-ea"/>
              </a:rPr>
              <a:t> Opinion Evidence</a:t>
            </a:r>
            <a:br>
              <a:rPr lang="en-US" sz="3500" dirty="0">
                <a:solidFill>
                  <a:schemeClr val="bg1"/>
                </a:solidFill>
                <a:ea typeface="+mj-ea"/>
              </a:rPr>
            </a:br>
            <a:r>
              <a:rPr lang="en-US" sz="2200" dirty="0">
                <a:solidFill>
                  <a:schemeClr val="bg1"/>
                </a:solidFill>
                <a:ea typeface="+mj-ea"/>
              </a:rPr>
              <a:t>Summary</a:t>
            </a:r>
          </a:p>
        </p:txBody>
      </p:sp>
      <p:pic>
        <p:nvPicPr>
          <p:cNvPr id="2887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8773" name="Content Placeholder 7"/>
          <p:cNvSpPr>
            <a:spLocks noGrp="1"/>
          </p:cNvSpPr>
          <p:nvPr>
            <p:ph idx="1"/>
          </p:nvPr>
        </p:nvSpPr>
        <p:spPr>
          <a:xfrm>
            <a:off x="457200" y="1371600"/>
            <a:ext cx="8229600" cy="4525963"/>
          </a:xfrm>
        </p:spPr>
        <p:txBody>
          <a:bodyPr/>
          <a:lstStyle/>
          <a:p>
            <a:pPr eaLnBrk="1" hangingPunct="1"/>
            <a:endParaRPr lang="en-US" sz="2200" dirty="0">
              <a:ea typeface="ＭＳ Ｐゴシック" charset="-128"/>
            </a:endParaRPr>
          </a:p>
          <a:p>
            <a:pPr eaLnBrk="1" hangingPunct="1"/>
            <a:r>
              <a:rPr lang="en-US" sz="2000" dirty="0" err="1">
                <a:ea typeface="ＭＳ Ｐゴシック" charset="-128"/>
              </a:rPr>
              <a:t>Ev</a:t>
            </a:r>
            <a:r>
              <a:rPr lang="en-US" sz="2000" dirty="0">
                <a:ea typeface="ＭＳ Ｐゴシック" charset="-128"/>
              </a:rPr>
              <a:t>. C. 800. Opinion Testimony Generally: If a witness is not testifying as an expert, his testimony in the form of an opinion is limited to such an opinion as is permitted by law, including but not limited to an opinion that is:</a:t>
            </a:r>
          </a:p>
          <a:p>
            <a:pPr lvl="2" eaLnBrk="1" hangingPunct="1">
              <a:lnSpc>
                <a:spcPct val="90000"/>
              </a:lnSpc>
              <a:buFont typeface="Wingdings" pitchFamily="2" charset="2"/>
              <a:buNone/>
            </a:pPr>
            <a:r>
              <a:rPr lang="en-US" sz="2000" dirty="0">
                <a:ea typeface="ＭＳ Ｐゴシック" charset="-128"/>
              </a:rPr>
              <a:t>(a) </a:t>
            </a:r>
            <a:r>
              <a:rPr lang="en-US" sz="2000" i="1" dirty="0">
                <a:ea typeface="ＭＳ Ｐゴシック" charset="-128"/>
              </a:rPr>
              <a:t>Rationally based on the perception of the witness</a:t>
            </a:r>
            <a:r>
              <a:rPr lang="en-US" sz="2000" dirty="0">
                <a:ea typeface="ＭＳ Ｐゴシック" charset="-128"/>
              </a:rPr>
              <a:t>, and</a:t>
            </a:r>
          </a:p>
          <a:p>
            <a:pPr lvl="2" eaLnBrk="1" hangingPunct="1">
              <a:lnSpc>
                <a:spcPct val="90000"/>
              </a:lnSpc>
              <a:buFont typeface="Wingdings" pitchFamily="2" charset="2"/>
              <a:buNone/>
            </a:pPr>
            <a:r>
              <a:rPr lang="en-US" sz="2000" dirty="0">
                <a:ea typeface="ＭＳ Ｐゴシック" charset="-128"/>
              </a:rPr>
              <a:t>(b) </a:t>
            </a:r>
            <a:r>
              <a:rPr lang="en-US" sz="2000" i="1" dirty="0">
                <a:ea typeface="ＭＳ Ｐゴシック" charset="-128"/>
              </a:rPr>
              <a:t>Helpful to a clear understanding of his testimony</a:t>
            </a:r>
            <a:r>
              <a:rPr lang="en-US" sz="2000" dirty="0">
                <a:ea typeface="ＭＳ Ｐゴシック" charset="-128"/>
              </a:rPr>
              <a:t>.          (emphasis added)</a:t>
            </a:r>
          </a:p>
          <a:p>
            <a:pPr eaLnBrk="1" hangingPunct="1"/>
            <a:endParaRPr lang="en-US" sz="2000" dirty="0">
              <a:ea typeface="ＭＳ Ｐゴシック" charset="-128"/>
            </a:endParaRPr>
          </a:p>
          <a:p>
            <a:pPr eaLnBrk="1" hangingPunct="1"/>
            <a:r>
              <a:rPr lang="en-US" sz="2000" dirty="0">
                <a:ea typeface="ＭＳ Ｐゴシック" charset="-128"/>
              </a:rPr>
              <a:t>(Comparing expert testimony – expert opinion is involved in a subject beyond common experience  -  lay opinion does not involve a subject beyond common experience)</a:t>
            </a: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186</a:t>
            </a:fld>
            <a:endParaRPr lang="en-US"/>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i="1" dirty="0">
                <a:solidFill>
                  <a:schemeClr val="bg1"/>
                </a:solidFill>
                <a:ea typeface="+mj-ea"/>
              </a:rPr>
              <a:t>Lay</a:t>
            </a:r>
            <a:r>
              <a:rPr lang="en-US" sz="3500" dirty="0">
                <a:solidFill>
                  <a:schemeClr val="bg1"/>
                </a:solidFill>
                <a:ea typeface="+mj-ea"/>
              </a:rPr>
              <a:t> Opinion Evidence</a:t>
            </a:r>
          </a:p>
        </p:txBody>
      </p:sp>
      <p:pic>
        <p:nvPicPr>
          <p:cNvPr id="2908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0821" name="Content Placeholder 7"/>
          <p:cNvSpPr>
            <a:spLocks noGrp="1"/>
          </p:cNvSpPr>
          <p:nvPr>
            <p:ph idx="1"/>
          </p:nvPr>
        </p:nvSpPr>
        <p:spPr/>
        <p:txBody>
          <a:bodyPr/>
          <a:lstStyle/>
          <a:p>
            <a:pPr eaLnBrk="1" hangingPunct="1"/>
            <a:endParaRPr lang="en-US" sz="2200" dirty="0">
              <a:ea typeface="ＭＳ Ｐゴシック" charset="-128"/>
            </a:endParaRPr>
          </a:p>
          <a:p>
            <a:pPr eaLnBrk="1" hangingPunct="1">
              <a:lnSpc>
                <a:spcPct val="90000"/>
              </a:lnSpc>
            </a:pPr>
            <a:r>
              <a:rPr lang="en-US" sz="2400" dirty="0">
                <a:ea typeface="ＭＳ Ｐゴシック" charset="-128"/>
              </a:rPr>
              <a:t>Your client went out with her fellow students on the night in question.  One of the students appeared to be sick and one of the students seemed to be intoxicated </a:t>
            </a:r>
          </a:p>
          <a:p>
            <a:pPr eaLnBrk="1" hangingPunct="1">
              <a:lnSpc>
                <a:spcPct val="90000"/>
              </a:lnSpc>
            </a:pPr>
            <a:endParaRPr lang="en-US" sz="800" dirty="0">
              <a:ea typeface="ＭＳ Ｐゴシック" charset="-128"/>
            </a:endParaRPr>
          </a:p>
          <a:p>
            <a:pPr eaLnBrk="1" hangingPunct="1">
              <a:lnSpc>
                <a:spcPct val="90000"/>
              </a:lnSpc>
            </a:pPr>
            <a:r>
              <a:rPr lang="en-US" sz="2400" i="1" dirty="0">
                <a:ea typeface="ＭＳ Ｐゴシック" charset="-128"/>
              </a:rPr>
              <a:t>Would  you be allowed to give these opinions in a court of law?</a:t>
            </a:r>
          </a:p>
          <a:p>
            <a:pPr eaLnBrk="1" hangingPunct="1">
              <a:lnSpc>
                <a:spcPct val="90000"/>
              </a:lnSpc>
              <a:buFont typeface="Wingdings 3" pitchFamily="18" charset="2"/>
              <a:buNone/>
            </a:pPr>
            <a:endParaRPr lang="en-US" sz="2400" i="1" dirty="0">
              <a:ea typeface="ＭＳ Ｐゴシック" charset="-128"/>
            </a:endParaRPr>
          </a:p>
          <a:p>
            <a:pPr marL="365125" lvl="4" indent="-255588" eaLnBrk="1" hangingPunct="1">
              <a:spcBef>
                <a:spcPts val="400"/>
              </a:spcBef>
              <a:buClr>
                <a:schemeClr val="accent1"/>
              </a:buClr>
              <a:buSzPct val="68000"/>
              <a:buNone/>
            </a:pPr>
            <a:endParaRPr lang="en-US" sz="1300" dirty="0"/>
          </a:p>
          <a:p>
            <a:pPr marL="365125" lvl="4" indent="-255588" eaLnBrk="1" hangingPunct="1">
              <a:spcBef>
                <a:spcPts val="400"/>
              </a:spcBef>
              <a:buClr>
                <a:schemeClr val="accent1"/>
              </a:buClr>
              <a:buSzPct val="68000"/>
              <a:buNone/>
            </a:pPr>
            <a:endParaRPr lang="en-US" sz="1300" dirty="0"/>
          </a:p>
          <a:p>
            <a:pPr marL="365125" lvl="4" indent="-255588" eaLnBrk="1" hangingPunct="1">
              <a:spcBef>
                <a:spcPts val="400"/>
              </a:spcBef>
              <a:buClr>
                <a:schemeClr val="accent1"/>
              </a:buClr>
              <a:buSzPct val="68000"/>
              <a:buFont typeface="Wingdings 3" pitchFamily="18" charset="2"/>
              <a:buChar char=""/>
            </a:pPr>
            <a:endParaRPr lang="en-US" sz="1300" dirty="0"/>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187</a:t>
            </a:fld>
            <a:endParaRPr lang="en-US" dirty="0"/>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i="1" dirty="0">
                <a:solidFill>
                  <a:schemeClr val="bg1"/>
                </a:solidFill>
                <a:ea typeface="+mj-ea"/>
              </a:rPr>
              <a:t>Lay</a:t>
            </a:r>
            <a:r>
              <a:rPr lang="en-US" sz="3500" dirty="0">
                <a:solidFill>
                  <a:schemeClr val="bg1"/>
                </a:solidFill>
                <a:ea typeface="+mj-ea"/>
              </a:rPr>
              <a:t> Opinion Evidence</a:t>
            </a:r>
          </a:p>
        </p:txBody>
      </p:sp>
      <p:pic>
        <p:nvPicPr>
          <p:cNvPr id="2908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0821" name="Content Placeholder 7"/>
          <p:cNvSpPr>
            <a:spLocks noGrp="1"/>
          </p:cNvSpPr>
          <p:nvPr>
            <p:ph idx="1"/>
          </p:nvPr>
        </p:nvSpPr>
        <p:spPr/>
        <p:txBody>
          <a:bodyPr/>
          <a:lstStyle/>
          <a:p>
            <a:pPr eaLnBrk="1" hangingPunct="1"/>
            <a:endParaRPr lang="en-US" sz="2200" dirty="0">
              <a:ea typeface="ＭＳ Ｐゴシック" charset="-128"/>
            </a:endParaRPr>
          </a:p>
          <a:p>
            <a:pPr eaLnBrk="1" hangingPunct="1">
              <a:lnSpc>
                <a:spcPct val="90000"/>
              </a:lnSpc>
            </a:pPr>
            <a:r>
              <a:rPr lang="en-US" sz="2400" dirty="0">
                <a:ea typeface="ＭＳ Ｐゴシック" charset="-128"/>
              </a:rPr>
              <a:t>Your client went out with her fellow students on the night in question.  One of the students appeared to be sick and one of the students seemed to be intoxicated </a:t>
            </a:r>
          </a:p>
          <a:p>
            <a:pPr eaLnBrk="1" hangingPunct="1">
              <a:lnSpc>
                <a:spcPct val="90000"/>
              </a:lnSpc>
            </a:pPr>
            <a:endParaRPr lang="en-US" sz="600" dirty="0">
              <a:ea typeface="ＭＳ Ｐゴシック" charset="-128"/>
            </a:endParaRPr>
          </a:p>
          <a:p>
            <a:pPr eaLnBrk="1" hangingPunct="1">
              <a:lnSpc>
                <a:spcPct val="90000"/>
              </a:lnSpc>
            </a:pPr>
            <a:r>
              <a:rPr lang="en-US" sz="2400" i="1" dirty="0">
                <a:ea typeface="ＭＳ Ｐゴシック" charset="-128"/>
              </a:rPr>
              <a:t>Would  you be allowed to give these opinions in a court of law?</a:t>
            </a:r>
          </a:p>
          <a:p>
            <a:pPr eaLnBrk="1" hangingPunct="1">
              <a:lnSpc>
                <a:spcPct val="90000"/>
              </a:lnSpc>
            </a:pPr>
            <a:endParaRPr lang="en-US" sz="2400" i="1" dirty="0">
              <a:ea typeface="ＭＳ Ｐゴシック" charset="-128"/>
            </a:endParaRPr>
          </a:p>
          <a:p>
            <a:pPr eaLnBrk="1" hangingPunct="1">
              <a:lnSpc>
                <a:spcPct val="90000"/>
              </a:lnSpc>
            </a:pPr>
            <a:r>
              <a:rPr lang="en-US" sz="2400" dirty="0">
                <a:ea typeface="ＭＳ Ｐゴシック" charset="-128"/>
              </a:rPr>
              <a:t>Yes, because they are observations rationally based on the perception of the witness.</a:t>
            </a:r>
            <a:endParaRPr lang="en-US" sz="1300" dirty="0"/>
          </a:p>
          <a:p>
            <a:pPr marL="365125" lvl="4" indent="-255588" eaLnBrk="1" hangingPunct="1">
              <a:spcBef>
                <a:spcPts val="400"/>
              </a:spcBef>
              <a:buClr>
                <a:schemeClr val="accent1"/>
              </a:buClr>
              <a:buSzPct val="68000"/>
              <a:buNone/>
            </a:pPr>
            <a:endParaRPr lang="en-US" sz="1300" dirty="0"/>
          </a:p>
          <a:p>
            <a:pPr marL="365125" lvl="4" indent="-255588" eaLnBrk="1" hangingPunct="1">
              <a:spcBef>
                <a:spcPts val="400"/>
              </a:spcBef>
              <a:buClr>
                <a:schemeClr val="accent1"/>
              </a:buClr>
              <a:buSzPct val="68000"/>
              <a:buFont typeface="Wingdings 3" pitchFamily="18" charset="2"/>
              <a:buChar char=""/>
            </a:pPr>
            <a:endParaRPr lang="en-US" sz="1300" dirty="0"/>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188</a:t>
            </a:fld>
            <a:endParaRPr lang="en-US" dirty="0"/>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i="1" dirty="0">
                <a:solidFill>
                  <a:schemeClr val="bg1"/>
                </a:solidFill>
                <a:ea typeface="+mj-ea"/>
              </a:rPr>
              <a:t>Lay</a:t>
            </a:r>
            <a:r>
              <a:rPr lang="en-US" sz="3500" dirty="0">
                <a:solidFill>
                  <a:schemeClr val="bg1"/>
                </a:solidFill>
                <a:ea typeface="+mj-ea"/>
              </a:rPr>
              <a:t> Opinion Evidence</a:t>
            </a:r>
          </a:p>
        </p:txBody>
      </p:sp>
      <p:pic>
        <p:nvPicPr>
          <p:cNvPr id="29286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2869" name="Content Placeholder 7"/>
          <p:cNvSpPr>
            <a:spLocks noGrp="1"/>
          </p:cNvSpPr>
          <p:nvPr>
            <p:ph idx="1"/>
          </p:nvPr>
        </p:nvSpPr>
        <p:spPr>
          <a:xfrm>
            <a:off x="457200" y="1143000"/>
            <a:ext cx="8229600" cy="4525963"/>
          </a:xfrm>
        </p:spPr>
        <p:txBody>
          <a:bodyPr/>
          <a:lstStyle/>
          <a:p>
            <a:pPr eaLnBrk="1" hangingPunct="1"/>
            <a:endParaRPr lang="en-US" sz="2200" dirty="0">
              <a:ea typeface="ＭＳ Ｐゴシック" charset="-128"/>
            </a:endParaRPr>
          </a:p>
          <a:p>
            <a:pPr eaLnBrk="1" hangingPunct="1">
              <a:lnSpc>
                <a:spcPct val="80000"/>
              </a:lnSpc>
              <a:buFont typeface="Wingdings" pitchFamily="2" charset="2"/>
              <a:buNone/>
            </a:pPr>
            <a:endParaRPr lang="en-US" sz="2200" dirty="0">
              <a:ea typeface="ＭＳ Ｐゴシック" charset="-128"/>
            </a:endParaRPr>
          </a:p>
          <a:p>
            <a:pPr eaLnBrk="1" hangingPunct="1">
              <a:lnSpc>
                <a:spcPct val="80000"/>
              </a:lnSpc>
              <a:buFont typeface="Wingdings" pitchFamily="2" charset="2"/>
              <a:buNone/>
            </a:pPr>
            <a:endParaRPr lang="en-US" sz="2200" dirty="0">
              <a:ea typeface="ＭＳ Ｐゴシック" charset="-128"/>
            </a:endParaRPr>
          </a:p>
          <a:p>
            <a:pPr eaLnBrk="1" hangingPunct="1">
              <a:lnSpc>
                <a:spcPct val="80000"/>
              </a:lnSpc>
              <a:buFont typeface="Wingdings" pitchFamily="2" charset="2"/>
              <a:buNone/>
            </a:pPr>
            <a:r>
              <a:rPr lang="en-US" sz="2200" b="1" u="sng" dirty="0">
                <a:ea typeface="ＭＳ Ｐゴシック" charset="-128"/>
              </a:rPr>
              <a:t>Example:</a:t>
            </a:r>
          </a:p>
          <a:p>
            <a:pPr eaLnBrk="1" hangingPunct="1">
              <a:lnSpc>
                <a:spcPct val="80000"/>
              </a:lnSpc>
              <a:buFont typeface="Wingdings" pitchFamily="2" charset="2"/>
              <a:buNone/>
            </a:pPr>
            <a:endParaRPr lang="en-US" sz="2200" b="1" u="sng" dirty="0">
              <a:ea typeface="ＭＳ Ｐゴシック" charset="-128"/>
            </a:endParaRPr>
          </a:p>
          <a:p>
            <a:pPr eaLnBrk="1" hangingPunct="1">
              <a:lnSpc>
                <a:spcPct val="80000"/>
              </a:lnSpc>
              <a:buFont typeface="Wingdings" pitchFamily="2" charset="2"/>
              <a:buNone/>
            </a:pPr>
            <a:r>
              <a:rPr lang="en-US" sz="2200" dirty="0">
                <a:ea typeface="ＭＳ Ｐゴシック" charset="-128"/>
              </a:rPr>
              <a:t>Q: “Ms. Jones, how long were you with James Smith last night?”</a:t>
            </a:r>
          </a:p>
          <a:p>
            <a:pPr eaLnBrk="1" hangingPunct="1">
              <a:lnSpc>
                <a:spcPct val="80000"/>
              </a:lnSpc>
              <a:buFont typeface="Wingdings" pitchFamily="2" charset="2"/>
              <a:buNone/>
            </a:pPr>
            <a:r>
              <a:rPr lang="en-US" sz="2200" dirty="0">
                <a:ea typeface="ＭＳ Ｐゴシック" charset="-128"/>
              </a:rPr>
              <a:t>A: “I was with him for 3 hours.”</a:t>
            </a:r>
          </a:p>
          <a:p>
            <a:pPr eaLnBrk="1" hangingPunct="1">
              <a:lnSpc>
                <a:spcPct val="80000"/>
              </a:lnSpc>
              <a:buFont typeface="Wingdings" pitchFamily="2" charset="2"/>
              <a:buNone/>
            </a:pPr>
            <a:r>
              <a:rPr lang="en-US" sz="2200" dirty="0">
                <a:ea typeface="ＭＳ Ｐゴシック" charset="-128"/>
              </a:rPr>
              <a:t>Q: “What were you doing?”</a:t>
            </a:r>
          </a:p>
          <a:p>
            <a:pPr eaLnBrk="1" hangingPunct="1">
              <a:lnSpc>
                <a:spcPct val="80000"/>
              </a:lnSpc>
              <a:buFont typeface="Wingdings" pitchFamily="2" charset="2"/>
              <a:buNone/>
            </a:pPr>
            <a:r>
              <a:rPr lang="en-US" sz="2200" dirty="0">
                <a:ea typeface="ＭＳ Ｐゴシック" charset="-128"/>
              </a:rPr>
              <a:t>A: “We were in a fellow student’</a:t>
            </a:r>
            <a:r>
              <a:rPr lang="en-US" altLang="ja-JP" sz="2200" dirty="0">
                <a:ea typeface="ＭＳ Ｐゴシック" charset="-128"/>
              </a:rPr>
              <a:t>s apartment and were studying for a law exam.”</a:t>
            </a:r>
          </a:p>
          <a:p>
            <a:pPr eaLnBrk="1" hangingPunct="1">
              <a:lnSpc>
                <a:spcPct val="80000"/>
              </a:lnSpc>
              <a:buFont typeface="Wingdings" pitchFamily="2" charset="2"/>
              <a:buNone/>
            </a:pPr>
            <a:r>
              <a:rPr lang="en-US" sz="2200" dirty="0">
                <a:ea typeface="ＭＳ Ｐゴシック" charset="-128"/>
              </a:rPr>
              <a:t>Q: “Were you all sitting together?”</a:t>
            </a:r>
          </a:p>
          <a:p>
            <a:pPr eaLnBrk="1" hangingPunct="1">
              <a:lnSpc>
                <a:spcPct val="80000"/>
              </a:lnSpc>
              <a:buFont typeface="Wingdings" pitchFamily="2" charset="2"/>
              <a:buNone/>
            </a:pPr>
            <a:r>
              <a:rPr lang="en-US" sz="2200" dirty="0">
                <a:ea typeface="ＭＳ Ｐゴシック" charset="-128"/>
              </a:rPr>
              <a:t>A: “Yes.”</a:t>
            </a:r>
          </a:p>
          <a:p>
            <a:pPr eaLnBrk="1" hangingPunct="1">
              <a:buFont typeface="Wingdings 3" pitchFamily="18" charset="2"/>
              <a:buNone/>
            </a:pPr>
            <a:endParaRPr lang="en-US" dirty="0">
              <a:ea typeface="ＭＳ Ｐゴシック" charset="-128"/>
            </a:endParaRPr>
          </a:p>
        </p:txBody>
      </p:sp>
      <p:sp>
        <p:nvSpPr>
          <p:cNvPr id="7"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189</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Trial Aids You </a:t>
            </a:r>
            <a:br>
              <a:rPr lang="en-US" sz="3600" dirty="0">
                <a:solidFill>
                  <a:schemeClr val="bg1"/>
                </a:solidFill>
              </a:rPr>
            </a:br>
            <a:r>
              <a:rPr lang="en-US" sz="3600" dirty="0">
                <a:solidFill>
                  <a:schemeClr val="bg1"/>
                </a:solidFill>
              </a:rPr>
              <a:t>Always Bring to Trial </a:t>
            </a:r>
            <a:endParaRPr lang="en-US" sz="3500" b="0" dirty="0">
              <a:solidFill>
                <a:schemeClr val="bg1"/>
              </a:solidFill>
              <a:latin typeface="+mn-lt"/>
              <a:ea typeface="+mj-ea"/>
            </a:endParaRPr>
          </a:p>
        </p:txBody>
      </p:sp>
      <p:sp>
        <p:nvSpPr>
          <p:cNvPr id="9" name="Rectangle 3"/>
          <p:cNvSpPr txBox="1">
            <a:spLocks noRot="1" noChangeArrowheads="1"/>
          </p:cNvSpPr>
          <p:nvPr/>
        </p:nvSpPr>
        <p:spPr bwMode="auto">
          <a:xfrm>
            <a:off x="762000" y="1828800"/>
            <a:ext cx="7924800" cy="2819400"/>
          </a:xfrm>
          <a:prstGeom prst="rect">
            <a:avLst/>
          </a:prstGeom>
          <a:noFill/>
          <a:ln w="9525">
            <a:noFill/>
            <a:miter lim="800000"/>
            <a:headEnd/>
            <a:tailEnd/>
          </a:ln>
          <a:effectLst/>
        </p:spPr>
        <p:txBody>
          <a:bodyPr/>
          <a:lstStyle/>
          <a:p>
            <a:pPr marL="0" marR="0">
              <a:spcBef>
                <a:spcPts val="0"/>
              </a:spcBef>
              <a:spcAft>
                <a:spcPts val="0"/>
              </a:spcAft>
            </a:pPr>
            <a:r>
              <a:rPr lang="en-US" b="1" dirty="0">
                <a:latin typeface="+mj-lt"/>
              </a:rPr>
              <a:t>Purchase THE EVIDENCE &amp; TRIAL WHEELS (Federal or CA editions) by going online to:</a:t>
            </a:r>
            <a:endParaRPr lang="en-US" u="sng" dirty="0">
              <a:solidFill>
                <a:srgbClr val="000000"/>
              </a:solidFill>
              <a:ea typeface="Calibri" panose="020F0502020204030204" pitchFamily="34" charset="0"/>
              <a:cs typeface="Times New Roman" panose="02020603050405020304" pitchFamily="18" charset="0"/>
              <a:hlinkClick r:id="rId3"/>
            </a:endParaRPr>
          </a:p>
          <a:p>
            <a:pPr marL="0" marR="0">
              <a:spcBef>
                <a:spcPts val="0"/>
              </a:spcBef>
              <a:spcAft>
                <a:spcPts val="0"/>
              </a:spcAft>
            </a:pPr>
            <a:endParaRPr lang="en-US" u="sng" dirty="0">
              <a:solidFill>
                <a:srgbClr val="000000"/>
              </a:solidFill>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US" u="sng" dirty="0">
                <a:solidFill>
                  <a:srgbClr val="000000"/>
                </a:solidFill>
                <a:latin typeface="+mn-lt"/>
                <a:ea typeface="Calibri" panose="020F0502020204030204" pitchFamily="34" charset="0"/>
                <a:cs typeface="Times New Roman" panose="02020603050405020304" pitchFamily="18" charset="0"/>
                <a:hlinkClick r:id="rId3"/>
              </a:rPr>
              <a:t>The Evidence and Trial Wheels, California Edition (The Rutter Group)</a:t>
            </a:r>
            <a:endParaRPr lang="en-US" u="sng" dirty="0">
              <a:solidFill>
                <a:srgbClr val="000000"/>
              </a:solidFill>
              <a:latin typeface="+mn-lt"/>
              <a:ea typeface="Calibri" panose="020F0502020204030204" pitchFamily="34" charset="0"/>
              <a:cs typeface="Times New Roman" panose="02020603050405020304" pitchFamily="18" charset="0"/>
            </a:endParaRPr>
          </a:p>
          <a:p>
            <a:pPr marL="0" marR="0">
              <a:spcBef>
                <a:spcPts val="0"/>
              </a:spcBef>
              <a:spcAft>
                <a:spcPts val="0"/>
              </a:spcAft>
            </a:pPr>
            <a:endParaRPr lang="en-US" u="sng" dirty="0">
              <a:solidFill>
                <a:srgbClr val="000000"/>
              </a:solidFill>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US" u="sng" dirty="0">
                <a:solidFill>
                  <a:srgbClr val="000000"/>
                </a:solidFill>
                <a:latin typeface="+mn-lt"/>
                <a:ea typeface="Calibri" panose="020F0502020204030204" pitchFamily="34" charset="0"/>
                <a:cs typeface="Times New Roman" panose="02020603050405020304" pitchFamily="18" charset="0"/>
                <a:hlinkClick r:id="rId4"/>
              </a:rPr>
              <a:t>The Evidence and Trial Wheels, Federal Edition (The Rutter Group)</a:t>
            </a:r>
            <a:endParaRPr lang="en-US" u="sng" dirty="0">
              <a:solidFill>
                <a:srgbClr val="000000"/>
              </a:solidFill>
              <a:latin typeface="+mn-lt"/>
              <a:ea typeface="Calibri" panose="020F0502020204030204" pitchFamily="34" charset="0"/>
              <a:cs typeface="Times New Roman" panose="02020603050405020304" pitchFamily="18" charset="0"/>
            </a:endParaRPr>
          </a:p>
          <a:p>
            <a:pPr marL="0" marR="0">
              <a:spcBef>
                <a:spcPts val="0"/>
              </a:spcBef>
              <a:spcAft>
                <a:spcPts val="0"/>
              </a:spcAft>
            </a:pPr>
            <a:endParaRPr lang="en-US" u="sng" dirty="0">
              <a:solidFill>
                <a:srgbClr val="000000"/>
              </a:solidFill>
              <a:latin typeface="+mn-lt"/>
              <a:ea typeface="Calibri" panose="020F0502020204030204" pitchFamily="34" charset="0"/>
              <a:cs typeface="Times New Roman" panose="02020603050405020304" pitchFamily="18" charset="0"/>
            </a:endParaRPr>
          </a:p>
          <a:p>
            <a:pPr marL="342900" indent="-342900">
              <a:spcBef>
                <a:spcPct val="20000"/>
              </a:spcBef>
              <a:buClr>
                <a:schemeClr val="hlink"/>
              </a:buClr>
              <a:buFont typeface="Wingdings" pitchFamily="2" charset="2"/>
              <a:buChar char="§"/>
              <a:defRPr/>
            </a:pPr>
            <a:endParaRPr lang="en-US" sz="3200" i="1" kern="0" dirty="0">
              <a:effectLst>
                <a:outerShdw blurRad="38100" dist="38100" dir="2700000" algn="tl">
                  <a:srgbClr val="000000"/>
                </a:outerShdw>
              </a:effectLst>
              <a:latin typeface="+mn-lt"/>
              <a:ea typeface="+mn-ea"/>
            </a:endParaRPr>
          </a:p>
        </p:txBody>
      </p:sp>
      <p:pic>
        <p:nvPicPr>
          <p:cNvPr id="28676" name="Picture 2"/>
          <p:cNvPicPr>
            <a:picLocks noChangeAspect="1" noChangeArrowheads="1"/>
          </p:cNvPicPr>
          <p:nvPr/>
        </p:nvPicPr>
        <p:blipFill>
          <a:blip r:embed="rId5" cstate="print"/>
          <a:srcRect/>
          <a:stretch>
            <a:fillRect/>
          </a:stretch>
        </p:blipFill>
        <p:spPr bwMode="auto">
          <a:xfrm>
            <a:off x="4267200" y="4610100"/>
            <a:ext cx="2057400" cy="1714500"/>
          </a:xfrm>
          <a:prstGeom prst="rect">
            <a:avLst/>
          </a:prstGeom>
          <a:noFill/>
          <a:ln w="9525">
            <a:noFill/>
            <a:miter lim="800000"/>
            <a:headEnd/>
            <a:tailEnd/>
          </a:ln>
        </p:spPr>
      </p:pic>
      <p:pic>
        <p:nvPicPr>
          <p:cNvPr id="28677" name="Picture 3"/>
          <p:cNvPicPr>
            <a:picLocks noChangeAspect="1" noChangeArrowheads="1"/>
          </p:cNvPicPr>
          <p:nvPr/>
        </p:nvPicPr>
        <p:blipFill>
          <a:blip r:embed="rId6" cstate="print"/>
          <a:srcRect/>
          <a:stretch>
            <a:fillRect/>
          </a:stretch>
        </p:blipFill>
        <p:spPr bwMode="auto">
          <a:xfrm>
            <a:off x="6705600" y="4343400"/>
            <a:ext cx="2057400" cy="2247900"/>
          </a:xfrm>
          <a:prstGeom prst="rect">
            <a:avLst/>
          </a:prstGeom>
          <a:noFill/>
          <a:ln w="9525">
            <a:noFill/>
            <a:miter lim="800000"/>
            <a:headEnd/>
            <a:tailEnd/>
          </a:ln>
        </p:spPr>
      </p:pic>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19</a:t>
            </a:fld>
            <a:endParaRPr lang="en-US"/>
          </a:p>
        </p:txBody>
      </p:sp>
    </p:spTree>
    <p:extLst>
      <p:ext uri="{BB962C8B-B14F-4D97-AF65-F5344CB8AC3E}">
        <p14:creationId xmlns:p14="http://schemas.microsoft.com/office/powerpoint/2010/main" val="2194742173"/>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i="1" dirty="0">
                <a:solidFill>
                  <a:schemeClr val="bg1"/>
                </a:solidFill>
                <a:ea typeface="+mj-ea"/>
              </a:rPr>
              <a:t>Lay</a:t>
            </a:r>
            <a:r>
              <a:rPr lang="en-US" sz="3500" dirty="0">
                <a:solidFill>
                  <a:schemeClr val="bg1"/>
                </a:solidFill>
                <a:ea typeface="+mj-ea"/>
              </a:rPr>
              <a:t> Opinion Evidence</a:t>
            </a:r>
          </a:p>
        </p:txBody>
      </p:sp>
      <p:pic>
        <p:nvPicPr>
          <p:cNvPr id="2949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4917" name="Content Placeholder 7"/>
          <p:cNvSpPr>
            <a:spLocks noGrp="1"/>
          </p:cNvSpPr>
          <p:nvPr>
            <p:ph idx="1"/>
          </p:nvPr>
        </p:nvSpPr>
        <p:spPr/>
        <p:txBody>
          <a:bodyPr/>
          <a:lstStyle/>
          <a:p>
            <a:pPr eaLnBrk="1" hangingPunct="1"/>
            <a:endParaRPr lang="en-US" sz="2200" dirty="0">
              <a:ea typeface="ＭＳ Ｐゴシック" charset="-128"/>
            </a:endParaRPr>
          </a:p>
          <a:p>
            <a:pPr marL="690563" indent="-581025" eaLnBrk="1" hangingPunct="1">
              <a:lnSpc>
                <a:spcPct val="80000"/>
              </a:lnSpc>
              <a:buFont typeface="Wingdings" pitchFamily="2" charset="2"/>
              <a:buNone/>
            </a:pPr>
            <a:endParaRPr lang="en-US" sz="2200" dirty="0">
              <a:ea typeface="ＭＳ Ｐゴシック" charset="-128"/>
            </a:endParaRPr>
          </a:p>
          <a:p>
            <a:pPr marL="690563" indent="-581025" eaLnBrk="1" hangingPunct="1">
              <a:lnSpc>
                <a:spcPct val="80000"/>
              </a:lnSpc>
              <a:buFont typeface="Wingdings" pitchFamily="2" charset="2"/>
              <a:buNone/>
            </a:pPr>
            <a:r>
              <a:rPr lang="en-US" sz="2200" dirty="0">
                <a:ea typeface="ＭＳ Ｐゴシック" charset="-128"/>
              </a:rPr>
              <a:t>Q: “What did you observe about Mr. Smith?”</a:t>
            </a:r>
          </a:p>
          <a:p>
            <a:pPr marL="690563" indent="-581025" eaLnBrk="1" hangingPunct="1">
              <a:lnSpc>
                <a:spcPct val="80000"/>
              </a:lnSpc>
              <a:buFont typeface="Wingdings" pitchFamily="2" charset="2"/>
              <a:buNone/>
            </a:pPr>
            <a:r>
              <a:rPr lang="en-US" sz="2200" dirty="0">
                <a:ea typeface="ＭＳ Ｐゴシック" charset="-128"/>
              </a:rPr>
              <a:t>A: “He was very pale, and had very little to say.”</a:t>
            </a:r>
          </a:p>
          <a:p>
            <a:pPr marL="690563" indent="-581025" eaLnBrk="1" hangingPunct="1">
              <a:lnSpc>
                <a:spcPct val="80000"/>
              </a:lnSpc>
              <a:buFont typeface="Wingdings" pitchFamily="2" charset="2"/>
              <a:buNone/>
            </a:pPr>
            <a:r>
              <a:rPr lang="en-US" sz="2200" dirty="0">
                <a:ea typeface="ＭＳ Ｐゴシック" charset="-128"/>
              </a:rPr>
              <a:t>Q: “Was he usually like this?”</a:t>
            </a:r>
          </a:p>
          <a:p>
            <a:pPr marL="690563" indent="-581025" eaLnBrk="1" hangingPunct="1">
              <a:lnSpc>
                <a:spcPct val="80000"/>
              </a:lnSpc>
              <a:buFont typeface="Wingdings" pitchFamily="2" charset="2"/>
              <a:buNone/>
            </a:pPr>
            <a:r>
              <a:rPr lang="en-US" sz="2200" dirty="0">
                <a:ea typeface="ＭＳ Ｐゴシック" charset="-128"/>
              </a:rPr>
              <a:t>A:  “No, he is usually the loudest and most involved person in the study group.”</a:t>
            </a:r>
          </a:p>
          <a:p>
            <a:pPr marL="690563" indent="-581025" eaLnBrk="1" hangingPunct="1">
              <a:lnSpc>
                <a:spcPct val="80000"/>
              </a:lnSpc>
              <a:buFont typeface="Wingdings" pitchFamily="2" charset="2"/>
              <a:buNone/>
            </a:pPr>
            <a:r>
              <a:rPr lang="en-US" sz="2200" dirty="0">
                <a:ea typeface="ＭＳ Ｐゴシック" charset="-128"/>
              </a:rPr>
              <a:t>Q:  “What else did you observe?”</a:t>
            </a:r>
          </a:p>
          <a:p>
            <a:pPr marL="690563" indent="-581025" eaLnBrk="1" hangingPunct="1">
              <a:lnSpc>
                <a:spcPct val="80000"/>
              </a:lnSpc>
              <a:buFont typeface="Wingdings" pitchFamily="2" charset="2"/>
              <a:buNone/>
            </a:pPr>
            <a:r>
              <a:rPr lang="en-US" sz="2200" dirty="0">
                <a:ea typeface="ＭＳ Ｐゴシック" charset="-128"/>
              </a:rPr>
              <a:t>A:  “He stated that he did not feel well and that he had a bad bout of the flu.”</a:t>
            </a:r>
          </a:p>
          <a:p>
            <a:pPr marL="690563" indent="-581025" eaLnBrk="1" hangingPunct="1">
              <a:lnSpc>
                <a:spcPct val="80000"/>
              </a:lnSpc>
              <a:buFont typeface="Wingdings" pitchFamily="2" charset="2"/>
              <a:buNone/>
            </a:pPr>
            <a:r>
              <a:rPr lang="en-US" sz="2200" dirty="0">
                <a:ea typeface="ＭＳ Ｐゴシック" charset="-128"/>
              </a:rPr>
              <a:t>Q: “Was anyone else in the apartment acting strangely that evening?”</a:t>
            </a:r>
          </a:p>
          <a:p>
            <a:pPr marL="690563" indent="-581025" eaLnBrk="1" hangingPunct="1">
              <a:lnSpc>
                <a:spcPct val="80000"/>
              </a:lnSpc>
              <a:buFont typeface="Wingdings" pitchFamily="2" charset="2"/>
              <a:buNone/>
            </a:pPr>
            <a:r>
              <a:rPr lang="en-US" sz="2200" dirty="0">
                <a:ea typeface="ＭＳ Ｐゴシック" charset="-128"/>
              </a:rPr>
              <a:t>A:  “Yes. His roommate Mark Stevens was there, and was stumbling around the room.”</a:t>
            </a:r>
          </a:p>
          <a:p>
            <a:pPr eaLnBrk="1" hangingPunct="1">
              <a:lnSpc>
                <a:spcPct val="80000"/>
              </a:lnSpc>
              <a:buFont typeface="Wingdings" pitchFamily="2" charset="2"/>
              <a:buNone/>
            </a:pPr>
            <a:endParaRPr lang="en-US" sz="2200" dirty="0">
              <a:ea typeface="ＭＳ Ｐゴシック" charset="-128"/>
            </a:endParaRP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190</a:t>
            </a:fld>
            <a:endParaRPr lang="en-US"/>
          </a:p>
        </p:txBody>
      </p:sp>
      <p:sp>
        <p:nvSpPr>
          <p:cNvPr id="7"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i="1" dirty="0">
                <a:solidFill>
                  <a:schemeClr val="bg1"/>
                </a:solidFill>
                <a:ea typeface="+mj-ea"/>
              </a:rPr>
              <a:t>Lay</a:t>
            </a:r>
            <a:r>
              <a:rPr lang="en-US" sz="3500" dirty="0">
                <a:solidFill>
                  <a:schemeClr val="bg1"/>
                </a:solidFill>
                <a:ea typeface="+mj-ea"/>
              </a:rPr>
              <a:t> Opinion Evidence</a:t>
            </a:r>
          </a:p>
        </p:txBody>
      </p:sp>
      <p:pic>
        <p:nvPicPr>
          <p:cNvPr id="2949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4917" name="Content Placeholder 7"/>
          <p:cNvSpPr>
            <a:spLocks noGrp="1"/>
          </p:cNvSpPr>
          <p:nvPr>
            <p:ph idx="1"/>
          </p:nvPr>
        </p:nvSpPr>
        <p:spPr/>
        <p:txBody>
          <a:bodyPr/>
          <a:lstStyle/>
          <a:p>
            <a:pPr eaLnBrk="1" hangingPunct="1"/>
            <a:endParaRPr lang="en-US" sz="2200" dirty="0">
              <a:ea typeface="ＭＳ Ｐゴシック" charset="-128"/>
            </a:endParaRPr>
          </a:p>
          <a:p>
            <a:pPr marL="690563" indent="-581025" eaLnBrk="1" hangingPunct="1">
              <a:lnSpc>
                <a:spcPct val="80000"/>
              </a:lnSpc>
              <a:buFont typeface="Wingdings" pitchFamily="2" charset="2"/>
              <a:buNone/>
            </a:pPr>
            <a:endParaRPr lang="en-US" sz="2200" dirty="0">
              <a:ea typeface="ＭＳ Ｐゴシック" charset="-128"/>
            </a:endParaRPr>
          </a:p>
          <a:p>
            <a:pPr marL="690563" indent="-581025" eaLnBrk="1" hangingPunct="1">
              <a:lnSpc>
                <a:spcPct val="80000"/>
              </a:lnSpc>
              <a:buFont typeface="Wingdings" pitchFamily="2" charset="2"/>
              <a:buNone/>
            </a:pPr>
            <a:r>
              <a:rPr lang="en-US" sz="2200" dirty="0">
                <a:ea typeface="ＭＳ Ｐゴシック" charset="-128"/>
              </a:rPr>
              <a:t>Q: “Was there anything else about Mr. Stevens’ behavior that you noticed?”</a:t>
            </a:r>
          </a:p>
          <a:p>
            <a:pPr marL="690563" indent="-581025" eaLnBrk="1" hangingPunct="1">
              <a:lnSpc>
                <a:spcPct val="80000"/>
              </a:lnSpc>
              <a:buFont typeface="Wingdings" pitchFamily="2" charset="2"/>
              <a:buNone/>
            </a:pPr>
            <a:r>
              <a:rPr lang="en-US" sz="2200" dirty="0">
                <a:ea typeface="ＭＳ Ｐゴシック" charset="-128"/>
              </a:rPr>
              <a:t>A: “He was mumbling to himself, and he smelled of gin.  He appeared intoxicated.”</a:t>
            </a:r>
          </a:p>
          <a:p>
            <a:pPr eaLnBrk="1" hangingPunct="1">
              <a:lnSpc>
                <a:spcPct val="80000"/>
              </a:lnSpc>
              <a:buFont typeface="Wingdings" pitchFamily="2" charset="2"/>
              <a:buNone/>
            </a:pPr>
            <a:endParaRPr lang="en-US" sz="2200" dirty="0">
              <a:ea typeface="ＭＳ Ｐゴシック" charset="-128"/>
            </a:endParaRP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191</a:t>
            </a:fld>
            <a:endParaRPr lang="en-US"/>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br>
              <a:rPr lang="en-US" sz="3500" dirty="0">
                <a:solidFill>
                  <a:schemeClr val="bg1"/>
                </a:solidFill>
                <a:ea typeface="+mj-ea"/>
              </a:rPr>
            </a:br>
            <a:r>
              <a:rPr lang="en-US" sz="2200" dirty="0">
                <a:solidFill>
                  <a:schemeClr val="bg1"/>
                </a:solidFill>
                <a:ea typeface="+mj-ea"/>
              </a:rPr>
              <a:t>Summary</a:t>
            </a:r>
          </a:p>
        </p:txBody>
      </p:sp>
      <p:pic>
        <p:nvPicPr>
          <p:cNvPr id="2969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6965" name="Content Placeholder 6"/>
          <p:cNvSpPr>
            <a:spLocks noGrp="1"/>
          </p:cNvSpPr>
          <p:nvPr>
            <p:ph idx="1"/>
          </p:nvPr>
        </p:nvSpPr>
        <p:spPr/>
        <p:txBody>
          <a:bodyPr/>
          <a:lstStyle/>
          <a:p>
            <a:pPr eaLnBrk="1" hangingPunct="1"/>
            <a:endParaRPr lang="en-US" dirty="0">
              <a:ea typeface="ＭＳ Ｐゴシック" charset="-128"/>
            </a:endParaRPr>
          </a:p>
          <a:p>
            <a:pPr eaLnBrk="1" hangingPunct="1"/>
            <a:r>
              <a:rPr lang="en-US" sz="2200" dirty="0" err="1">
                <a:ea typeface="ＭＳ Ｐゴシック" charset="-128"/>
              </a:rPr>
              <a:t>Ev</a:t>
            </a:r>
            <a:r>
              <a:rPr lang="en-US" sz="2200" dirty="0">
                <a:ea typeface="ＭＳ Ｐゴシック" charset="-128"/>
              </a:rPr>
              <a:t>. C. 801. Form of Opinion: If a witness is testifying as an expert, his testimony in the form of an opinion is limited to such an opinion as is:</a:t>
            </a:r>
          </a:p>
          <a:p>
            <a:pPr eaLnBrk="1" hangingPunct="1">
              <a:lnSpc>
                <a:spcPct val="90000"/>
              </a:lnSpc>
              <a:buFont typeface="Wingdings" pitchFamily="2" charset="2"/>
              <a:buNone/>
            </a:pPr>
            <a:r>
              <a:rPr lang="en-US" sz="2200" dirty="0">
                <a:ea typeface="ＭＳ Ｐゴシック" charset="-128"/>
              </a:rPr>
              <a:t>	</a:t>
            </a:r>
          </a:p>
          <a:p>
            <a:pPr eaLnBrk="1" hangingPunct="1">
              <a:lnSpc>
                <a:spcPct val="90000"/>
              </a:lnSpc>
              <a:buFont typeface="Wingdings" pitchFamily="2" charset="2"/>
              <a:buNone/>
            </a:pPr>
            <a:r>
              <a:rPr lang="en-US" sz="2200" dirty="0">
                <a:ea typeface="ＭＳ Ｐゴシック" charset="-128"/>
              </a:rPr>
              <a:t>   (a) Related to a </a:t>
            </a:r>
            <a:r>
              <a:rPr lang="en-US" sz="2200" b="1" i="1" dirty="0">
                <a:ea typeface="ＭＳ Ｐゴシック" charset="-128"/>
              </a:rPr>
              <a:t>subject that is sufficiently beyond common experience  </a:t>
            </a:r>
            <a:r>
              <a:rPr lang="en-US" sz="2200" dirty="0">
                <a:ea typeface="ＭＳ Ｐゴシック" charset="-128"/>
              </a:rPr>
              <a:t>that the opinion of an expert would assist the </a:t>
            </a:r>
            <a:r>
              <a:rPr lang="en-US" sz="2200" dirty="0" err="1">
                <a:ea typeface="ＭＳ Ｐゴシック" charset="-128"/>
              </a:rPr>
              <a:t>trier</a:t>
            </a:r>
            <a:r>
              <a:rPr lang="en-US" sz="2200" dirty="0">
                <a:ea typeface="ＭＳ Ｐゴシック" charset="-128"/>
              </a:rPr>
              <a:t> of fact; and</a:t>
            </a:r>
          </a:p>
          <a:p>
            <a:pPr eaLnBrk="1" hangingPunct="1">
              <a:lnSpc>
                <a:spcPct val="90000"/>
              </a:lnSpc>
              <a:buFont typeface="Wingdings" pitchFamily="2" charset="2"/>
              <a:buNone/>
            </a:pPr>
            <a:endParaRPr lang="en-US" sz="2200" dirty="0">
              <a:ea typeface="ＭＳ Ｐゴシック" charset="-128"/>
            </a:endParaRPr>
          </a:p>
          <a:p>
            <a:pPr eaLnBrk="1" hangingPunct="1">
              <a:lnSpc>
                <a:spcPct val="90000"/>
              </a:lnSpc>
              <a:buFont typeface="Wingdings" pitchFamily="2" charset="2"/>
              <a:buNone/>
            </a:pPr>
            <a:endParaRPr lang="en-US" sz="2200" dirty="0">
              <a:ea typeface="ＭＳ Ｐゴシック" charset="-128"/>
            </a:endParaRPr>
          </a:p>
          <a:p>
            <a:pPr eaLnBrk="1" hangingPunct="1">
              <a:lnSpc>
                <a:spcPct val="90000"/>
              </a:lnSpc>
              <a:buFont typeface="Wingdings" pitchFamily="2" charset="2"/>
              <a:buNone/>
            </a:pPr>
            <a:endParaRPr lang="en-US" sz="2200" dirty="0">
              <a:ea typeface="ＭＳ Ｐゴシック" charset="-128"/>
            </a:endParaRPr>
          </a:p>
          <a:p>
            <a:pPr eaLnBrk="1" hangingPunct="1">
              <a:lnSpc>
                <a:spcPct val="90000"/>
              </a:lnSpc>
              <a:buFont typeface="Wingdings" pitchFamily="2" charset="2"/>
              <a:buNone/>
            </a:pPr>
            <a:endParaRPr lang="en-US" sz="2200" dirty="0">
              <a:ea typeface="ＭＳ Ｐゴシック" charset="-128"/>
            </a:endParaRPr>
          </a:p>
          <a:p>
            <a:pPr marL="365125" lvl="4" indent="-255588" eaLnBrk="1" hangingPunct="1">
              <a:lnSpc>
                <a:spcPct val="90000"/>
              </a:lnSpc>
              <a:spcBef>
                <a:spcPts val="400"/>
              </a:spcBef>
              <a:buClr>
                <a:schemeClr val="accent1"/>
              </a:buClr>
              <a:buSzPct val="68000"/>
              <a:buNone/>
            </a:pPr>
            <a:r>
              <a:rPr lang="en-US" sz="1300" dirty="0"/>
              <a:t>                                                                                                      - CONTINUED - </a:t>
            </a:r>
          </a:p>
          <a:p>
            <a:pPr eaLnBrk="1" hangingPunct="1">
              <a:lnSpc>
                <a:spcPct val="90000"/>
              </a:lnSpc>
              <a:buFont typeface="Wingdings" pitchFamily="2" charset="2"/>
              <a:buNone/>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192</a:t>
            </a:fld>
            <a:endParaRPr lang="en-US" dirty="0"/>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br>
              <a:rPr lang="en-US" sz="3500" dirty="0">
                <a:solidFill>
                  <a:schemeClr val="bg1"/>
                </a:solidFill>
                <a:ea typeface="+mj-ea"/>
              </a:rPr>
            </a:br>
            <a:r>
              <a:rPr lang="en-US" sz="2200" dirty="0">
                <a:solidFill>
                  <a:schemeClr val="bg1"/>
                </a:solidFill>
                <a:ea typeface="+mj-ea"/>
              </a:rPr>
              <a:t>Summary</a:t>
            </a:r>
          </a:p>
        </p:txBody>
      </p:sp>
      <p:pic>
        <p:nvPicPr>
          <p:cNvPr id="2990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9013" name="Content Placeholder 6"/>
          <p:cNvSpPr>
            <a:spLocks noGrp="1"/>
          </p:cNvSpPr>
          <p:nvPr>
            <p:ph idx="1"/>
          </p:nvPr>
        </p:nvSpPr>
        <p:spPr/>
        <p:txBody>
          <a:bodyPr/>
          <a:lstStyle/>
          <a:p>
            <a:pPr eaLnBrk="1" hangingPunct="1"/>
            <a:endParaRPr lang="en-US" dirty="0">
              <a:ea typeface="ＭＳ Ｐゴシック" charset="-128"/>
            </a:endParaRPr>
          </a:p>
          <a:p>
            <a:pPr eaLnBrk="1" hangingPunct="1">
              <a:lnSpc>
                <a:spcPct val="90000"/>
              </a:lnSpc>
            </a:pPr>
            <a:r>
              <a:rPr lang="en-US" sz="2200" dirty="0">
                <a:ea typeface="ＭＳ Ｐゴシック" charset="-128"/>
              </a:rPr>
              <a:t>(b) Based on matter (including his special knowledge, skill, experience, training, and education) perceived by or personally known to the witness or made known to him at or before the hearing. </a:t>
            </a:r>
          </a:p>
          <a:p>
            <a:pPr eaLnBrk="1" hangingPunct="1">
              <a:lnSpc>
                <a:spcPct val="90000"/>
              </a:lnSpc>
              <a:buFont typeface="Wingdings 3" pitchFamily="18" charset="2"/>
              <a:buNone/>
            </a:pPr>
            <a:endParaRPr lang="en-US" sz="2200" dirty="0">
              <a:ea typeface="ＭＳ Ｐゴシック" charset="-128"/>
            </a:endParaRPr>
          </a:p>
          <a:p>
            <a:pPr lvl="1" eaLnBrk="1" hangingPunct="1">
              <a:lnSpc>
                <a:spcPct val="90000"/>
              </a:lnSpc>
            </a:pPr>
            <a:r>
              <a:rPr lang="en-US" sz="2200" dirty="0">
                <a:ea typeface="ＭＳ Ｐゴシック" charset="-128"/>
              </a:rPr>
              <a:t>whether or not admissible, that is of a type that reasonably may be relied upon by an expert in forming an opinion upon the subject to which his testimony relates, unless an expert is precluded by law from using such matter as a basis for his opinion.</a:t>
            </a:r>
          </a:p>
          <a:p>
            <a:pPr eaLnBrk="1" hangingPunct="1"/>
            <a:endParaRPr lang="en-US" sz="2200" dirty="0">
              <a:ea typeface="ＭＳ Ｐゴシック" charset="-128"/>
            </a:endParaRPr>
          </a:p>
        </p:txBody>
      </p:sp>
      <p:sp>
        <p:nvSpPr>
          <p:cNvPr id="2" name="Slide Number Placeholder 1"/>
          <p:cNvSpPr>
            <a:spLocks noGrp="1"/>
          </p:cNvSpPr>
          <p:nvPr>
            <p:ph type="sldNum" sz="quarter" idx="12"/>
          </p:nvPr>
        </p:nvSpPr>
        <p:spPr>
          <a:xfrm>
            <a:off x="8382000" y="6408738"/>
            <a:ext cx="631825" cy="365125"/>
          </a:xfrm>
        </p:spPr>
        <p:txBody>
          <a:bodyPr/>
          <a:lstStyle/>
          <a:p>
            <a:fld id="{2371B9ED-B519-4823-941E-6B66CBD1E6FC}" type="slidenum">
              <a:rPr lang="en-US" smtClean="0"/>
              <a:pPr/>
              <a:t>193</a:t>
            </a:fld>
            <a:endParaRPr lang="en-US" dirty="0"/>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br>
              <a:rPr lang="en-US" sz="3500" dirty="0">
                <a:solidFill>
                  <a:schemeClr val="bg1"/>
                </a:solidFill>
                <a:ea typeface="+mj-ea"/>
              </a:rPr>
            </a:br>
            <a:r>
              <a:rPr lang="en-US" sz="2200" dirty="0">
                <a:solidFill>
                  <a:schemeClr val="bg1"/>
                </a:solidFill>
                <a:ea typeface="+mj-ea"/>
              </a:rPr>
              <a:t>Summary</a:t>
            </a:r>
          </a:p>
        </p:txBody>
      </p:sp>
      <p:pic>
        <p:nvPicPr>
          <p:cNvPr id="3010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1061" name="Content Placeholder 6"/>
          <p:cNvSpPr>
            <a:spLocks noGrp="1"/>
          </p:cNvSpPr>
          <p:nvPr>
            <p:ph idx="1"/>
          </p:nvPr>
        </p:nvSpPr>
        <p:spPr/>
        <p:txBody>
          <a:bodyPr/>
          <a:lstStyle/>
          <a:p>
            <a:pPr eaLnBrk="1" hangingPunct="1"/>
            <a:endParaRPr lang="en-US" dirty="0">
              <a:ea typeface="ＭＳ Ｐゴシック" charset="-128"/>
            </a:endParaRPr>
          </a:p>
          <a:p>
            <a:pPr eaLnBrk="1" hangingPunct="1">
              <a:lnSpc>
                <a:spcPct val="90000"/>
              </a:lnSpc>
            </a:pPr>
            <a:r>
              <a:rPr lang="en-US" sz="2400" dirty="0">
                <a:ea typeface="ＭＳ Ｐゴシック" charset="-128"/>
              </a:rPr>
              <a:t>Experts can rely on articles – which are hearsay</a:t>
            </a:r>
          </a:p>
          <a:p>
            <a:pPr eaLnBrk="1" hangingPunct="1">
              <a:lnSpc>
                <a:spcPct val="90000"/>
              </a:lnSpc>
            </a:pPr>
            <a:endParaRPr lang="en-US" sz="2400" dirty="0">
              <a:ea typeface="ＭＳ Ｐゴシック" charset="-128"/>
            </a:endParaRPr>
          </a:p>
          <a:p>
            <a:pPr eaLnBrk="1" hangingPunct="1">
              <a:lnSpc>
                <a:spcPct val="90000"/>
              </a:lnSpc>
            </a:pPr>
            <a:r>
              <a:rPr lang="en-US" sz="2400" dirty="0">
                <a:ea typeface="ＭＳ Ｐゴシック" charset="-128"/>
              </a:rPr>
              <a:t>Experts can rely on many items – which are hearsay </a:t>
            </a:r>
          </a:p>
          <a:p>
            <a:pPr eaLnBrk="1" hangingPunct="1">
              <a:lnSpc>
                <a:spcPct val="90000"/>
              </a:lnSpc>
            </a:pPr>
            <a:endParaRPr lang="en-US" sz="2400" dirty="0">
              <a:ea typeface="ＭＳ Ｐゴシック" charset="-128"/>
            </a:endParaRPr>
          </a:p>
          <a:p>
            <a:pPr eaLnBrk="1" hangingPunct="1">
              <a:lnSpc>
                <a:spcPct val="90000"/>
              </a:lnSpc>
            </a:pPr>
            <a:r>
              <a:rPr lang="en-US" sz="2400" dirty="0">
                <a:ea typeface="ＭＳ Ｐゴシック" charset="-128"/>
              </a:rPr>
              <a:t>Experts can rely on depositions – which are hearsay </a:t>
            </a:r>
          </a:p>
          <a:p>
            <a:pPr eaLnBrk="1" hangingPunct="1">
              <a:lnSpc>
                <a:spcPct val="90000"/>
              </a:lnSpc>
            </a:pPr>
            <a:endParaRPr lang="en-US" sz="2400" dirty="0">
              <a:ea typeface="ＭＳ Ｐゴシック" charset="-128"/>
            </a:endParaRPr>
          </a:p>
          <a:p>
            <a:pPr eaLnBrk="1" hangingPunct="1">
              <a:lnSpc>
                <a:spcPct val="90000"/>
              </a:lnSpc>
            </a:pPr>
            <a:r>
              <a:rPr lang="en-US" sz="2400" dirty="0">
                <a:ea typeface="ＭＳ Ｐゴシック" charset="-128"/>
              </a:rPr>
              <a:t>Experts can rely on many </a:t>
            </a:r>
            <a:r>
              <a:rPr lang="ja-JP" altLang="en-US" sz="2400">
                <a:ea typeface="ＭＳ Ｐゴシック" charset="-128"/>
              </a:rPr>
              <a:t>“</a:t>
            </a:r>
            <a:r>
              <a:rPr lang="en-US" altLang="ja-JP" sz="2400" dirty="0">
                <a:ea typeface="ＭＳ Ｐゴシック" charset="-128"/>
              </a:rPr>
              <a:t>inadmissible</a:t>
            </a:r>
            <a:r>
              <a:rPr lang="ja-JP" altLang="en-US" sz="2400">
                <a:ea typeface="ＭＳ Ｐゴシック" charset="-128"/>
              </a:rPr>
              <a:t>”</a:t>
            </a:r>
            <a:r>
              <a:rPr lang="en-US" altLang="ja-JP" sz="2400" dirty="0">
                <a:ea typeface="ＭＳ Ｐゴシック" charset="-128"/>
              </a:rPr>
              <a:t> items</a:t>
            </a:r>
          </a:p>
          <a:p>
            <a:pPr eaLnBrk="1" hangingPunct="1">
              <a:buFont typeface="Wingdings 3" pitchFamily="18" charset="2"/>
              <a:buNone/>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194</a:t>
            </a:fld>
            <a:endParaRPr lang="en-US"/>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br>
              <a:rPr lang="en-US" sz="3500" dirty="0">
                <a:solidFill>
                  <a:schemeClr val="bg1"/>
                </a:solidFill>
                <a:ea typeface="+mj-ea"/>
              </a:rPr>
            </a:br>
            <a:r>
              <a:rPr lang="en-US" sz="2200" dirty="0">
                <a:solidFill>
                  <a:schemeClr val="bg1"/>
                </a:solidFill>
                <a:ea typeface="+mj-ea"/>
              </a:rPr>
              <a:t>Summary</a:t>
            </a:r>
          </a:p>
        </p:txBody>
      </p:sp>
      <p:pic>
        <p:nvPicPr>
          <p:cNvPr id="3031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3109" name="Content Placeholder 6"/>
          <p:cNvSpPr>
            <a:spLocks noGrp="1"/>
          </p:cNvSpPr>
          <p:nvPr>
            <p:ph idx="1"/>
          </p:nvPr>
        </p:nvSpPr>
        <p:spPr/>
        <p:txBody>
          <a:bodyPr/>
          <a:lstStyle/>
          <a:p>
            <a:pPr eaLnBrk="1" hangingPunct="1"/>
            <a:endParaRPr lang="en-US" dirty="0">
              <a:ea typeface="ＭＳ Ｐゴシック" charset="-128"/>
            </a:endParaRPr>
          </a:p>
          <a:p>
            <a:pPr eaLnBrk="1" hangingPunct="1">
              <a:lnSpc>
                <a:spcPct val="90000"/>
              </a:lnSpc>
            </a:pPr>
            <a:r>
              <a:rPr lang="en-US" sz="2400" dirty="0">
                <a:ea typeface="ＭＳ Ｐゴシック" charset="-128"/>
              </a:rPr>
              <a:t>How is inadmissible evidence – which experts rely on --dealt with in trial?</a:t>
            </a:r>
          </a:p>
          <a:p>
            <a:pPr eaLnBrk="1" hangingPunct="1">
              <a:lnSpc>
                <a:spcPct val="90000"/>
              </a:lnSpc>
            </a:pPr>
            <a:endParaRPr lang="en-US" sz="2400" dirty="0">
              <a:ea typeface="ＭＳ Ｐゴシック" charset="-128"/>
            </a:endParaRPr>
          </a:p>
          <a:p>
            <a:pPr eaLnBrk="1" hangingPunct="1">
              <a:lnSpc>
                <a:spcPct val="90000"/>
              </a:lnSpc>
            </a:pPr>
            <a:r>
              <a:rPr lang="en-US" sz="2400" dirty="0">
                <a:ea typeface="ＭＳ Ｐゴシック" charset="-128"/>
              </a:rPr>
              <a:t>IN DIRECT EXAM:  The expert can state the title of the articles that she relied on </a:t>
            </a:r>
            <a:r>
              <a:rPr lang="en-US" sz="2400" i="1" dirty="0">
                <a:ea typeface="ＭＳ Ｐゴシック" charset="-128"/>
              </a:rPr>
              <a:t>but </a:t>
            </a:r>
            <a:r>
              <a:rPr lang="en-US" sz="2400" dirty="0">
                <a:ea typeface="ＭＳ Ｐゴシック" charset="-128"/>
              </a:rPr>
              <a:t>the expert cannot testify about the content of the inadmissible items</a:t>
            </a:r>
          </a:p>
          <a:p>
            <a:pPr eaLnBrk="1" hangingPunct="1">
              <a:lnSpc>
                <a:spcPct val="90000"/>
              </a:lnSpc>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195</a:t>
            </a:fld>
            <a:endParaRPr lang="en-US" dirty="0"/>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br>
              <a:rPr lang="en-US" sz="3500" dirty="0">
                <a:solidFill>
                  <a:schemeClr val="bg1"/>
                </a:solidFill>
                <a:ea typeface="+mj-ea"/>
              </a:rPr>
            </a:br>
            <a:r>
              <a:rPr lang="en-US" sz="2200" dirty="0">
                <a:solidFill>
                  <a:schemeClr val="bg1"/>
                </a:solidFill>
                <a:ea typeface="+mj-ea"/>
              </a:rPr>
              <a:t>Summary</a:t>
            </a:r>
          </a:p>
        </p:txBody>
      </p:sp>
      <p:pic>
        <p:nvPicPr>
          <p:cNvPr id="30515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5157" name="Content Placeholder 6"/>
          <p:cNvSpPr>
            <a:spLocks noGrp="1"/>
          </p:cNvSpPr>
          <p:nvPr>
            <p:ph idx="1"/>
          </p:nvPr>
        </p:nvSpPr>
        <p:spPr/>
        <p:txBody>
          <a:bodyPr/>
          <a:lstStyle/>
          <a:p>
            <a:pPr eaLnBrk="1" hangingPunct="1"/>
            <a:endParaRPr lang="en-US" dirty="0">
              <a:ea typeface="ＭＳ Ｐゴシック" charset="-128"/>
            </a:endParaRPr>
          </a:p>
          <a:p>
            <a:pPr eaLnBrk="1" hangingPunct="1">
              <a:lnSpc>
                <a:spcPct val="90000"/>
              </a:lnSpc>
            </a:pPr>
            <a:r>
              <a:rPr lang="en-US" sz="2400" dirty="0">
                <a:ea typeface="ＭＳ Ｐゴシック" charset="-128"/>
              </a:rPr>
              <a:t>How is inadmissible evidence – which experts rely on --dealt with in trial?</a:t>
            </a:r>
          </a:p>
          <a:p>
            <a:pPr eaLnBrk="1" hangingPunct="1">
              <a:lnSpc>
                <a:spcPct val="90000"/>
              </a:lnSpc>
            </a:pPr>
            <a:endParaRPr lang="en-US" sz="2400" dirty="0">
              <a:ea typeface="ＭＳ Ｐゴシック" charset="-128"/>
            </a:endParaRPr>
          </a:p>
          <a:p>
            <a:pPr eaLnBrk="1" hangingPunct="1">
              <a:lnSpc>
                <a:spcPct val="90000"/>
              </a:lnSpc>
            </a:pPr>
            <a:r>
              <a:rPr lang="en-US" sz="2400" dirty="0">
                <a:ea typeface="ＭＳ Ｐゴシック" charset="-128"/>
              </a:rPr>
              <a:t>IN CROSS-EXAM:  But by relying on inadmissible items, the expert opens the door to be cross-examined about all content </a:t>
            </a:r>
          </a:p>
          <a:p>
            <a:pPr eaLnBrk="1" hangingPunct="1">
              <a:lnSpc>
                <a:spcPct val="90000"/>
              </a:lnSpc>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196</a:t>
            </a:fld>
            <a:endParaRPr lang="en-US" dirty="0"/>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br>
              <a:rPr lang="en-US" sz="3500" dirty="0">
                <a:solidFill>
                  <a:schemeClr val="bg1"/>
                </a:solidFill>
                <a:ea typeface="+mj-ea"/>
              </a:rPr>
            </a:br>
            <a:r>
              <a:rPr lang="en-US" sz="2200" dirty="0">
                <a:solidFill>
                  <a:schemeClr val="bg1"/>
                </a:solidFill>
                <a:ea typeface="+mj-ea"/>
              </a:rPr>
              <a:t>Summary</a:t>
            </a:r>
          </a:p>
        </p:txBody>
      </p:sp>
      <p:pic>
        <p:nvPicPr>
          <p:cNvPr id="3072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7205" name="Content Placeholder 6"/>
          <p:cNvSpPr>
            <a:spLocks noGrp="1"/>
          </p:cNvSpPr>
          <p:nvPr>
            <p:ph idx="1"/>
          </p:nvPr>
        </p:nvSpPr>
        <p:spPr/>
        <p:txBody>
          <a:bodyPr/>
          <a:lstStyle/>
          <a:p>
            <a:pPr eaLnBrk="1" hangingPunct="1"/>
            <a:endParaRPr lang="en-US" dirty="0">
              <a:ea typeface="ＭＳ Ｐゴシック" charset="-128"/>
            </a:endParaRPr>
          </a:p>
          <a:p>
            <a:pPr eaLnBrk="1" hangingPunct="1">
              <a:lnSpc>
                <a:spcPct val="90000"/>
              </a:lnSpc>
            </a:pPr>
            <a:r>
              <a:rPr lang="en-US" sz="2400" dirty="0">
                <a:ea typeface="ＭＳ Ｐゴシック" charset="-128"/>
              </a:rPr>
              <a:t>How is inadmissible evidence – which experts rely on --dealt with in trial?</a:t>
            </a:r>
          </a:p>
          <a:p>
            <a:pPr eaLnBrk="1" hangingPunct="1">
              <a:lnSpc>
                <a:spcPct val="90000"/>
              </a:lnSpc>
            </a:pPr>
            <a:endParaRPr lang="en-US" sz="2400" dirty="0">
              <a:ea typeface="ＭＳ Ｐゴシック" charset="-128"/>
            </a:endParaRPr>
          </a:p>
          <a:p>
            <a:pPr eaLnBrk="1" hangingPunct="1">
              <a:lnSpc>
                <a:spcPct val="90000"/>
              </a:lnSpc>
            </a:pPr>
            <a:r>
              <a:rPr lang="en-US" sz="2400" dirty="0">
                <a:ea typeface="ＭＳ Ｐゴシック" charset="-128"/>
              </a:rPr>
              <a:t>BUT, ON RE-DIRECT:  If the expert has been cross-examined about the content of the items, then, the door is opened to examine on any content of the article on re-direct</a:t>
            </a:r>
          </a:p>
          <a:p>
            <a:pPr eaLnBrk="1" hangingPunct="1">
              <a:lnSpc>
                <a:spcPct val="90000"/>
              </a:lnSpc>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197</a:t>
            </a:fld>
            <a:endParaRPr lang="en-US" dirty="0"/>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p>
        </p:txBody>
      </p:sp>
      <p:pic>
        <p:nvPicPr>
          <p:cNvPr id="3092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9253" name="Content Placeholder 6"/>
          <p:cNvSpPr>
            <a:spLocks noGrp="1"/>
          </p:cNvSpPr>
          <p:nvPr>
            <p:ph idx="1"/>
          </p:nvPr>
        </p:nvSpPr>
        <p:spPr/>
        <p:txBody>
          <a:bodyPr/>
          <a:lstStyle/>
          <a:p>
            <a:pPr eaLnBrk="1" hangingPunct="1"/>
            <a:endParaRPr lang="en-US" dirty="0">
              <a:ea typeface="ＭＳ Ｐゴシック" charset="-128"/>
            </a:endParaRPr>
          </a:p>
          <a:p>
            <a:pPr eaLnBrk="1" hangingPunct="1">
              <a:lnSpc>
                <a:spcPct val="90000"/>
              </a:lnSpc>
            </a:pPr>
            <a:r>
              <a:rPr lang="en-US" sz="2200" dirty="0">
                <a:ea typeface="ＭＳ Ｐゴシック" charset="-128"/>
              </a:rPr>
              <a:t>You are the defense lawyer.  The plaintiff</a:t>
            </a:r>
            <a:r>
              <a:rPr lang="ja-JP" altLang="en-US" sz="2200" dirty="0">
                <a:ea typeface="ＭＳ Ｐゴシック" charset="-128"/>
              </a:rPr>
              <a:t>’</a:t>
            </a:r>
            <a:r>
              <a:rPr lang="en-US" altLang="ja-JP" sz="2200" dirty="0">
                <a:ea typeface="ＭＳ Ｐゴシック" charset="-128"/>
              </a:rPr>
              <a:t>s lawyer is presenting an expert physician</a:t>
            </a:r>
          </a:p>
          <a:p>
            <a:pPr eaLnBrk="1" hangingPunct="1">
              <a:lnSpc>
                <a:spcPct val="90000"/>
              </a:lnSpc>
            </a:pPr>
            <a:endParaRPr lang="en-US" sz="2200" dirty="0">
              <a:ea typeface="ＭＳ Ｐゴシック" charset="-128"/>
            </a:endParaRPr>
          </a:p>
          <a:p>
            <a:pPr eaLnBrk="1" hangingPunct="1"/>
            <a:r>
              <a:rPr lang="en-US" sz="2200" dirty="0">
                <a:ea typeface="ＭＳ Ｐゴシック" charset="-128"/>
              </a:rPr>
              <a:t>On direct exam, the plaintiff’</a:t>
            </a:r>
            <a:r>
              <a:rPr lang="en-US" altLang="ja-JP" sz="2200" dirty="0">
                <a:ea typeface="ＭＳ Ｐゴシック" charset="-128"/>
              </a:rPr>
              <a:t>s lawyer asks </a:t>
            </a:r>
          </a:p>
          <a:p>
            <a:pPr lvl="1" eaLnBrk="1" hangingPunct="1"/>
            <a:r>
              <a:rPr lang="en-US" sz="2200" dirty="0">
                <a:ea typeface="ＭＳ Ｐゴシック" charset="-128"/>
              </a:rPr>
              <a:t>Q1: </a:t>
            </a:r>
            <a:r>
              <a:rPr lang="ja-JP" altLang="en-US" sz="2200" dirty="0">
                <a:ea typeface="ＭＳ Ｐゴシック" charset="-128"/>
              </a:rPr>
              <a:t>“</a:t>
            </a:r>
            <a:r>
              <a:rPr lang="en-US" altLang="ja-JP" sz="2200" dirty="0">
                <a:ea typeface="ＭＳ Ｐゴシック" charset="-128"/>
              </a:rPr>
              <a:t>Did you rely on any articles in forming your opinions?</a:t>
            </a:r>
            <a:r>
              <a:rPr lang="ja-JP" altLang="en-US" sz="2200" dirty="0">
                <a:ea typeface="ＭＳ Ｐゴシック" charset="-128"/>
              </a:rPr>
              <a:t>”</a:t>
            </a:r>
            <a:endParaRPr lang="en-US" altLang="ja-JP" sz="2200" dirty="0">
              <a:ea typeface="ＭＳ Ｐゴシック" charset="-128"/>
            </a:endParaRPr>
          </a:p>
          <a:p>
            <a:pPr lvl="1" eaLnBrk="1" hangingPunct="1"/>
            <a:r>
              <a:rPr lang="en-US" sz="2200" dirty="0">
                <a:ea typeface="ＭＳ Ｐゴシック" charset="-128"/>
              </a:rPr>
              <a:t>Q2: </a:t>
            </a:r>
            <a:r>
              <a:rPr lang="ja-JP" altLang="en-US" sz="2200" dirty="0">
                <a:ea typeface="ＭＳ Ｐゴシック" charset="-128"/>
              </a:rPr>
              <a:t>“</a:t>
            </a:r>
            <a:r>
              <a:rPr lang="en-US" altLang="ja-JP" sz="2200" dirty="0">
                <a:ea typeface="ＭＳ Ｐゴシック" charset="-128"/>
              </a:rPr>
              <a:t>What are the titles of the articles?</a:t>
            </a:r>
            <a:r>
              <a:rPr lang="ja-JP" altLang="en-US" sz="2200" dirty="0">
                <a:ea typeface="ＭＳ Ｐゴシック" charset="-128"/>
              </a:rPr>
              <a:t>”</a:t>
            </a:r>
            <a:endParaRPr lang="en-US" altLang="ja-JP" sz="2200" dirty="0">
              <a:ea typeface="ＭＳ Ｐゴシック" charset="-128"/>
            </a:endParaRPr>
          </a:p>
          <a:p>
            <a:pPr lvl="1" eaLnBrk="1" hangingPunct="1"/>
            <a:r>
              <a:rPr lang="en-US" sz="2200" dirty="0">
                <a:ea typeface="ＭＳ Ｐゴシック" charset="-128"/>
              </a:rPr>
              <a:t>Q3: </a:t>
            </a:r>
            <a:r>
              <a:rPr lang="ja-JP" altLang="en-US" sz="2200" dirty="0">
                <a:ea typeface="ＭＳ Ｐゴシック" charset="-128"/>
              </a:rPr>
              <a:t>“</a:t>
            </a:r>
            <a:r>
              <a:rPr lang="en-US" altLang="ja-JP" sz="2200" dirty="0">
                <a:ea typeface="ＭＳ Ｐゴシック" charset="-128"/>
              </a:rPr>
              <a:t>What was the content of the 1</a:t>
            </a:r>
            <a:r>
              <a:rPr lang="en-US" altLang="ja-JP" sz="2200" baseline="30000" dirty="0">
                <a:ea typeface="ＭＳ Ｐゴシック" charset="-128"/>
              </a:rPr>
              <a:t>st</a:t>
            </a:r>
            <a:r>
              <a:rPr lang="en-US" altLang="ja-JP" sz="2200" dirty="0">
                <a:ea typeface="ＭＳ Ｐゴシック" charset="-128"/>
              </a:rPr>
              <a:t> article that you relied on in forming your opinions?</a:t>
            </a:r>
            <a:r>
              <a:rPr lang="ja-JP" altLang="en-US" sz="2200" dirty="0">
                <a:ea typeface="ＭＳ Ｐゴシック" charset="-128"/>
              </a:rPr>
              <a:t>”</a:t>
            </a:r>
            <a:endParaRPr lang="en-US" altLang="ja-JP" sz="2200" dirty="0">
              <a:ea typeface="ＭＳ Ｐゴシック" charset="-128"/>
            </a:endParaRPr>
          </a:p>
          <a:p>
            <a:pPr eaLnBrk="1" hangingPunct="1">
              <a:buFont typeface="Wingdings" pitchFamily="2" charset="2"/>
              <a:buNone/>
            </a:pPr>
            <a:endParaRPr lang="en-US" sz="2200" dirty="0">
              <a:ea typeface="ＭＳ Ｐゴシック" charset="-128"/>
            </a:endParaRPr>
          </a:p>
          <a:p>
            <a:pPr eaLnBrk="1" hangingPunct="1">
              <a:buFont typeface="Wingdings" pitchFamily="2" charset="2"/>
              <a:buNone/>
            </a:pPr>
            <a:r>
              <a:rPr lang="en-US" sz="2200" i="1" dirty="0">
                <a:ea typeface="ＭＳ Ｐゴシック" charset="-128"/>
              </a:rPr>
              <a:t>Should you object to any of the above questions?</a:t>
            </a:r>
          </a:p>
          <a:p>
            <a:pPr eaLnBrk="1" hangingPunct="1">
              <a:lnSpc>
                <a:spcPct val="90000"/>
              </a:lnSpc>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198</a:t>
            </a:fld>
            <a:endParaRPr lang="en-US" dirty="0"/>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p>
        </p:txBody>
      </p:sp>
      <p:pic>
        <p:nvPicPr>
          <p:cNvPr id="3112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1301" name="Content Placeholder 6"/>
          <p:cNvSpPr>
            <a:spLocks noGrp="1"/>
          </p:cNvSpPr>
          <p:nvPr>
            <p:ph idx="1"/>
          </p:nvPr>
        </p:nvSpPr>
        <p:spPr/>
        <p:txBody>
          <a:bodyPr/>
          <a:lstStyle/>
          <a:p>
            <a:pPr eaLnBrk="1" hangingPunct="1"/>
            <a:endParaRPr lang="en-US" dirty="0">
              <a:ea typeface="ＭＳ Ｐゴシック" charset="-128"/>
            </a:endParaRPr>
          </a:p>
          <a:p>
            <a:pPr marL="365125" lvl="1" indent="-255588" eaLnBrk="1" hangingPunct="1">
              <a:spcBef>
                <a:spcPts val="400"/>
              </a:spcBef>
              <a:buSzPct val="68000"/>
              <a:buFont typeface="Wingdings 3" pitchFamily="18" charset="2"/>
              <a:buChar char=""/>
            </a:pPr>
            <a:r>
              <a:rPr lang="en-US" sz="2400" dirty="0">
                <a:ea typeface="ＭＳ Ｐゴシック" charset="-128"/>
              </a:rPr>
              <a:t>You should object to </a:t>
            </a:r>
            <a:r>
              <a:rPr lang="en-US" sz="2200" dirty="0">
                <a:ea typeface="ＭＳ Ｐゴシック" charset="-128"/>
              </a:rPr>
              <a:t>Q3: </a:t>
            </a:r>
            <a:r>
              <a:rPr lang="ja-JP" altLang="en-US" sz="2200">
                <a:ea typeface="ＭＳ Ｐゴシック" charset="-128"/>
              </a:rPr>
              <a:t>“</a:t>
            </a:r>
            <a:r>
              <a:rPr lang="en-US" altLang="ja-JP" sz="2200" dirty="0">
                <a:ea typeface="ＭＳ Ｐゴシック" charset="-128"/>
              </a:rPr>
              <a:t>What was the content of the 1</a:t>
            </a:r>
            <a:r>
              <a:rPr lang="en-US" altLang="ja-JP" sz="2200" baseline="30000" dirty="0">
                <a:ea typeface="ＭＳ Ｐゴシック" charset="-128"/>
              </a:rPr>
              <a:t>st</a:t>
            </a:r>
            <a:r>
              <a:rPr lang="en-US" altLang="ja-JP" sz="2200" dirty="0">
                <a:ea typeface="ＭＳ Ｐゴシック" charset="-128"/>
              </a:rPr>
              <a:t> article that you relied on in forming your opinions?</a:t>
            </a:r>
            <a:r>
              <a:rPr lang="ja-JP" altLang="en-US" sz="2200">
                <a:ea typeface="ＭＳ Ｐゴシック" charset="-128"/>
              </a:rPr>
              <a:t>”</a:t>
            </a:r>
            <a:endParaRPr lang="en-US" altLang="ja-JP" sz="2200" dirty="0">
              <a:ea typeface="ＭＳ Ｐゴシック" charset="-128"/>
            </a:endParaRPr>
          </a:p>
          <a:p>
            <a:pPr eaLnBrk="1" hangingPunct="1">
              <a:buFont typeface="Wingdings 3" pitchFamily="18" charset="2"/>
              <a:buNone/>
            </a:pPr>
            <a:endParaRPr lang="en-US" sz="2400" dirty="0">
              <a:ea typeface="ＭＳ Ｐゴシック" charset="-128"/>
            </a:endParaRPr>
          </a:p>
          <a:p>
            <a:pPr eaLnBrk="1" hangingPunct="1"/>
            <a:r>
              <a:rPr lang="en-US" sz="2400" dirty="0">
                <a:ea typeface="ＭＳ Ｐゴシック" charset="-128"/>
              </a:rPr>
              <a:t>RULE: On direct exam, an expert cannot refer to any content of any document which is not admissible</a:t>
            </a:r>
          </a:p>
          <a:p>
            <a:pPr eaLnBrk="1" hangingPunct="1"/>
            <a:endParaRPr lang="en-US" sz="1000" dirty="0">
              <a:ea typeface="ＭＳ Ｐゴシック" charset="-128"/>
            </a:endParaRPr>
          </a:p>
          <a:p>
            <a:pPr eaLnBrk="1" hangingPunct="1"/>
            <a:endParaRPr lang="en-US" sz="1000" dirty="0">
              <a:ea typeface="ＭＳ Ｐゴシック" charset="-128"/>
            </a:endParaRPr>
          </a:p>
          <a:p>
            <a:pPr eaLnBrk="1" hangingPunct="1">
              <a:buFont typeface="Wingdings 3" pitchFamily="18" charset="2"/>
              <a:buNone/>
            </a:pPr>
            <a:endParaRPr lang="en-US" sz="2400" dirty="0">
              <a:ea typeface="ＭＳ Ｐゴシック" charset="-128"/>
            </a:endParaRPr>
          </a:p>
          <a:p>
            <a:pPr eaLnBrk="1" hangingPunct="1">
              <a:lnSpc>
                <a:spcPct val="90000"/>
              </a:lnSpc>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199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Grp="1" noChangeArrowheads="1"/>
          </p:cNvSpPr>
          <p:nvPr>
            <p:ph idx="1"/>
          </p:nvPr>
        </p:nvSpPr>
        <p:spPr>
          <a:xfrm>
            <a:off x="457200" y="457200"/>
            <a:ext cx="8458200" cy="5638800"/>
          </a:xfrm>
        </p:spPr>
        <p:txBody>
          <a:bodyPr/>
          <a:lstStyle/>
          <a:p>
            <a:pPr eaLnBrk="1" hangingPunct="1">
              <a:lnSpc>
                <a:spcPct val="70000"/>
              </a:lnSpc>
              <a:buFont typeface="Wingdings" pitchFamily="2" charset="2"/>
              <a:buNone/>
            </a:pPr>
            <a:r>
              <a:rPr lang="en-US" sz="1800" dirty="0">
                <a:ea typeface="ＭＳ Ｐゴシック" charset="-128"/>
              </a:rPr>
              <a:t>Copyright </a:t>
            </a:r>
            <a:r>
              <a:rPr lang="en-US" sz="1800">
                <a:ea typeface="ＭＳ Ｐゴシック" charset="-128"/>
              </a:rPr>
              <a:t>© 2026 </a:t>
            </a:r>
            <a:r>
              <a:rPr lang="en-US" sz="1800" dirty="0">
                <a:ea typeface="ＭＳ Ｐゴシック" charset="-128"/>
              </a:rPr>
              <a:t>by </a:t>
            </a:r>
          </a:p>
          <a:p>
            <a:pPr eaLnBrk="1" hangingPunct="1">
              <a:lnSpc>
                <a:spcPct val="70000"/>
              </a:lnSpc>
              <a:buFont typeface="Wingdings" pitchFamily="2" charset="2"/>
              <a:buNone/>
            </a:pPr>
            <a:r>
              <a:rPr lang="en-US" sz="1800" dirty="0">
                <a:ea typeface="ＭＳ Ｐゴシック" charset="-128"/>
              </a:rPr>
              <a:t>THE RUTTER GROUP, </a:t>
            </a:r>
          </a:p>
          <a:p>
            <a:pPr eaLnBrk="1" hangingPunct="1">
              <a:lnSpc>
                <a:spcPct val="70000"/>
              </a:lnSpc>
              <a:buFont typeface="Wingdings" pitchFamily="2" charset="2"/>
              <a:buNone/>
            </a:pPr>
            <a:r>
              <a:rPr lang="en-US" sz="1800" dirty="0">
                <a:ea typeface="ＭＳ Ｐゴシック" charset="-128"/>
              </a:rPr>
              <a:t>A DIVISION OF WEST, </a:t>
            </a:r>
          </a:p>
          <a:p>
            <a:pPr eaLnBrk="1" hangingPunct="1">
              <a:lnSpc>
                <a:spcPct val="70000"/>
              </a:lnSpc>
              <a:buFont typeface="Wingdings" pitchFamily="2" charset="2"/>
              <a:buNone/>
            </a:pPr>
            <a:r>
              <a:rPr lang="en-US" sz="1800" dirty="0">
                <a:ea typeface="ＭＳ Ｐゴシック" charset="-128"/>
              </a:rPr>
              <a:t>A THOMSON REUTERS BUSINESS </a:t>
            </a:r>
          </a:p>
          <a:p>
            <a:pPr eaLnBrk="1" hangingPunct="1">
              <a:lnSpc>
                <a:spcPct val="70000"/>
              </a:lnSpc>
              <a:buFont typeface="Wingdings" pitchFamily="2" charset="2"/>
              <a:buNone/>
            </a:pPr>
            <a:endParaRPr lang="en-US" sz="1800" dirty="0">
              <a:ea typeface="ＭＳ Ｐゴシック" charset="-128"/>
            </a:endParaRPr>
          </a:p>
          <a:p>
            <a:r>
              <a:rPr lang="en-US" sz="1800" dirty="0"/>
              <a:t>All rights reserved; no copying for in-house training distribution or other use is permitted which will infringe the copyright without the express written consent of The </a:t>
            </a:r>
            <a:r>
              <a:rPr lang="en-US" sz="1800" dirty="0" err="1"/>
              <a:t>Rutter</a:t>
            </a:r>
            <a:r>
              <a:rPr lang="en-US" sz="1800" dirty="0"/>
              <a:t> Group, a Division of West, a Thomson Reuters business. </a:t>
            </a:r>
          </a:p>
          <a:p>
            <a:r>
              <a:rPr lang="en-US" sz="1800" dirty="0"/>
              <a:t>Please note: Programs and publications by The </a:t>
            </a:r>
            <a:r>
              <a:rPr lang="en-US" sz="1800" dirty="0" err="1"/>
              <a:t>Rutter</a:t>
            </a:r>
            <a:r>
              <a:rPr lang="en-US" sz="1800" dirty="0"/>
              <a:t> Group (</a:t>
            </a:r>
            <a:r>
              <a:rPr lang="en-US" sz="1800" dirty="0" err="1"/>
              <a:t>TRG</a:t>
            </a:r>
            <a:r>
              <a:rPr lang="en-US" sz="1800" dirty="0"/>
              <a:t>), a Division of West, a Thomson Reuters Business, are intended to provide attorneys with current and accurate information about the subjects covered. However, such information may not be sufficient in dealing with a client’s particular legal problem, and </a:t>
            </a:r>
            <a:r>
              <a:rPr lang="en-US" sz="1800" dirty="0" err="1"/>
              <a:t>TRG</a:t>
            </a:r>
            <a:r>
              <a:rPr lang="en-US" sz="1800" dirty="0"/>
              <a:t> does not warrant or represent its suitability for such purpose. Attorneys attending programs presented by </a:t>
            </a:r>
            <a:r>
              <a:rPr lang="en-US" sz="1800" dirty="0" err="1"/>
              <a:t>TRG</a:t>
            </a:r>
            <a:r>
              <a:rPr lang="en-US" sz="1800" dirty="0"/>
              <a:t> or using its publications do so with the understanding that </a:t>
            </a:r>
            <a:r>
              <a:rPr lang="en-US" sz="1800" dirty="0" err="1"/>
              <a:t>TRG</a:t>
            </a:r>
            <a:r>
              <a:rPr lang="en-US" sz="1800" dirty="0"/>
              <a:t> is not engaged in the practice of law and does not render legal, accounting or other professional services; and that the information published by </a:t>
            </a:r>
            <a:r>
              <a:rPr lang="en-US" sz="1800" dirty="0" err="1"/>
              <a:t>TRG</a:t>
            </a:r>
            <a:r>
              <a:rPr lang="en-US" sz="1800" dirty="0"/>
              <a:t> should not be relied upon as a substitute for independent research to original sources of authority. </a:t>
            </a:r>
          </a:p>
        </p:txBody>
      </p:sp>
      <p:sp>
        <p:nvSpPr>
          <p:cNvPr id="2" name="Slide Number Placeholder 1"/>
          <p:cNvSpPr>
            <a:spLocks noGrp="1"/>
          </p:cNvSpPr>
          <p:nvPr>
            <p:ph type="sldNum" sz="quarter" idx="12"/>
          </p:nvPr>
        </p:nvSpPr>
        <p:spPr/>
        <p:txBody>
          <a:bodyPr/>
          <a:lstStyle/>
          <a:p>
            <a:fld id="{2371B9ED-B519-4823-941E-6B66CBD1E6FC}"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90000"/>
            </a:srgbClr>
          </a:solidFill>
        </p:spPr>
        <p:txBody>
          <a:bodyPr>
            <a:noAutofit/>
          </a:bodyPr>
          <a:lstStyle/>
          <a:p>
            <a:pPr algn="ctr" eaLnBrk="1" fontAlgn="auto" hangingPunct="1">
              <a:spcAft>
                <a:spcPts val="0"/>
              </a:spcAft>
              <a:defRPr/>
            </a:pPr>
            <a:r>
              <a:rPr lang="en-US" sz="4000" dirty="0">
                <a:solidFill>
                  <a:schemeClr val="bg1"/>
                </a:solidFill>
                <a:ea typeface="+mj-ea"/>
              </a:rPr>
              <a:t>Part 2:  </a:t>
            </a:r>
            <a:br>
              <a:rPr lang="en-US" sz="4000" dirty="0">
                <a:solidFill>
                  <a:schemeClr val="bg1"/>
                </a:solidFill>
                <a:ea typeface="+mj-ea"/>
              </a:rPr>
            </a:br>
            <a:r>
              <a:rPr lang="en-US" sz="4000" dirty="0">
                <a:solidFill>
                  <a:schemeClr val="bg1"/>
                </a:solidFill>
                <a:ea typeface="+mj-ea"/>
              </a:rPr>
              <a:t>“Real Friends” </a:t>
            </a:r>
            <a:br>
              <a:rPr lang="en-US" sz="4000" dirty="0">
                <a:solidFill>
                  <a:schemeClr val="bg1"/>
                </a:solidFill>
                <a:ea typeface="+mj-ea"/>
              </a:rPr>
            </a:br>
            <a:r>
              <a:rPr lang="en-US" sz="4000" dirty="0">
                <a:solidFill>
                  <a:schemeClr val="bg1"/>
                </a:solidFill>
                <a:ea typeface="+mj-ea"/>
              </a:rPr>
              <a:t>The Systematic Approach</a:t>
            </a:r>
          </a:p>
        </p:txBody>
      </p:sp>
      <p:pic>
        <p:nvPicPr>
          <p:cNvPr id="30724"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20</a:t>
            </a:fld>
            <a:endParaRPr lang="en-US"/>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p>
        </p:txBody>
      </p:sp>
      <p:pic>
        <p:nvPicPr>
          <p:cNvPr id="3112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1301" name="Content Placeholder 6"/>
          <p:cNvSpPr>
            <a:spLocks noGrp="1"/>
          </p:cNvSpPr>
          <p:nvPr>
            <p:ph idx="1"/>
          </p:nvPr>
        </p:nvSpPr>
        <p:spPr/>
        <p:txBody>
          <a:bodyPr/>
          <a:lstStyle/>
          <a:p>
            <a:pPr eaLnBrk="1" hangingPunct="1"/>
            <a:endParaRPr lang="en-US" dirty="0">
              <a:ea typeface="ＭＳ Ｐゴシック" charset="-128"/>
            </a:endParaRPr>
          </a:p>
          <a:p>
            <a:pPr marL="365125" lvl="1" indent="-255588" eaLnBrk="1" hangingPunct="1">
              <a:spcBef>
                <a:spcPts val="400"/>
              </a:spcBef>
              <a:buSzPct val="68000"/>
              <a:buFont typeface="Wingdings 3" pitchFamily="18" charset="2"/>
              <a:buChar char=""/>
            </a:pPr>
            <a:r>
              <a:rPr lang="en-US" sz="2400" dirty="0">
                <a:ea typeface="ＭＳ Ｐゴシック" charset="-128"/>
              </a:rPr>
              <a:t>Assume that an expert has testified; she relied on several articles during her direct examination.</a:t>
            </a:r>
          </a:p>
          <a:p>
            <a:pPr eaLnBrk="1" hangingPunct="1"/>
            <a:endParaRPr lang="en-US" sz="1000" dirty="0">
              <a:ea typeface="ＭＳ Ｐゴシック" charset="-128"/>
            </a:endParaRPr>
          </a:p>
          <a:p>
            <a:pPr eaLnBrk="1" hangingPunct="1">
              <a:buNone/>
            </a:pPr>
            <a:r>
              <a:rPr lang="en-US" sz="2400" i="1" dirty="0">
                <a:ea typeface="ＭＳ Ｐゴシック" charset="-128"/>
              </a:rPr>
              <a:t>On cross-exam, can you get into to the content of the articles</a:t>
            </a:r>
            <a:r>
              <a:rPr lang="en-US" sz="2400" dirty="0">
                <a:ea typeface="ＭＳ Ｐゴシック" charset="-128"/>
              </a:rPr>
              <a:t>?</a:t>
            </a:r>
          </a:p>
          <a:p>
            <a:pPr eaLnBrk="1" hangingPunct="1"/>
            <a:endParaRPr lang="en-US" sz="1000" dirty="0">
              <a:ea typeface="ＭＳ Ｐゴシック" charset="-128"/>
            </a:endParaRPr>
          </a:p>
          <a:p>
            <a:pPr eaLnBrk="1" hangingPunct="1">
              <a:buFont typeface="Wingdings 3" pitchFamily="18" charset="2"/>
              <a:buNone/>
            </a:pPr>
            <a:endParaRPr lang="en-US" sz="2400" dirty="0">
              <a:ea typeface="ＭＳ Ｐゴシック" charset="-128"/>
            </a:endParaRPr>
          </a:p>
          <a:p>
            <a:pPr eaLnBrk="1" hangingPunct="1">
              <a:lnSpc>
                <a:spcPct val="90000"/>
              </a:lnSpc>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200</a:t>
            </a:fld>
            <a:endParaRPr lang="en-US" dirty="0"/>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p>
        </p:txBody>
      </p:sp>
      <p:pic>
        <p:nvPicPr>
          <p:cNvPr id="3112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1301" name="Content Placeholder 6"/>
          <p:cNvSpPr>
            <a:spLocks noGrp="1"/>
          </p:cNvSpPr>
          <p:nvPr>
            <p:ph idx="1"/>
          </p:nvPr>
        </p:nvSpPr>
        <p:spPr/>
        <p:txBody>
          <a:bodyPr/>
          <a:lstStyle/>
          <a:p>
            <a:pPr eaLnBrk="1" hangingPunct="1"/>
            <a:endParaRPr lang="en-US" dirty="0">
              <a:ea typeface="ＭＳ Ｐゴシック" charset="-128"/>
            </a:endParaRPr>
          </a:p>
          <a:p>
            <a:pPr marL="365125" lvl="1" indent="-255588" eaLnBrk="1" hangingPunct="1">
              <a:spcBef>
                <a:spcPts val="400"/>
              </a:spcBef>
              <a:buSzPct val="68000"/>
              <a:buFont typeface="Wingdings 3" pitchFamily="18" charset="2"/>
              <a:buChar char=""/>
            </a:pPr>
            <a:r>
              <a:rPr lang="en-US" sz="2400" dirty="0">
                <a:ea typeface="ＭＳ Ｐゴシック" charset="-128"/>
              </a:rPr>
              <a:t>Assume that an expert has testified; she relied on several articles during her direct examination.</a:t>
            </a:r>
          </a:p>
          <a:p>
            <a:pPr eaLnBrk="1" hangingPunct="1"/>
            <a:endParaRPr lang="en-US" sz="1000" dirty="0">
              <a:ea typeface="ＭＳ Ｐゴシック" charset="-128"/>
            </a:endParaRPr>
          </a:p>
          <a:p>
            <a:pPr eaLnBrk="1" hangingPunct="1">
              <a:buNone/>
            </a:pPr>
            <a:r>
              <a:rPr lang="en-US" sz="2400" i="1" dirty="0">
                <a:ea typeface="ＭＳ Ｐゴシック" charset="-128"/>
              </a:rPr>
              <a:t>On cross-exam, can you get into to the content of the articles</a:t>
            </a:r>
            <a:r>
              <a:rPr lang="en-US" sz="2400" dirty="0">
                <a:ea typeface="ＭＳ Ｐゴシック" charset="-128"/>
              </a:rPr>
              <a:t>?</a:t>
            </a:r>
          </a:p>
          <a:p>
            <a:pPr eaLnBrk="1" hangingPunct="1"/>
            <a:endParaRPr lang="en-US" sz="1000" dirty="0">
              <a:ea typeface="ＭＳ Ｐゴシック" charset="-128"/>
            </a:endParaRPr>
          </a:p>
          <a:p>
            <a:pPr eaLnBrk="1" hangingPunct="1">
              <a:buNone/>
            </a:pPr>
            <a:r>
              <a:rPr lang="en-US" sz="2400" dirty="0">
                <a:ea typeface="ＭＳ Ｐゴシック" charset="-128"/>
              </a:rPr>
              <a:t>Yes.  But be careful – you will </a:t>
            </a:r>
            <a:r>
              <a:rPr lang="ja-JP" altLang="en-US" sz="2400" dirty="0">
                <a:ea typeface="ＭＳ Ｐゴシック" charset="-128"/>
              </a:rPr>
              <a:t>“</a:t>
            </a:r>
            <a:r>
              <a:rPr lang="en-US" altLang="ja-JP" sz="2400" dirty="0">
                <a:ea typeface="ＭＳ Ｐゴシック" charset="-128"/>
              </a:rPr>
              <a:t>open the door</a:t>
            </a:r>
            <a:r>
              <a:rPr lang="ja-JP" altLang="en-US" sz="2400" dirty="0">
                <a:ea typeface="ＭＳ Ｐゴシック" charset="-128"/>
              </a:rPr>
              <a:t>”</a:t>
            </a:r>
            <a:r>
              <a:rPr lang="en-US" altLang="ja-JP" sz="2400" dirty="0">
                <a:ea typeface="ＭＳ Ｐゴシック" charset="-128"/>
              </a:rPr>
              <a:t> for your opponent to ask any questions about the content of the articles on re-direct!</a:t>
            </a:r>
          </a:p>
          <a:p>
            <a:pPr eaLnBrk="1" hangingPunct="1">
              <a:buFont typeface="Wingdings 3" pitchFamily="18" charset="2"/>
              <a:buNone/>
            </a:pPr>
            <a:endParaRPr lang="en-US" sz="2400" dirty="0">
              <a:ea typeface="ＭＳ Ｐゴシック" charset="-128"/>
            </a:endParaRPr>
          </a:p>
          <a:p>
            <a:pPr eaLnBrk="1" hangingPunct="1">
              <a:lnSpc>
                <a:spcPct val="90000"/>
              </a:lnSpc>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201</a:t>
            </a:fld>
            <a:endParaRPr lang="en-US" dirty="0"/>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br>
              <a:rPr lang="en-US" sz="3500" dirty="0">
                <a:solidFill>
                  <a:schemeClr val="bg1"/>
                </a:solidFill>
                <a:ea typeface="+mj-ea"/>
              </a:rPr>
            </a:br>
            <a:r>
              <a:rPr lang="en-US" sz="2200" dirty="0">
                <a:solidFill>
                  <a:schemeClr val="bg1"/>
                </a:solidFill>
                <a:ea typeface="+mj-ea"/>
              </a:rPr>
              <a:t>Summary</a:t>
            </a:r>
          </a:p>
        </p:txBody>
      </p:sp>
      <p:pic>
        <p:nvPicPr>
          <p:cNvPr id="3153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5397" name="Rectangle 3"/>
          <p:cNvSpPr>
            <a:spLocks noGrp="1" noChangeArrowheads="1"/>
          </p:cNvSpPr>
          <p:nvPr>
            <p:ph idx="1"/>
          </p:nvPr>
        </p:nvSpPr>
        <p:spPr>
          <a:xfrm>
            <a:off x="457200" y="1752600"/>
            <a:ext cx="8229600" cy="4525963"/>
          </a:xfrm>
        </p:spPr>
        <p:txBody>
          <a:bodyPr/>
          <a:lstStyle/>
          <a:p>
            <a:pPr eaLnBrk="1" hangingPunct="1"/>
            <a:r>
              <a:rPr lang="en-US" sz="2200" dirty="0">
                <a:ea typeface="ＭＳ Ｐゴシック" charset="-128"/>
              </a:rPr>
              <a:t>The Admissibility of Medical Articles and Texts:  Evidence Code 721(b)(3) Opens Up the Back Door</a:t>
            </a:r>
          </a:p>
          <a:p>
            <a:pPr eaLnBrk="1" hangingPunct="1"/>
            <a:endParaRPr lang="en-US" sz="2200" dirty="0">
              <a:ea typeface="ＭＳ Ｐゴシック" charset="-128"/>
            </a:endParaRPr>
          </a:p>
          <a:p>
            <a:pPr eaLnBrk="1" hangingPunct="1"/>
            <a:r>
              <a:rPr lang="en-US" sz="2200" dirty="0">
                <a:ea typeface="ＭＳ Ｐゴシック" charset="-128"/>
              </a:rPr>
              <a:t> If a witness is testifying as an expert testifies in the form of an opinion, he or she may not be cross-examined in regard to the content or tenor of any scientific, technical, or professional text, treatise, journal, or similar publication unless any of the following occurs:</a:t>
            </a:r>
          </a:p>
          <a:p>
            <a:pPr eaLnBrk="1" hangingPunct="1"/>
            <a:endParaRPr lang="en-US" sz="2200" dirty="0">
              <a:ea typeface="ＭＳ Ｐゴシック" charset="-128"/>
            </a:endParaRPr>
          </a:p>
          <a:p>
            <a:pPr eaLnBrk="1" hangingPunct="1"/>
            <a:endParaRPr lang="en-US" sz="2200" dirty="0">
              <a:ea typeface="ＭＳ Ｐゴシック" charset="-128"/>
            </a:endParaRPr>
          </a:p>
          <a:p>
            <a:pPr marL="365125" lvl="4" indent="-255588" eaLnBrk="1" hangingPunct="1">
              <a:spcBef>
                <a:spcPts val="400"/>
              </a:spcBef>
              <a:buClr>
                <a:schemeClr val="accent1"/>
              </a:buClr>
              <a:buSzPct val="68000"/>
              <a:buNone/>
            </a:pPr>
            <a:endParaRPr lang="en-US" sz="1300" dirty="0"/>
          </a:p>
          <a:p>
            <a:pPr marL="365125" lvl="4" indent="-255588" eaLnBrk="1" hangingPunct="1">
              <a:spcBef>
                <a:spcPts val="400"/>
              </a:spcBef>
              <a:buClr>
                <a:schemeClr val="accent1"/>
              </a:buClr>
              <a:buSzPct val="68000"/>
              <a:buNone/>
            </a:pPr>
            <a:r>
              <a:rPr lang="en-US" sz="1300" dirty="0"/>
              <a:t>                                                                                                              - CONTINUED - </a:t>
            </a:r>
          </a:p>
          <a:p>
            <a:pPr eaLnBrk="1" hangingPunct="1"/>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202</a:t>
            </a:fld>
            <a:endParaRPr lang="en-US" dirty="0"/>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br>
              <a:rPr lang="en-US" sz="3500" dirty="0">
                <a:solidFill>
                  <a:schemeClr val="bg1"/>
                </a:solidFill>
                <a:ea typeface="+mj-ea"/>
              </a:rPr>
            </a:br>
            <a:r>
              <a:rPr lang="en-US" sz="2200" dirty="0">
                <a:solidFill>
                  <a:schemeClr val="bg1"/>
                </a:solidFill>
                <a:ea typeface="+mj-ea"/>
              </a:rPr>
              <a:t>Summary</a:t>
            </a:r>
          </a:p>
        </p:txBody>
      </p:sp>
      <p:pic>
        <p:nvPicPr>
          <p:cNvPr id="3174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7445" name="Rectangle 3"/>
          <p:cNvSpPr>
            <a:spLocks noGrp="1" noChangeArrowheads="1"/>
          </p:cNvSpPr>
          <p:nvPr>
            <p:ph idx="1"/>
          </p:nvPr>
        </p:nvSpPr>
        <p:spPr>
          <a:xfrm>
            <a:off x="457200" y="1752600"/>
            <a:ext cx="8229600" cy="4525963"/>
          </a:xfrm>
        </p:spPr>
        <p:txBody>
          <a:bodyPr/>
          <a:lstStyle/>
          <a:p>
            <a:pPr eaLnBrk="1" hangingPunct="1"/>
            <a:r>
              <a:rPr lang="en-US" sz="2200" dirty="0">
                <a:ea typeface="ＭＳ Ｐゴシック" charset="-128"/>
              </a:rPr>
              <a:t>The Admissibility of Medical Articles and Texts:  Evidence Code 721(b)(3) Opens Up the Back Door</a:t>
            </a:r>
          </a:p>
          <a:p>
            <a:pPr eaLnBrk="1" hangingPunct="1"/>
            <a:endParaRPr lang="en-US" sz="2200" dirty="0">
              <a:ea typeface="ＭＳ Ｐゴシック" charset="-128"/>
            </a:endParaRPr>
          </a:p>
          <a:p>
            <a:pPr marL="849313" lvl="1" indent="-457200" eaLnBrk="1" hangingPunct="1">
              <a:buFont typeface="Lucida Sans Unicode" pitchFamily="34" charset="0"/>
              <a:buAutoNum type="arabicPeriod"/>
            </a:pPr>
            <a:r>
              <a:rPr lang="en-US" sz="2200" dirty="0">
                <a:ea typeface="ＭＳ Ｐゴシック" charset="-128"/>
              </a:rPr>
              <a:t>The witness referred to, considered, or relied upon such publication in arriving at or forming his or her opinion.</a:t>
            </a:r>
          </a:p>
          <a:p>
            <a:pPr marL="849313" lvl="1" indent="-457200" eaLnBrk="1" hangingPunct="1">
              <a:buFont typeface="Lucida Sans Unicode" pitchFamily="34" charset="0"/>
              <a:buAutoNum type="arabicPeriod"/>
            </a:pPr>
            <a:r>
              <a:rPr lang="en-US" sz="2200" dirty="0">
                <a:ea typeface="ＭＳ Ｐゴシック" charset="-128"/>
              </a:rPr>
              <a:t>The publication has been admitted in evidence.</a:t>
            </a:r>
          </a:p>
          <a:p>
            <a:pPr marL="849313" lvl="1" indent="-457200" eaLnBrk="1" hangingPunct="1">
              <a:buFont typeface="Lucida Sans Unicode" pitchFamily="34" charset="0"/>
              <a:buAutoNum type="arabicPeriod"/>
            </a:pPr>
            <a:r>
              <a:rPr lang="en-US" sz="2200" dirty="0">
                <a:ea typeface="ＭＳ Ｐゴシック" charset="-128"/>
              </a:rPr>
              <a:t>The publication has been established as a reliable authority by the testimony or admission of the witness or by other expert testimony or by judicial notice.</a:t>
            </a: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203</a:t>
            </a:fld>
            <a:endParaRPr lang="en-US" dirty="0"/>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br>
              <a:rPr lang="en-US" sz="3500" dirty="0">
                <a:solidFill>
                  <a:schemeClr val="bg1"/>
                </a:solidFill>
                <a:ea typeface="+mj-ea"/>
              </a:rPr>
            </a:br>
            <a:r>
              <a:rPr lang="en-US" sz="2200" dirty="0">
                <a:solidFill>
                  <a:schemeClr val="bg1"/>
                </a:solidFill>
                <a:ea typeface="+mj-ea"/>
              </a:rPr>
              <a:t>Summary</a:t>
            </a:r>
          </a:p>
        </p:txBody>
      </p:sp>
      <p:pic>
        <p:nvPicPr>
          <p:cNvPr id="3194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9493" name="Rectangle 3"/>
          <p:cNvSpPr txBox="1">
            <a:spLocks noChangeArrowheads="1"/>
          </p:cNvSpPr>
          <p:nvPr/>
        </p:nvSpPr>
        <p:spPr bwMode="auto">
          <a:xfrm>
            <a:off x="457200" y="1981200"/>
            <a:ext cx="8229600" cy="44958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400" i="1" dirty="0">
                <a:latin typeface="Lucida Sans Unicode" pitchFamily="34" charset="0"/>
              </a:rPr>
              <a:t>Frye v. United States</a:t>
            </a:r>
            <a:r>
              <a:rPr lang="en-US" sz="2400" dirty="0">
                <a:latin typeface="Lucida Sans Unicode" pitchFamily="34" charset="0"/>
              </a:rPr>
              <a:t> (D.C. Cir 1923) 293 F. 1013 (murder case, defense lawyer not allowed to use lie detector test evidence)</a:t>
            </a:r>
          </a:p>
          <a:p>
            <a:pPr marL="365125" indent="-255588">
              <a:lnSpc>
                <a:spcPct val="80000"/>
              </a:lnSpc>
              <a:spcBef>
                <a:spcPts val="400"/>
              </a:spcBef>
              <a:buClr>
                <a:schemeClr val="accent1"/>
              </a:buClr>
              <a:buSzPct val="68000"/>
            </a:pPr>
            <a:endParaRPr lang="en-US" sz="1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400" i="1" dirty="0">
                <a:latin typeface="Lucida Sans Unicode" pitchFamily="34" charset="0"/>
              </a:rPr>
              <a:t>People v. Kelly</a:t>
            </a:r>
            <a:r>
              <a:rPr lang="en-US" sz="2400" dirty="0">
                <a:latin typeface="Lucida Sans Unicode" pitchFamily="34" charset="0"/>
              </a:rPr>
              <a:t> (1976) 17 Cal.3d 24 (Cal. Supreme Ct. reversed conviction based on prosecutions </a:t>
            </a:r>
            <a:r>
              <a:rPr lang="ja-JP" altLang="en-US" sz="2400">
                <a:latin typeface="Lucida Sans Unicode" pitchFamily="34" charset="0"/>
              </a:rPr>
              <a:t>“</a:t>
            </a:r>
            <a:r>
              <a:rPr lang="en-US" altLang="ja-JP" sz="2400" dirty="0">
                <a:latin typeface="Lucida Sans Unicode" pitchFamily="34" charset="0"/>
              </a:rPr>
              <a:t>voice print</a:t>
            </a:r>
            <a:r>
              <a:rPr lang="ja-JP" altLang="en-US" sz="2400">
                <a:latin typeface="Lucida Sans Unicode" pitchFamily="34" charset="0"/>
              </a:rPr>
              <a:t>”</a:t>
            </a:r>
            <a:r>
              <a:rPr lang="en-US" altLang="ja-JP" sz="2400" dirty="0">
                <a:latin typeface="Lucida Sans Unicode" pitchFamily="34" charset="0"/>
              </a:rPr>
              <a:t> testimony)</a:t>
            </a:r>
          </a:p>
          <a:p>
            <a:pPr marL="365125" indent="-255588">
              <a:lnSpc>
                <a:spcPct val="80000"/>
              </a:lnSpc>
              <a:spcBef>
                <a:spcPts val="400"/>
              </a:spcBef>
              <a:buClr>
                <a:schemeClr val="accent1"/>
              </a:buClr>
              <a:buSzPct val="68000"/>
              <a:buFont typeface="Wingdings 3" pitchFamily="18" charset="2"/>
              <a:buChar char=""/>
            </a:pPr>
            <a:endParaRPr lang="en-US" sz="1000" i="1"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800" i="1" dirty="0">
                <a:latin typeface="Lucida Sans Unicode" pitchFamily="34" charset="0"/>
              </a:rPr>
              <a:t>Kelly/Frye</a:t>
            </a:r>
            <a:r>
              <a:rPr lang="en-US" sz="2800" dirty="0">
                <a:latin typeface="Lucida Sans Unicode" pitchFamily="34" charset="0"/>
              </a:rPr>
              <a:t> Test for Admissibility:  </a:t>
            </a:r>
          </a:p>
          <a:p>
            <a:pPr marL="620713" lvl="1" indent="-228600">
              <a:lnSpc>
                <a:spcPct val="80000"/>
              </a:lnSpc>
              <a:spcBef>
                <a:spcPts val="325"/>
              </a:spcBef>
              <a:buClr>
                <a:schemeClr val="accent1"/>
              </a:buClr>
              <a:buFont typeface="Verdana" pitchFamily="34" charset="0"/>
              <a:buChar char="◦"/>
            </a:pPr>
            <a:r>
              <a:rPr lang="en-US" sz="2300" dirty="0">
                <a:latin typeface="Lucida Sans Unicode" pitchFamily="34" charset="0"/>
              </a:rPr>
              <a:t>(1) General acceptance within relevant scientific community (peer reviewed journals)</a:t>
            </a:r>
          </a:p>
          <a:p>
            <a:pPr marL="620713" lvl="1" indent="-228600">
              <a:lnSpc>
                <a:spcPct val="80000"/>
              </a:lnSpc>
              <a:spcBef>
                <a:spcPts val="325"/>
              </a:spcBef>
              <a:buClr>
                <a:schemeClr val="accent1"/>
              </a:buClr>
              <a:buFont typeface="Verdana" pitchFamily="34" charset="0"/>
              <a:buChar char="◦"/>
            </a:pPr>
            <a:r>
              <a:rPr lang="en-US" sz="2300" dirty="0">
                <a:latin typeface="Lucida Sans Unicode" pitchFamily="34" charset="0"/>
              </a:rPr>
              <a:t>(2) Must be offered by properly qualified expert</a:t>
            </a:r>
          </a:p>
          <a:p>
            <a:pPr marL="620713" lvl="1" indent="-228600">
              <a:lnSpc>
                <a:spcPct val="80000"/>
              </a:lnSpc>
              <a:spcBef>
                <a:spcPts val="325"/>
              </a:spcBef>
              <a:buClr>
                <a:schemeClr val="accent1"/>
              </a:buClr>
              <a:buFont typeface="Verdana" pitchFamily="34" charset="0"/>
              <a:buChar char="◦"/>
            </a:pPr>
            <a:r>
              <a:rPr lang="en-US" sz="2300" dirty="0">
                <a:latin typeface="Lucida Sans Unicode" pitchFamily="34" charset="0"/>
              </a:rPr>
              <a:t>(3) Proper scientific procedures followed </a:t>
            </a: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204</a:t>
            </a:fld>
            <a:endParaRPr lang="en-US" dirty="0"/>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br>
              <a:rPr lang="en-US" sz="3500" dirty="0">
                <a:solidFill>
                  <a:schemeClr val="bg1"/>
                </a:solidFill>
                <a:ea typeface="+mj-ea"/>
              </a:rPr>
            </a:br>
            <a:r>
              <a:rPr lang="en-US" sz="2200" dirty="0">
                <a:solidFill>
                  <a:schemeClr val="bg1"/>
                </a:solidFill>
                <a:ea typeface="+mj-ea"/>
              </a:rPr>
              <a:t>Summary</a:t>
            </a:r>
          </a:p>
        </p:txBody>
      </p:sp>
      <p:pic>
        <p:nvPicPr>
          <p:cNvPr id="32153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1541" name="Rectangle 3"/>
          <p:cNvSpPr txBox="1">
            <a:spLocks noChangeArrowheads="1"/>
          </p:cNvSpPr>
          <p:nvPr/>
        </p:nvSpPr>
        <p:spPr bwMode="auto">
          <a:xfrm>
            <a:off x="457200" y="1981200"/>
            <a:ext cx="8229600" cy="44958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400" i="1" dirty="0" err="1">
                <a:latin typeface="Lucida Sans Unicode" pitchFamily="34" charset="0"/>
              </a:rPr>
              <a:t>Daubert</a:t>
            </a:r>
            <a:r>
              <a:rPr lang="en-US" sz="2400" i="1" dirty="0">
                <a:latin typeface="Lucida Sans Unicode" pitchFamily="34" charset="0"/>
              </a:rPr>
              <a:t> v. Merrell Dow Pharmaceuticals, Inc.</a:t>
            </a:r>
            <a:r>
              <a:rPr lang="en-US" sz="2400" dirty="0">
                <a:latin typeface="Lucida Sans Unicode" pitchFamily="34" charset="0"/>
              </a:rPr>
              <a:t> (1993) 509 US 579 (birth defect case—Supreme Court reversed Dist Ct. and 9</a:t>
            </a:r>
            <a:r>
              <a:rPr lang="en-US" sz="2400" baseline="30000" dirty="0">
                <a:latin typeface="Lucida Sans Unicode" pitchFamily="34" charset="0"/>
              </a:rPr>
              <a:t>th</a:t>
            </a:r>
            <a:r>
              <a:rPr lang="en-US" sz="2400" dirty="0">
                <a:latin typeface="Lucida Sans Unicode" pitchFamily="34" charset="0"/>
              </a:rPr>
              <a:t> Circuit and ruled </a:t>
            </a:r>
            <a:r>
              <a:rPr lang="ja-JP" altLang="en-US" sz="2400" dirty="0">
                <a:latin typeface="Lucida Sans Unicode" pitchFamily="34" charset="0"/>
              </a:rPr>
              <a:t>“</a:t>
            </a:r>
            <a:r>
              <a:rPr lang="en-US" altLang="ja-JP" sz="2400" dirty="0">
                <a:latin typeface="Lucida Sans Unicode" pitchFamily="34" charset="0"/>
              </a:rPr>
              <a:t>general acceptance test</a:t>
            </a:r>
            <a:r>
              <a:rPr lang="ja-JP" altLang="en-US" sz="2400" dirty="0">
                <a:latin typeface="Lucida Sans Unicode" pitchFamily="34" charset="0"/>
              </a:rPr>
              <a:t>”</a:t>
            </a:r>
            <a:r>
              <a:rPr lang="en-US" altLang="ja-JP" sz="2400" dirty="0">
                <a:latin typeface="Lucida Sans Unicode" pitchFamily="34" charset="0"/>
              </a:rPr>
              <a:t> not only criteria)</a:t>
            </a:r>
          </a:p>
          <a:p>
            <a:pPr marL="365125" indent="-255588">
              <a:lnSpc>
                <a:spcPct val="80000"/>
              </a:lnSpc>
              <a:spcBef>
                <a:spcPts val="400"/>
              </a:spcBef>
              <a:buClr>
                <a:schemeClr val="accent1"/>
              </a:buClr>
              <a:buSzPct val="68000"/>
              <a:buFont typeface="Wingdings 3" pitchFamily="18" charset="2"/>
              <a:buChar char=""/>
            </a:pPr>
            <a:endParaRPr lang="en-US" sz="24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400" dirty="0">
                <a:latin typeface="Lucida Sans Unicode" pitchFamily="34" charset="0"/>
              </a:rPr>
              <a:t>Established the trial judge as the </a:t>
            </a:r>
            <a:r>
              <a:rPr lang="ja-JP" altLang="en-US" sz="2400" dirty="0">
                <a:latin typeface="Lucida Sans Unicode" pitchFamily="34" charset="0"/>
              </a:rPr>
              <a:t>“</a:t>
            </a:r>
            <a:r>
              <a:rPr lang="en-US" altLang="ja-JP" sz="2400" dirty="0">
                <a:latin typeface="Lucida Sans Unicode" pitchFamily="34" charset="0"/>
              </a:rPr>
              <a:t>evidentiary gate keeper</a:t>
            </a:r>
            <a:r>
              <a:rPr lang="ja-JP" altLang="en-US" sz="2400" dirty="0">
                <a:latin typeface="Lucida Sans Unicode" pitchFamily="34" charset="0"/>
              </a:rPr>
              <a:t>”</a:t>
            </a:r>
            <a:endParaRPr lang="en-US" sz="24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205</a:t>
            </a:fld>
            <a:endParaRPr lang="en-US" dirty="0"/>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br>
              <a:rPr lang="en-US" sz="3500" dirty="0">
                <a:solidFill>
                  <a:schemeClr val="bg1"/>
                </a:solidFill>
                <a:ea typeface="+mj-ea"/>
              </a:rPr>
            </a:br>
            <a:r>
              <a:rPr lang="en-US" sz="2200" dirty="0">
                <a:solidFill>
                  <a:schemeClr val="bg1"/>
                </a:solidFill>
                <a:ea typeface="+mj-ea"/>
              </a:rPr>
              <a:t>Summary</a:t>
            </a:r>
          </a:p>
        </p:txBody>
      </p:sp>
      <p:pic>
        <p:nvPicPr>
          <p:cNvPr id="3235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3"/>
          <p:cNvSpPr>
            <a:spLocks noGrp="1" noChangeArrowheads="1"/>
          </p:cNvSpPr>
          <p:nvPr>
            <p:ph idx="1"/>
          </p:nvPr>
        </p:nvSpPr>
        <p:spPr>
          <a:xfrm>
            <a:off x="457200" y="1752600"/>
            <a:ext cx="8229600" cy="4495800"/>
          </a:xfrm>
        </p:spPr>
        <p:txBody>
          <a:bodyPr>
            <a:normAutofit/>
          </a:bodyPr>
          <a:lstStyle/>
          <a:p>
            <a:pPr marL="609600" indent="-609600" eaLnBrk="1" fontAlgn="auto" hangingPunct="1">
              <a:lnSpc>
                <a:spcPct val="90000"/>
              </a:lnSpc>
              <a:spcAft>
                <a:spcPts val="0"/>
              </a:spcAft>
              <a:buFont typeface="Wingdings" pitchFamily="2" charset="2"/>
              <a:buNone/>
              <a:defRPr/>
            </a:pPr>
            <a:r>
              <a:rPr lang="en-US" sz="2400" b="1" dirty="0">
                <a:ea typeface="+mn-ea"/>
              </a:rPr>
              <a:t>5 Prong Test </a:t>
            </a:r>
            <a:r>
              <a:rPr lang="en-US" sz="2400" dirty="0">
                <a:ea typeface="+mn-ea"/>
              </a:rPr>
              <a:t>to determine if proffered evidence is sufficiently reliable to get to the jury:</a:t>
            </a:r>
          </a:p>
          <a:p>
            <a:pPr marL="609600" indent="-609600" eaLnBrk="1" fontAlgn="auto" hangingPunct="1">
              <a:lnSpc>
                <a:spcPct val="90000"/>
              </a:lnSpc>
              <a:spcAft>
                <a:spcPts val="0"/>
              </a:spcAft>
              <a:buFont typeface="Wingdings" pitchFamily="2" charset="2"/>
              <a:buAutoNum type="arabicParenBoth"/>
              <a:defRPr/>
            </a:pPr>
            <a:r>
              <a:rPr lang="en-US" sz="2200" dirty="0">
                <a:ea typeface="+mn-ea"/>
              </a:rPr>
              <a:t>Can technique or theory be tested by empirical scientific method?</a:t>
            </a:r>
          </a:p>
          <a:p>
            <a:pPr marL="609600" indent="-609600" eaLnBrk="1" fontAlgn="auto" hangingPunct="1">
              <a:lnSpc>
                <a:spcPct val="90000"/>
              </a:lnSpc>
              <a:spcAft>
                <a:spcPts val="0"/>
              </a:spcAft>
              <a:buFont typeface="Wingdings" pitchFamily="2" charset="2"/>
              <a:buAutoNum type="arabicParenBoth"/>
              <a:defRPr/>
            </a:pPr>
            <a:r>
              <a:rPr lang="en-US" sz="2200" dirty="0">
                <a:ea typeface="+mn-ea"/>
              </a:rPr>
              <a:t>Has the theory been subjected to peer review and publication?</a:t>
            </a:r>
          </a:p>
          <a:p>
            <a:pPr marL="609600" indent="-609600" eaLnBrk="1" fontAlgn="auto" hangingPunct="1">
              <a:lnSpc>
                <a:spcPct val="90000"/>
              </a:lnSpc>
              <a:spcAft>
                <a:spcPts val="0"/>
              </a:spcAft>
              <a:buFont typeface="Wingdings" pitchFamily="2" charset="2"/>
              <a:buAutoNum type="arabicParenBoth"/>
              <a:defRPr/>
            </a:pPr>
            <a:r>
              <a:rPr lang="en-US" sz="2200" dirty="0">
                <a:ea typeface="+mn-ea"/>
              </a:rPr>
              <a:t>Is it generally accepted in the scientific community?</a:t>
            </a:r>
          </a:p>
          <a:p>
            <a:pPr marL="609600" indent="-609600" eaLnBrk="1" fontAlgn="auto" hangingPunct="1">
              <a:lnSpc>
                <a:spcPct val="90000"/>
              </a:lnSpc>
              <a:spcAft>
                <a:spcPts val="0"/>
              </a:spcAft>
              <a:buFont typeface="Wingdings" pitchFamily="2" charset="2"/>
              <a:buAutoNum type="arabicParenBoth"/>
              <a:defRPr/>
            </a:pPr>
            <a:r>
              <a:rPr lang="en-US" sz="2200" dirty="0">
                <a:ea typeface="+mn-ea"/>
              </a:rPr>
              <a:t>Does the technique or theory have a known or potential rate of error?</a:t>
            </a:r>
          </a:p>
          <a:p>
            <a:pPr marL="609600" indent="-609600" eaLnBrk="1" fontAlgn="auto" hangingPunct="1">
              <a:lnSpc>
                <a:spcPct val="90000"/>
              </a:lnSpc>
              <a:spcAft>
                <a:spcPts val="0"/>
              </a:spcAft>
              <a:buFont typeface="Wingdings" pitchFamily="2" charset="2"/>
              <a:buAutoNum type="arabicParenBoth"/>
              <a:defRPr/>
            </a:pPr>
            <a:r>
              <a:rPr lang="en-US" sz="2200" dirty="0">
                <a:ea typeface="+mn-ea"/>
              </a:rPr>
              <a:t>Was the research conducted independent of the litigation which is objective proof of good science?   (9</a:t>
            </a:r>
            <a:r>
              <a:rPr lang="en-US" sz="2200" baseline="30000" dirty="0">
                <a:ea typeface="+mn-ea"/>
              </a:rPr>
              <a:t>th</a:t>
            </a:r>
            <a:r>
              <a:rPr lang="en-US" sz="2200" dirty="0">
                <a:ea typeface="+mn-ea"/>
              </a:rPr>
              <a:t> Circuit added on remand)</a:t>
            </a: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206</a:t>
            </a:fld>
            <a:endParaRPr lang="en-US"/>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p>
        </p:txBody>
      </p:sp>
      <p:pic>
        <p:nvPicPr>
          <p:cNvPr id="3256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5637" name="Content Placeholder 6"/>
          <p:cNvSpPr>
            <a:spLocks noGrp="1"/>
          </p:cNvSpPr>
          <p:nvPr>
            <p:ph idx="1"/>
          </p:nvPr>
        </p:nvSpPr>
        <p:spPr>
          <a:xfrm>
            <a:off x="304800" y="1481138"/>
            <a:ext cx="8458200" cy="4525962"/>
          </a:xfrm>
        </p:spPr>
        <p:txBody>
          <a:bodyPr/>
          <a:lstStyle/>
          <a:p>
            <a:pPr eaLnBrk="1" hangingPunct="1"/>
            <a:endParaRPr lang="en-US" dirty="0">
              <a:ea typeface="ＭＳ Ｐゴシック" charset="-128"/>
            </a:endParaRPr>
          </a:p>
          <a:p>
            <a:pPr eaLnBrk="1" hangingPunct="1">
              <a:lnSpc>
                <a:spcPct val="90000"/>
              </a:lnSpc>
            </a:pPr>
            <a:r>
              <a:rPr lang="en-US" sz="2400" dirty="0">
                <a:ea typeface="ＭＳ Ｐゴシック" charset="-128"/>
              </a:rPr>
              <a:t>The plaintiff lawyer will be presenting an expert about liability issues.</a:t>
            </a:r>
          </a:p>
          <a:p>
            <a:pPr eaLnBrk="1" hangingPunct="1">
              <a:lnSpc>
                <a:spcPct val="90000"/>
              </a:lnSpc>
              <a:buFont typeface="Wingdings 3" pitchFamily="18" charset="2"/>
              <a:buNone/>
            </a:pPr>
            <a:endParaRPr lang="en-US" sz="600" dirty="0">
              <a:ea typeface="ＭＳ Ｐゴシック" charset="-128"/>
            </a:endParaRPr>
          </a:p>
          <a:p>
            <a:pPr eaLnBrk="1" hangingPunct="1"/>
            <a:r>
              <a:rPr lang="en-US" sz="2400" dirty="0">
                <a:ea typeface="ＭＳ Ｐゴシック" charset="-128"/>
              </a:rPr>
              <a:t>You are the defense lawyer and the plaintiff's expert has relied on many articles which are not peer reviewed.</a:t>
            </a:r>
          </a:p>
          <a:p>
            <a:pPr eaLnBrk="1" hangingPunct="1"/>
            <a:endParaRPr lang="en-US" sz="2400" dirty="0">
              <a:ea typeface="ＭＳ Ｐゴシック" charset="-128"/>
            </a:endParaRPr>
          </a:p>
          <a:p>
            <a:pPr eaLnBrk="1" hangingPunct="1">
              <a:buNone/>
            </a:pPr>
            <a:r>
              <a:rPr lang="en-US" sz="2400" i="1" dirty="0">
                <a:ea typeface="ＭＳ Ｐゴシック" charset="-128"/>
              </a:rPr>
              <a:t>As the defense lawyer, what do you do?</a:t>
            </a:r>
          </a:p>
          <a:p>
            <a:pPr eaLnBrk="1" hangingPunct="1">
              <a:lnSpc>
                <a:spcPct val="90000"/>
              </a:lnSpc>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207</a:t>
            </a:fld>
            <a:endParaRPr lang="en-US" dirty="0"/>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p>
        </p:txBody>
      </p:sp>
      <p:pic>
        <p:nvPicPr>
          <p:cNvPr id="3276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7685" name="Content Placeholder 6"/>
          <p:cNvSpPr>
            <a:spLocks noGrp="1"/>
          </p:cNvSpPr>
          <p:nvPr>
            <p:ph idx="1"/>
          </p:nvPr>
        </p:nvSpPr>
        <p:spPr/>
        <p:txBody>
          <a:bodyPr/>
          <a:lstStyle/>
          <a:p>
            <a:pPr eaLnBrk="1" hangingPunct="1"/>
            <a:endParaRPr lang="en-US" sz="2200" dirty="0">
              <a:ea typeface="ＭＳ Ｐゴシック" charset="-128"/>
            </a:endParaRPr>
          </a:p>
          <a:p>
            <a:pPr eaLnBrk="1" hangingPunct="1">
              <a:lnSpc>
                <a:spcPct val="80000"/>
              </a:lnSpc>
              <a:spcBef>
                <a:spcPts val="1200"/>
              </a:spcBef>
              <a:buNone/>
            </a:pPr>
            <a:r>
              <a:rPr lang="en-US" sz="2200" u="sng" dirty="0">
                <a:ea typeface="ＭＳ Ｐゴシック" charset="-128"/>
              </a:rPr>
              <a:t>Answer:</a:t>
            </a:r>
            <a:r>
              <a:rPr lang="en-US" sz="2200" dirty="0">
                <a:ea typeface="ＭＳ Ｐゴシック" charset="-128"/>
              </a:rPr>
              <a:t> Request a 402 hearing</a:t>
            </a:r>
          </a:p>
          <a:p>
            <a:pPr eaLnBrk="1" hangingPunct="1">
              <a:lnSpc>
                <a:spcPct val="90000"/>
              </a:lnSpc>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382000" y="6408738"/>
            <a:ext cx="631825" cy="365125"/>
          </a:xfrm>
        </p:spPr>
        <p:txBody>
          <a:bodyPr/>
          <a:lstStyle/>
          <a:p>
            <a:fld id="{2371B9ED-B519-4823-941E-6B66CBD1E6FC}" type="slidenum">
              <a:rPr lang="en-US" smtClean="0"/>
              <a:pPr/>
              <a:t>208</a:t>
            </a:fld>
            <a:endParaRPr lang="en-US" dirty="0"/>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Expert Opinion</a:t>
            </a:r>
          </a:p>
        </p:txBody>
      </p:sp>
      <p:pic>
        <p:nvPicPr>
          <p:cNvPr id="3276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7685" name="Content Placeholder 6"/>
          <p:cNvSpPr>
            <a:spLocks noGrp="1"/>
          </p:cNvSpPr>
          <p:nvPr>
            <p:ph idx="1"/>
          </p:nvPr>
        </p:nvSpPr>
        <p:spPr/>
        <p:txBody>
          <a:bodyPr/>
          <a:lstStyle/>
          <a:p>
            <a:pPr eaLnBrk="1" hangingPunct="1"/>
            <a:endParaRPr lang="en-US" sz="2200" dirty="0">
              <a:ea typeface="ＭＳ Ｐゴシック" charset="-128"/>
            </a:endParaRPr>
          </a:p>
          <a:p>
            <a:pPr eaLnBrk="1" hangingPunct="1">
              <a:lnSpc>
                <a:spcPct val="80000"/>
              </a:lnSpc>
              <a:spcBef>
                <a:spcPts val="1200"/>
              </a:spcBef>
              <a:buNone/>
            </a:pPr>
            <a:r>
              <a:rPr lang="en-US" sz="2200" u="sng" dirty="0">
                <a:ea typeface="ＭＳ Ｐゴシック" charset="-128"/>
              </a:rPr>
              <a:t>Answer:</a:t>
            </a:r>
            <a:r>
              <a:rPr lang="en-US" sz="2200" dirty="0">
                <a:ea typeface="ＭＳ Ｐゴシック" charset="-128"/>
              </a:rPr>
              <a:t> Request a 402 hearing</a:t>
            </a:r>
          </a:p>
          <a:p>
            <a:pPr eaLnBrk="1" hangingPunct="1">
              <a:lnSpc>
                <a:spcPct val="80000"/>
              </a:lnSpc>
              <a:spcBef>
                <a:spcPts val="1200"/>
              </a:spcBef>
            </a:pPr>
            <a:r>
              <a:rPr lang="en-US" sz="2200" dirty="0">
                <a:ea typeface="ＭＳ Ｐゴシック" charset="-128"/>
              </a:rPr>
              <a:t>Ask the plaintiff expert what articles he relied upon</a:t>
            </a:r>
          </a:p>
          <a:p>
            <a:pPr eaLnBrk="1" hangingPunct="1">
              <a:lnSpc>
                <a:spcPct val="80000"/>
              </a:lnSpc>
              <a:spcBef>
                <a:spcPts val="1200"/>
              </a:spcBef>
            </a:pPr>
            <a:r>
              <a:rPr lang="en-US" sz="2200" dirty="0">
                <a:ea typeface="ＭＳ Ｐゴシック" charset="-128"/>
              </a:rPr>
              <a:t>Ask the expert if the articles are peer reviewed</a:t>
            </a:r>
          </a:p>
          <a:p>
            <a:pPr eaLnBrk="1" hangingPunct="1">
              <a:lnSpc>
                <a:spcPct val="80000"/>
              </a:lnSpc>
              <a:spcBef>
                <a:spcPts val="1200"/>
              </a:spcBef>
            </a:pPr>
            <a:r>
              <a:rPr lang="en-US" sz="2200" dirty="0">
                <a:ea typeface="ＭＳ Ｐゴシック" charset="-128"/>
              </a:rPr>
              <a:t>When the expert says </a:t>
            </a:r>
            <a:r>
              <a:rPr lang="ja-JP" altLang="en-US" sz="2200">
                <a:ea typeface="ＭＳ Ｐゴシック" charset="-128"/>
              </a:rPr>
              <a:t>“</a:t>
            </a:r>
            <a:r>
              <a:rPr lang="en-US" altLang="ja-JP" sz="2200" dirty="0">
                <a:ea typeface="ＭＳ Ｐゴシック" charset="-128"/>
              </a:rPr>
              <a:t>No</a:t>
            </a:r>
            <a:r>
              <a:rPr lang="ja-JP" altLang="en-US" sz="2200">
                <a:ea typeface="ＭＳ Ｐゴシック" charset="-128"/>
              </a:rPr>
              <a:t>”</a:t>
            </a:r>
            <a:r>
              <a:rPr lang="en-US" altLang="ja-JP" sz="2200" dirty="0">
                <a:ea typeface="ＭＳ Ｐゴシック" charset="-128"/>
              </a:rPr>
              <a:t> then:</a:t>
            </a:r>
          </a:p>
          <a:p>
            <a:pPr lvl="1" eaLnBrk="1" hangingPunct="1">
              <a:lnSpc>
                <a:spcPct val="80000"/>
              </a:lnSpc>
              <a:spcBef>
                <a:spcPts val="1200"/>
              </a:spcBef>
            </a:pPr>
            <a:r>
              <a:rPr lang="en-US" sz="2200" dirty="0">
                <a:ea typeface="ＭＳ Ｐゴシック" charset="-128"/>
              </a:rPr>
              <a:t>Address the judge: </a:t>
            </a:r>
            <a:r>
              <a:rPr lang="ja-JP" altLang="en-US" sz="2200">
                <a:ea typeface="ＭＳ Ｐゴシック" charset="-128"/>
              </a:rPr>
              <a:t>“</a:t>
            </a:r>
            <a:r>
              <a:rPr lang="en-US" altLang="ja-JP" sz="2200" dirty="0">
                <a:ea typeface="ＭＳ Ｐゴシック" charset="-128"/>
              </a:rPr>
              <a:t>Your Honor, defendant moves that the court preclude this expert from testifying because he has relied on </a:t>
            </a:r>
            <a:r>
              <a:rPr lang="ja-JP" altLang="en-US" sz="2200">
                <a:ea typeface="ＭＳ Ｐゴシック" charset="-128"/>
              </a:rPr>
              <a:t>‘</a:t>
            </a:r>
            <a:r>
              <a:rPr lang="en-US" altLang="ja-JP" sz="2200" dirty="0">
                <a:ea typeface="ＭＳ Ｐゴシック" charset="-128"/>
              </a:rPr>
              <a:t>junk science</a:t>
            </a:r>
            <a:r>
              <a:rPr lang="ja-JP" altLang="en-US" sz="2200">
                <a:ea typeface="ＭＳ Ｐゴシック" charset="-128"/>
              </a:rPr>
              <a:t>’</a:t>
            </a:r>
            <a:r>
              <a:rPr lang="en-US" altLang="ja-JP" sz="2200" dirty="0">
                <a:ea typeface="ＭＳ Ｐゴシック" charset="-128"/>
              </a:rPr>
              <a:t> and per the </a:t>
            </a:r>
            <a:r>
              <a:rPr lang="en-US" altLang="ja-JP" sz="2200" i="1" dirty="0">
                <a:ea typeface="ＭＳ Ｐゴシック" charset="-128"/>
              </a:rPr>
              <a:t>Kelly/Frye</a:t>
            </a:r>
            <a:r>
              <a:rPr lang="en-US" altLang="ja-JP" sz="2200" dirty="0">
                <a:ea typeface="ＭＳ Ｐゴシック" charset="-128"/>
              </a:rPr>
              <a:t> Test and </a:t>
            </a:r>
            <a:r>
              <a:rPr lang="en-US" altLang="ja-JP" sz="2200" i="1" dirty="0" err="1">
                <a:ea typeface="ＭＳ Ｐゴシック" charset="-128"/>
              </a:rPr>
              <a:t>Daubert</a:t>
            </a:r>
            <a:r>
              <a:rPr lang="en-US" altLang="ja-JP" sz="2200" i="1" dirty="0">
                <a:ea typeface="ＭＳ Ｐゴシック" charset="-128"/>
              </a:rPr>
              <a:t> </a:t>
            </a:r>
            <a:r>
              <a:rPr lang="en-US" altLang="ja-JP" sz="2200" dirty="0">
                <a:ea typeface="ＭＳ Ｐゴシック" charset="-128"/>
              </a:rPr>
              <a:t>Test, the expert opinions are inadmissible.</a:t>
            </a:r>
            <a:r>
              <a:rPr lang="ja-JP" altLang="en-US" sz="2200">
                <a:ea typeface="ＭＳ Ｐゴシック" charset="-128"/>
              </a:rPr>
              <a:t>”</a:t>
            </a:r>
            <a:endParaRPr lang="en-US" altLang="ja-JP" sz="2200" dirty="0">
              <a:ea typeface="ＭＳ Ｐゴシック" charset="-128"/>
            </a:endParaRPr>
          </a:p>
          <a:p>
            <a:pPr eaLnBrk="1" hangingPunct="1">
              <a:lnSpc>
                <a:spcPct val="80000"/>
              </a:lnSpc>
              <a:spcBef>
                <a:spcPts val="1200"/>
              </a:spcBef>
            </a:pPr>
            <a:r>
              <a:rPr lang="en-US" sz="2200" dirty="0">
                <a:ea typeface="ＭＳ Ｐゴシック" charset="-128"/>
              </a:rPr>
              <a:t>The judge will rule: </a:t>
            </a:r>
            <a:r>
              <a:rPr lang="ja-JP" altLang="en-US" sz="2200">
                <a:ea typeface="ＭＳ Ｐゴシック" charset="-128"/>
              </a:rPr>
              <a:t>“</a:t>
            </a:r>
            <a:r>
              <a:rPr lang="en-US" altLang="ja-JP" sz="2200" dirty="0">
                <a:ea typeface="ＭＳ Ｐゴシック" charset="-128"/>
              </a:rPr>
              <a:t>Motion granted.</a:t>
            </a:r>
            <a:r>
              <a:rPr lang="ja-JP" altLang="en-US" sz="2200">
                <a:ea typeface="ＭＳ Ｐゴシック" charset="-128"/>
              </a:rPr>
              <a:t>”</a:t>
            </a:r>
            <a:endParaRPr lang="en-US" altLang="ja-JP" sz="2200" dirty="0">
              <a:ea typeface="ＭＳ Ｐゴシック" charset="-128"/>
            </a:endParaRPr>
          </a:p>
          <a:p>
            <a:pPr eaLnBrk="1" hangingPunct="1">
              <a:lnSpc>
                <a:spcPct val="90000"/>
              </a:lnSpc>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382000" y="6408738"/>
            <a:ext cx="631825" cy="365125"/>
          </a:xfrm>
        </p:spPr>
        <p:txBody>
          <a:bodyPr/>
          <a:lstStyle/>
          <a:p>
            <a:fld id="{2371B9ED-B519-4823-941E-6B66CBD1E6FC}" type="slidenum">
              <a:rPr lang="en-US" smtClean="0"/>
              <a:pPr/>
              <a:t>209</a:t>
            </a:fld>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“Real Friends” </a:t>
            </a:r>
            <a:br>
              <a:rPr lang="en-US" sz="3600" dirty="0">
                <a:solidFill>
                  <a:schemeClr val="bg1"/>
                </a:solidFill>
              </a:rPr>
            </a:br>
            <a:r>
              <a:rPr lang="en-US" sz="3600" dirty="0">
                <a:solidFill>
                  <a:schemeClr val="bg1"/>
                </a:solidFill>
              </a:rPr>
              <a:t>The Systematic Approach</a:t>
            </a:r>
            <a:endParaRPr lang="en-US" sz="3500" b="0" dirty="0">
              <a:solidFill>
                <a:schemeClr val="bg1"/>
              </a:solidFill>
              <a:ea typeface="+mj-ea"/>
            </a:endParaRPr>
          </a:p>
        </p:txBody>
      </p:sp>
      <p:pic>
        <p:nvPicPr>
          <p:cNvPr id="327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838200" y="1676400"/>
            <a:ext cx="4644220" cy="523220"/>
          </a:xfrm>
          <a:prstGeom prst="rect">
            <a:avLst/>
          </a:prstGeom>
        </p:spPr>
        <p:txBody>
          <a:bodyPr wrap="none">
            <a:spAutoFit/>
          </a:bodyPr>
          <a:lstStyle/>
          <a:p>
            <a:r>
              <a:rPr lang="en-US" sz="2800" dirty="0">
                <a:solidFill>
                  <a:srgbClr val="000000"/>
                </a:solidFill>
                <a:latin typeface="+mn-lt"/>
              </a:rPr>
              <a:t>What Do Real Friends Do?</a:t>
            </a:r>
          </a:p>
        </p:txBody>
      </p:sp>
      <p:sp>
        <p:nvSpPr>
          <p:cNvPr id="3" name="Slide Number Placeholder 2"/>
          <p:cNvSpPr>
            <a:spLocks noGrp="1"/>
          </p:cNvSpPr>
          <p:nvPr>
            <p:ph type="sldNum" sz="quarter" idx="12"/>
          </p:nvPr>
        </p:nvSpPr>
        <p:spPr/>
        <p:txBody>
          <a:bodyPr/>
          <a:lstStyle/>
          <a:p>
            <a:fld id="{2371B9ED-B519-4823-941E-6B66CBD1E6FC}" type="slidenum">
              <a:rPr lang="en-US" smtClean="0"/>
              <a:pPr/>
              <a:t>21</a:t>
            </a:fld>
            <a:endParaRPr lang="en-US"/>
          </a:p>
        </p:txBody>
      </p:sp>
    </p:spTree>
    <p:extLst>
      <p:ext uri="{BB962C8B-B14F-4D97-AF65-F5344CB8AC3E}">
        <p14:creationId xmlns:p14="http://schemas.microsoft.com/office/powerpoint/2010/main" val="3119927979"/>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Use of Deposition Against a Party</a:t>
            </a:r>
            <a:br>
              <a:rPr lang="en-US" sz="3500" dirty="0">
                <a:solidFill>
                  <a:schemeClr val="bg1"/>
                </a:solidFill>
                <a:ea typeface="+mj-ea"/>
              </a:rPr>
            </a:br>
            <a:r>
              <a:rPr lang="en-US" sz="2200" dirty="0">
                <a:solidFill>
                  <a:schemeClr val="bg1"/>
                </a:solidFill>
                <a:ea typeface="+mj-ea"/>
              </a:rPr>
              <a:t>Summary</a:t>
            </a:r>
          </a:p>
        </p:txBody>
      </p:sp>
      <p:pic>
        <p:nvPicPr>
          <p:cNvPr id="3297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9733" name="Content Placeholder 6"/>
          <p:cNvSpPr>
            <a:spLocks noGrp="1"/>
          </p:cNvSpPr>
          <p:nvPr>
            <p:ph idx="1"/>
          </p:nvPr>
        </p:nvSpPr>
        <p:spPr>
          <a:xfrm>
            <a:off x="457200" y="1481138"/>
            <a:ext cx="8229600" cy="3852862"/>
          </a:xfrm>
        </p:spPr>
        <p:txBody>
          <a:bodyPr/>
          <a:lstStyle/>
          <a:p>
            <a:pPr eaLnBrk="1" hangingPunct="1"/>
            <a:endParaRPr lang="en-US" sz="2200" dirty="0">
              <a:ea typeface="ＭＳ Ｐゴシック" charset="-128"/>
            </a:endParaRPr>
          </a:p>
          <a:p>
            <a:pPr eaLnBrk="1" hangingPunct="1">
              <a:lnSpc>
                <a:spcPct val="80000"/>
              </a:lnSpc>
              <a:spcBef>
                <a:spcPts val="1200"/>
              </a:spcBef>
            </a:pPr>
            <a:r>
              <a:rPr lang="en-US" sz="2200" dirty="0">
                <a:ea typeface="ＭＳ Ｐゴシック" charset="-128"/>
              </a:rPr>
              <a:t>CCP 2</a:t>
            </a:r>
            <a:r>
              <a:rPr lang="en-US" sz="2400" dirty="0">
                <a:ea typeface="ＭＳ Ｐゴシック" charset="-128"/>
              </a:rPr>
              <a:t>2025.620(b)</a:t>
            </a:r>
            <a:r>
              <a:rPr lang="en-US" sz="2200" dirty="0">
                <a:ea typeface="ＭＳ Ｐゴシック" charset="-128"/>
              </a:rPr>
              <a:t>:  deposition of a party witness can be used by opposing party for any reason (including reading non-objectionable sections of the deposition in their entirety). </a:t>
            </a:r>
          </a:p>
          <a:p>
            <a:pPr eaLnBrk="1" hangingPunct="1">
              <a:lnSpc>
                <a:spcPct val="80000"/>
              </a:lnSpc>
              <a:spcBef>
                <a:spcPts val="1200"/>
              </a:spcBef>
            </a:pPr>
            <a:endParaRPr lang="en-US" sz="2200" dirty="0">
              <a:ea typeface="ＭＳ Ｐゴシック" charset="-128"/>
            </a:endParaRPr>
          </a:p>
          <a:p>
            <a:pPr eaLnBrk="1" hangingPunct="1">
              <a:lnSpc>
                <a:spcPct val="9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210</a:t>
            </a:fld>
            <a:endParaRPr lang="en-US" dirty="0"/>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Foundation For </a:t>
            </a:r>
            <a:br>
              <a:rPr lang="en-US" sz="3500" dirty="0">
                <a:solidFill>
                  <a:schemeClr val="bg1"/>
                </a:solidFill>
                <a:ea typeface="+mj-ea"/>
              </a:rPr>
            </a:br>
            <a:r>
              <a:rPr lang="en-US" sz="3500" dirty="0">
                <a:solidFill>
                  <a:schemeClr val="bg1"/>
                </a:solidFill>
                <a:ea typeface="+mj-ea"/>
              </a:rPr>
              <a:t>Use of Deposition For Non-Party</a:t>
            </a:r>
            <a:br>
              <a:rPr lang="en-US" sz="3500" dirty="0">
                <a:solidFill>
                  <a:schemeClr val="bg1"/>
                </a:solidFill>
                <a:ea typeface="+mj-ea"/>
              </a:rPr>
            </a:br>
            <a:r>
              <a:rPr lang="en-US" sz="2200" dirty="0">
                <a:solidFill>
                  <a:schemeClr val="bg1"/>
                </a:solidFill>
                <a:ea typeface="+mj-ea"/>
              </a:rPr>
              <a:t>Summary</a:t>
            </a:r>
          </a:p>
        </p:txBody>
      </p:sp>
      <p:pic>
        <p:nvPicPr>
          <p:cNvPr id="3317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1781" name="Content Placeholder 6"/>
          <p:cNvSpPr>
            <a:spLocks noGrp="1"/>
          </p:cNvSpPr>
          <p:nvPr>
            <p:ph idx="1"/>
          </p:nvPr>
        </p:nvSpPr>
        <p:spPr>
          <a:xfrm>
            <a:off x="457200" y="1709738"/>
            <a:ext cx="8229600" cy="3852862"/>
          </a:xfrm>
        </p:spPr>
        <p:txBody>
          <a:bodyPr/>
          <a:lstStyle/>
          <a:p>
            <a:pPr eaLnBrk="1" hangingPunct="1"/>
            <a:endParaRPr lang="en-US" sz="2200" dirty="0">
              <a:ea typeface="ＭＳ Ｐゴシック" charset="-128"/>
            </a:endParaRPr>
          </a:p>
          <a:p>
            <a:pPr eaLnBrk="1" hangingPunct="1">
              <a:lnSpc>
                <a:spcPct val="80000"/>
              </a:lnSpc>
              <a:spcBef>
                <a:spcPts val="1200"/>
              </a:spcBef>
            </a:pPr>
            <a:r>
              <a:rPr lang="en-US" sz="2400" dirty="0">
                <a:ea typeface="ＭＳ Ｐゴシック" charset="-128"/>
              </a:rPr>
              <a:t>In order to have a non-party witness deposition read into evidence, you must show:</a:t>
            </a:r>
          </a:p>
          <a:p>
            <a:pPr eaLnBrk="1" hangingPunct="1">
              <a:lnSpc>
                <a:spcPct val="80000"/>
              </a:lnSpc>
              <a:spcBef>
                <a:spcPts val="1200"/>
              </a:spcBef>
              <a:buFont typeface="Wingdings 3" pitchFamily="18" charset="2"/>
              <a:buNone/>
            </a:pPr>
            <a:endParaRPr lang="en-US" sz="2400" dirty="0">
              <a:ea typeface="ＭＳ Ｐゴシック" charset="-128"/>
            </a:endParaRPr>
          </a:p>
          <a:p>
            <a:pPr marL="255588" lvl="1" indent="0" eaLnBrk="1" hangingPunct="1">
              <a:buNone/>
            </a:pPr>
            <a:r>
              <a:rPr lang="en-US" sz="2000" dirty="0">
                <a:ea typeface="ＭＳ Ｐゴシック" charset="-128"/>
              </a:rPr>
              <a:t>(1) Witness is unavailable per </a:t>
            </a:r>
            <a:r>
              <a:rPr lang="en-US" sz="2000" dirty="0" err="1">
                <a:ea typeface="ＭＳ Ｐゴシック" charset="-128"/>
              </a:rPr>
              <a:t>Ev</a:t>
            </a:r>
            <a:r>
              <a:rPr lang="en-US" sz="2000" dirty="0">
                <a:ea typeface="ＭＳ Ｐゴシック" charset="-128"/>
              </a:rPr>
              <a:t>. C. 240 (outside of subpoena range, dead, etc.), </a:t>
            </a:r>
          </a:p>
          <a:p>
            <a:pPr marL="255588" lvl="1" indent="0" eaLnBrk="1" hangingPunct="1">
              <a:buNone/>
            </a:pPr>
            <a:endParaRPr lang="en-US" sz="2000" dirty="0">
              <a:ea typeface="ＭＳ Ｐゴシック" charset="-128"/>
            </a:endParaRPr>
          </a:p>
          <a:p>
            <a:pPr marL="255588" lvl="1" indent="0" eaLnBrk="1" hangingPunct="1">
              <a:buNone/>
            </a:pPr>
            <a:r>
              <a:rPr lang="en-US" sz="2000" dirty="0">
                <a:ea typeface="ＭＳ Ｐゴシック" charset="-128"/>
              </a:rPr>
              <a:t>-or-</a:t>
            </a:r>
          </a:p>
          <a:p>
            <a:pPr marL="255588" lvl="1" indent="0" eaLnBrk="1" hangingPunct="1">
              <a:buNone/>
            </a:pPr>
            <a:endParaRPr lang="en-US" sz="2000" dirty="0">
              <a:ea typeface="ＭＳ Ｐゴシック" charset="-128"/>
            </a:endParaRPr>
          </a:p>
          <a:p>
            <a:pPr marL="255588" lvl="1" indent="0" eaLnBrk="1" hangingPunct="1">
              <a:buNone/>
            </a:pPr>
            <a:r>
              <a:rPr lang="en-US" sz="2000" dirty="0">
                <a:ea typeface="ＭＳ Ｐゴシック" charset="-128"/>
              </a:rPr>
              <a:t>(2) Deposition impeaches non-party witness trial testimony</a:t>
            </a:r>
          </a:p>
          <a:p>
            <a:pPr eaLnBrk="1" hangingPunct="1">
              <a:lnSpc>
                <a:spcPct val="80000"/>
              </a:lnSpc>
              <a:spcBef>
                <a:spcPts val="1200"/>
              </a:spcBef>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211</a:t>
            </a:fld>
            <a:endParaRPr lang="en-US" dirty="0"/>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rPr>
              <a:t>Foundation For </a:t>
            </a:r>
            <a:br>
              <a:rPr lang="en-US" sz="3500" dirty="0">
                <a:solidFill>
                  <a:schemeClr val="bg1"/>
                </a:solidFill>
              </a:rPr>
            </a:br>
            <a:r>
              <a:rPr lang="en-US" sz="3500" dirty="0">
                <a:solidFill>
                  <a:schemeClr val="bg1"/>
                </a:solidFill>
              </a:rPr>
              <a:t>Use of Deposition For Non-Party</a:t>
            </a:r>
            <a:br>
              <a:rPr lang="en-US" sz="3500" dirty="0">
                <a:solidFill>
                  <a:schemeClr val="bg1"/>
                </a:solidFill>
              </a:rPr>
            </a:br>
            <a:r>
              <a:rPr lang="en-US" sz="2200" dirty="0">
                <a:solidFill>
                  <a:schemeClr val="bg1"/>
                </a:solidFill>
              </a:rPr>
              <a:t>Example of Using a Deposition to Impeach Non-Party</a:t>
            </a:r>
            <a:endParaRPr lang="en-US" sz="2200" dirty="0">
              <a:solidFill>
                <a:schemeClr val="bg1"/>
              </a:solidFill>
              <a:ea typeface="+mj-ea"/>
            </a:endParaRPr>
          </a:p>
        </p:txBody>
      </p:sp>
      <p:pic>
        <p:nvPicPr>
          <p:cNvPr id="3338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3829" name="Content Placeholder 6"/>
          <p:cNvSpPr>
            <a:spLocks noGrp="1"/>
          </p:cNvSpPr>
          <p:nvPr>
            <p:ph idx="1"/>
          </p:nvPr>
        </p:nvSpPr>
        <p:spPr>
          <a:xfrm>
            <a:off x="457200" y="1709738"/>
            <a:ext cx="8229600" cy="4310062"/>
          </a:xfrm>
        </p:spPr>
        <p:txBody>
          <a:bodyPr/>
          <a:lstStyle/>
          <a:p>
            <a:pPr eaLnBrk="1" hangingPunct="1"/>
            <a:endParaRPr lang="en-US" sz="2200" dirty="0">
              <a:ea typeface="ＭＳ Ｐゴシック" charset="-128"/>
            </a:endParaRPr>
          </a:p>
          <a:p>
            <a:pPr eaLnBrk="1" hangingPunct="1">
              <a:lnSpc>
                <a:spcPct val="90000"/>
              </a:lnSpc>
            </a:pPr>
            <a:r>
              <a:rPr lang="en-US" sz="2200" dirty="0">
                <a:ea typeface="ＭＳ Ｐゴシック" charset="-128"/>
              </a:rPr>
              <a:t>Imagine you are the defense lawyer.  </a:t>
            </a:r>
          </a:p>
          <a:p>
            <a:pPr eaLnBrk="1" hangingPunct="1">
              <a:lnSpc>
                <a:spcPct val="90000"/>
              </a:lnSpc>
            </a:pPr>
            <a:endParaRPr lang="en-US" sz="2200" dirty="0">
              <a:ea typeface="ＭＳ Ｐゴシック" charset="-128"/>
            </a:endParaRPr>
          </a:p>
          <a:p>
            <a:pPr eaLnBrk="1" hangingPunct="1">
              <a:lnSpc>
                <a:spcPct val="90000"/>
              </a:lnSpc>
            </a:pPr>
            <a:r>
              <a:rPr lang="en-US" sz="2200" dirty="0">
                <a:ea typeface="ＭＳ Ｐゴシック" charset="-128"/>
              </a:rPr>
              <a:t>Plaintiff’</a:t>
            </a:r>
            <a:r>
              <a:rPr lang="en-US" altLang="ja-JP" sz="2200" dirty="0">
                <a:ea typeface="ＭＳ Ｐゴシック" charset="-128"/>
              </a:rPr>
              <a:t>s mechanical engineer expert testified in trial on cross-exam that he never testified in trial for the plaintiff’s law firm previously</a:t>
            </a:r>
          </a:p>
          <a:p>
            <a:pPr eaLnBrk="1" hangingPunct="1">
              <a:lnSpc>
                <a:spcPct val="90000"/>
              </a:lnSpc>
              <a:buFont typeface="Wingdings 3" pitchFamily="18" charset="2"/>
              <a:buNone/>
            </a:pPr>
            <a:endParaRPr lang="en-US" sz="2200" dirty="0">
              <a:ea typeface="ＭＳ Ｐゴシック" charset="-128"/>
            </a:endParaRPr>
          </a:p>
          <a:p>
            <a:pPr eaLnBrk="1" hangingPunct="1">
              <a:lnSpc>
                <a:spcPct val="90000"/>
              </a:lnSpc>
            </a:pPr>
            <a:r>
              <a:rPr lang="en-US" sz="2200" dirty="0">
                <a:ea typeface="ＭＳ Ｐゴシック" charset="-128"/>
              </a:rPr>
              <a:t>In this expert’</a:t>
            </a:r>
            <a:r>
              <a:rPr lang="en-US" altLang="ja-JP" sz="2200" dirty="0">
                <a:ea typeface="ＭＳ Ｐゴシック" charset="-128"/>
              </a:rPr>
              <a:t>s deposition on 1/20/16 at 20:1-5 he testified that he previously testified 20 times in trial for the plaintiff’s law firm</a:t>
            </a:r>
          </a:p>
          <a:p>
            <a:pPr eaLnBrk="1" hangingPunct="1">
              <a:lnSpc>
                <a:spcPct val="90000"/>
              </a:lnSpc>
              <a:buFont typeface="Wingdings 3" pitchFamily="18" charset="2"/>
              <a:buNone/>
            </a:pPr>
            <a:endParaRPr lang="en-US" sz="2200" dirty="0">
              <a:ea typeface="ＭＳ Ｐゴシック" charset="-128"/>
            </a:endParaRPr>
          </a:p>
          <a:p>
            <a:pPr eaLnBrk="1" hangingPunct="1">
              <a:lnSpc>
                <a:spcPct val="90000"/>
              </a:lnSpc>
              <a:buFont typeface="Wingdings 3" pitchFamily="18" charset="2"/>
              <a:buNone/>
            </a:pPr>
            <a:r>
              <a:rPr lang="en-US" sz="2200" i="1" dirty="0">
                <a:ea typeface="ＭＳ Ｐゴシック" charset="-128"/>
              </a:rPr>
              <a:t>	How would you impeach the expert? </a:t>
            </a:r>
          </a:p>
          <a:p>
            <a:pPr eaLnBrk="1" hangingPunct="1">
              <a:lnSpc>
                <a:spcPct val="80000"/>
              </a:lnSpc>
              <a:spcBef>
                <a:spcPts val="1200"/>
              </a:spcBef>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212</a:t>
            </a:fld>
            <a:endParaRPr lang="en-US" dirty="0"/>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8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5877" name="Content Placeholder 6"/>
          <p:cNvSpPr>
            <a:spLocks noGrp="1"/>
          </p:cNvSpPr>
          <p:nvPr>
            <p:ph idx="1"/>
          </p:nvPr>
        </p:nvSpPr>
        <p:spPr>
          <a:xfrm>
            <a:off x="457200" y="1709738"/>
            <a:ext cx="8229600" cy="4310062"/>
          </a:xfrm>
        </p:spPr>
        <p:txBody>
          <a:bodyPr/>
          <a:lstStyle/>
          <a:p>
            <a:pPr eaLnBrk="1" hangingPunct="1"/>
            <a:endParaRPr lang="en-US" sz="2200" dirty="0">
              <a:ea typeface="ＭＳ Ｐゴシック" charset="-128"/>
            </a:endParaRPr>
          </a:p>
          <a:p>
            <a:pPr marL="690563" indent="-581025" eaLnBrk="1" hangingPunct="1">
              <a:lnSpc>
                <a:spcPct val="80000"/>
              </a:lnSpc>
              <a:spcBef>
                <a:spcPts val="1200"/>
              </a:spcBef>
              <a:buFont typeface="Wingdings" pitchFamily="2" charset="2"/>
              <a:buNone/>
            </a:pPr>
            <a:r>
              <a:rPr lang="en-US" sz="2200" dirty="0">
                <a:ea typeface="ＭＳ Ｐゴシック" charset="-128"/>
              </a:rPr>
              <a:t>Q:  “Do you remember giving your deposition on 1/20/16?”</a:t>
            </a:r>
          </a:p>
          <a:p>
            <a:pPr marL="690563" indent="-581025" eaLnBrk="1" hangingPunct="1">
              <a:lnSpc>
                <a:spcPct val="80000"/>
              </a:lnSpc>
              <a:spcBef>
                <a:spcPts val="1200"/>
              </a:spcBef>
              <a:buFont typeface="Wingdings" pitchFamily="2" charset="2"/>
              <a:buNone/>
            </a:pPr>
            <a:r>
              <a:rPr lang="en-US" sz="2200" dirty="0">
                <a:ea typeface="ＭＳ Ｐゴシック" charset="-128"/>
              </a:rPr>
              <a:t>A:  “Yes.”</a:t>
            </a:r>
          </a:p>
          <a:p>
            <a:pPr marL="690563" indent="-581025" eaLnBrk="1" hangingPunct="1">
              <a:lnSpc>
                <a:spcPct val="80000"/>
              </a:lnSpc>
              <a:spcBef>
                <a:spcPts val="1200"/>
              </a:spcBef>
              <a:buFont typeface="Wingdings" pitchFamily="2" charset="2"/>
              <a:buNone/>
            </a:pPr>
            <a:r>
              <a:rPr lang="en-US" sz="2200" dirty="0">
                <a:ea typeface="ＭＳ Ｐゴシック" charset="-128"/>
              </a:rPr>
              <a:t>Q:  “You understand that you were under oath to tell the truth?”</a:t>
            </a:r>
          </a:p>
          <a:p>
            <a:pPr marL="690563" indent="-581025" eaLnBrk="1" hangingPunct="1">
              <a:lnSpc>
                <a:spcPct val="80000"/>
              </a:lnSpc>
              <a:spcBef>
                <a:spcPts val="1200"/>
              </a:spcBef>
              <a:buFont typeface="Wingdings" pitchFamily="2" charset="2"/>
              <a:buNone/>
            </a:pPr>
            <a:r>
              <a:rPr lang="en-US" sz="2200" dirty="0">
                <a:ea typeface="ＭＳ Ｐゴシック" charset="-128"/>
              </a:rPr>
              <a:t>A:  “Yes.” </a:t>
            </a:r>
          </a:p>
          <a:p>
            <a:pPr marL="690563" indent="-581025" eaLnBrk="1" hangingPunct="1">
              <a:lnSpc>
                <a:spcPct val="80000"/>
              </a:lnSpc>
              <a:spcBef>
                <a:spcPts val="1200"/>
              </a:spcBef>
              <a:buFont typeface="Wingdings" pitchFamily="2" charset="2"/>
              <a:buNone/>
            </a:pPr>
            <a:r>
              <a:rPr lang="en-US" sz="2200" dirty="0">
                <a:ea typeface="ＭＳ Ｐゴシック" charset="-128"/>
              </a:rPr>
              <a:t>Q:  “You understood that your testimony had the same force and effect as testifying in front of a judge and jury?”</a:t>
            </a:r>
          </a:p>
          <a:p>
            <a:pPr marL="690563" indent="-581025" eaLnBrk="1" hangingPunct="1">
              <a:lnSpc>
                <a:spcPct val="80000"/>
              </a:lnSpc>
              <a:spcBef>
                <a:spcPts val="1200"/>
              </a:spcBef>
              <a:buFont typeface="Wingdings" pitchFamily="2" charset="2"/>
              <a:buNone/>
            </a:pPr>
            <a:r>
              <a:rPr lang="en-US" sz="2200" dirty="0">
                <a:ea typeface="ＭＳ Ｐゴシック" charset="-128"/>
              </a:rPr>
              <a:t>A:  “Yes.” </a:t>
            </a: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213</a:t>
            </a:fld>
            <a:endParaRPr lang="en-US" dirty="0"/>
          </a:p>
        </p:txBody>
      </p:sp>
      <p:sp>
        <p:nvSpPr>
          <p:cNvPr id="9" name="Rectangle 2"/>
          <p:cNvSpPr txBox="1">
            <a:spLocks noGrp="1" noRot="1" noChangeArrowheads="1"/>
          </p:cNvSpPr>
          <p:nvPr>
            <p:ph type="title"/>
          </p:nvPr>
        </p:nvSpPr>
        <p:spPr>
          <a:xfrm>
            <a:off x="762000" y="168275"/>
            <a:ext cx="7620000" cy="1279525"/>
          </a:xfrm>
          <a:prstGeom prst="rect">
            <a:avLst/>
          </a:prstGeom>
          <a:solidFill>
            <a:schemeClr val="accent1">
              <a:lumMod val="75000"/>
            </a:schemeClr>
          </a:solidFill>
        </p:spPr>
        <p:txBody>
          <a:bodyPr vert="horz" rtlCol="0" anchor="ctr">
            <a:normAutofit fontScale="90000"/>
            <a:scene3d>
              <a:camera prst="orthographicFront"/>
              <a:lightRig rig="soft" dir="t"/>
            </a:scene3d>
            <a:sp3d prstMaterial="softEdge">
              <a:bevelT w="25400" h="25400"/>
            </a:sp3d>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500" b="1" i="0" u="none" strike="noStrike" kern="1200" cap="none" spc="0" normalizeH="0" baseline="0" noProof="0" dirty="0">
                <a:ln>
                  <a:noFill/>
                </a:ln>
                <a:solidFill>
                  <a:schemeClr val="bg1"/>
                </a:solidFill>
                <a:effectLst/>
                <a:uLnTx/>
                <a:uFillTx/>
                <a:latin typeface="+mj-lt"/>
                <a:ea typeface="+mj-ea"/>
                <a:cs typeface="+mj-cs"/>
              </a:rPr>
              <a:t>Foundation For </a:t>
            </a:r>
            <a:br>
              <a:rPr kumimoji="0" lang="en-US" sz="3500" b="1" i="0" u="none" strike="noStrike" kern="1200" cap="none" spc="0" normalizeH="0" baseline="0" noProof="0" dirty="0">
                <a:ln>
                  <a:noFill/>
                </a:ln>
                <a:solidFill>
                  <a:schemeClr val="bg1"/>
                </a:solidFill>
                <a:effectLst/>
                <a:uLnTx/>
                <a:uFillTx/>
                <a:latin typeface="+mj-lt"/>
                <a:ea typeface="+mj-ea"/>
                <a:cs typeface="+mj-cs"/>
              </a:rPr>
            </a:br>
            <a:r>
              <a:rPr kumimoji="0" lang="en-US" sz="3500" b="1" i="0" u="none" strike="noStrike" kern="1200" cap="none" spc="0" normalizeH="0" baseline="0" noProof="0" dirty="0">
                <a:ln>
                  <a:noFill/>
                </a:ln>
                <a:solidFill>
                  <a:schemeClr val="bg1"/>
                </a:solidFill>
                <a:effectLst/>
                <a:uLnTx/>
                <a:uFillTx/>
                <a:latin typeface="+mj-lt"/>
                <a:ea typeface="+mj-ea"/>
                <a:cs typeface="+mj-cs"/>
              </a:rPr>
              <a:t>Use Of Deposition </a:t>
            </a:r>
            <a:r>
              <a:rPr kumimoji="0" lang="en-US" sz="3500" b="1" i="0" u="none" strike="noStrike" cap="none" spc="0" normalizeH="0" noProof="0" dirty="0">
                <a:ln>
                  <a:noFill/>
                </a:ln>
                <a:solidFill>
                  <a:schemeClr val="bg1"/>
                </a:solidFill>
                <a:effectLst/>
                <a:uLnTx/>
                <a:uFillTx/>
                <a:latin typeface="+mj-lt"/>
                <a:ea typeface="+mj-ea"/>
                <a:cs typeface="+mj-cs"/>
              </a:rPr>
              <a:t>For</a:t>
            </a:r>
            <a:r>
              <a:rPr kumimoji="0" lang="en-US" sz="3500" b="1" i="0" u="none" strike="noStrike" kern="1200" cap="none" spc="0" normalizeH="0" baseline="0" noProof="0" dirty="0">
                <a:ln>
                  <a:noFill/>
                </a:ln>
                <a:solidFill>
                  <a:schemeClr val="bg1"/>
                </a:solidFill>
                <a:effectLst/>
                <a:uLnTx/>
                <a:uFillTx/>
                <a:latin typeface="+mj-lt"/>
                <a:ea typeface="+mj-ea"/>
                <a:cs typeface="+mj-cs"/>
              </a:rPr>
              <a:t> Impeachment</a:t>
            </a:r>
            <a:br>
              <a:rPr kumimoji="0" lang="en-US" sz="3500" b="1" i="0" u="none" strike="noStrike" kern="1200" cap="none" spc="0" normalizeH="0" baseline="0" noProof="0" dirty="0">
                <a:ln>
                  <a:noFill/>
                </a:ln>
                <a:solidFill>
                  <a:schemeClr val="bg1"/>
                </a:solidFill>
                <a:effectLst/>
                <a:uLnTx/>
                <a:uFillTx/>
                <a:latin typeface="+mj-lt"/>
                <a:ea typeface="+mj-ea"/>
                <a:cs typeface="+mj-cs"/>
              </a:rPr>
            </a:br>
            <a:r>
              <a:rPr kumimoji="0" lang="en-US" sz="2200" b="1" i="0" u="none" strike="noStrike" kern="1200" cap="none" spc="0" normalizeH="0" baseline="0" noProof="0" dirty="0">
                <a:ln>
                  <a:noFill/>
                </a:ln>
                <a:solidFill>
                  <a:schemeClr val="bg1"/>
                </a:solidFill>
                <a:effectLst/>
                <a:uLnTx/>
                <a:uFillTx/>
                <a:latin typeface="+mj-lt"/>
                <a:ea typeface="+mj-ea"/>
                <a:cs typeface="+mj-cs"/>
              </a:rPr>
              <a:t>Example</a:t>
            </a: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7925" name="Content Placeholder 6"/>
          <p:cNvSpPr>
            <a:spLocks noGrp="1"/>
          </p:cNvSpPr>
          <p:nvPr>
            <p:ph idx="1"/>
          </p:nvPr>
        </p:nvSpPr>
        <p:spPr>
          <a:xfrm>
            <a:off x="457200" y="1709738"/>
            <a:ext cx="8229600" cy="4310062"/>
          </a:xfrm>
        </p:spPr>
        <p:txBody>
          <a:bodyPr/>
          <a:lstStyle/>
          <a:p>
            <a:pPr eaLnBrk="1" hangingPunct="1">
              <a:lnSpc>
                <a:spcPct val="80000"/>
              </a:lnSpc>
              <a:spcBef>
                <a:spcPts val="600"/>
              </a:spcBef>
              <a:buFont typeface="Wingdings" pitchFamily="2" charset="2"/>
              <a:buNone/>
            </a:pPr>
            <a:r>
              <a:rPr lang="en-US" sz="2200" dirty="0">
                <a:ea typeface="ＭＳ Ｐゴシック" charset="-128"/>
              </a:rPr>
              <a:t>Q:  “Did you tell the truth in that deposition?</a:t>
            </a:r>
          </a:p>
          <a:p>
            <a:pPr eaLnBrk="1" hangingPunct="1">
              <a:lnSpc>
                <a:spcPct val="80000"/>
              </a:lnSpc>
              <a:spcBef>
                <a:spcPts val="600"/>
              </a:spcBef>
              <a:buFont typeface="Wingdings" pitchFamily="2" charset="2"/>
              <a:buNone/>
            </a:pPr>
            <a:r>
              <a:rPr lang="en-US" sz="2200" dirty="0">
                <a:ea typeface="ＭＳ Ｐゴシック" charset="-128"/>
              </a:rPr>
              <a:t>A:  “Yes.”</a:t>
            </a:r>
          </a:p>
          <a:p>
            <a:pPr eaLnBrk="1" hangingPunct="1">
              <a:lnSpc>
                <a:spcPct val="80000"/>
              </a:lnSpc>
              <a:spcBef>
                <a:spcPts val="600"/>
              </a:spcBef>
              <a:buFont typeface="Wingdings" pitchFamily="2" charset="2"/>
              <a:buNone/>
            </a:pPr>
            <a:endParaRPr lang="en-US" sz="600" dirty="0">
              <a:ea typeface="ＭＳ Ｐゴシック" charset="-128"/>
            </a:endParaRPr>
          </a:p>
          <a:p>
            <a:pPr eaLnBrk="1" hangingPunct="1">
              <a:lnSpc>
                <a:spcPct val="80000"/>
              </a:lnSpc>
              <a:spcBef>
                <a:spcPts val="600"/>
              </a:spcBef>
              <a:buFont typeface="Wingdings" pitchFamily="2" charset="2"/>
              <a:buNone/>
            </a:pPr>
            <a:r>
              <a:rPr lang="en-US" sz="2200" b="1" dirty="0">
                <a:ea typeface="ＭＳ Ｐゴシック" charset="-128"/>
              </a:rPr>
              <a:t>Defense Lawyer:  “</a:t>
            </a:r>
            <a:r>
              <a:rPr lang="en-US" sz="2200" dirty="0">
                <a:ea typeface="ＭＳ Ｐゴシック" charset="-128"/>
              </a:rPr>
              <a:t>Your Honor, at this time I would like to read from this witness’ deposition at page 20, lines 1-5 (</a:t>
            </a:r>
            <a:r>
              <a:rPr lang="en-US" sz="2200" i="1" dirty="0">
                <a:ea typeface="ＭＳ Ｐゴシック" charset="-128"/>
              </a:rPr>
              <a:t>provides original transcript to judge, waits for judge and opposing lawyer to read section)</a:t>
            </a:r>
          </a:p>
          <a:p>
            <a:pPr eaLnBrk="1" hangingPunct="1">
              <a:lnSpc>
                <a:spcPct val="80000"/>
              </a:lnSpc>
              <a:spcBef>
                <a:spcPts val="600"/>
              </a:spcBef>
              <a:buFont typeface="Wingdings" pitchFamily="2" charset="2"/>
              <a:buNone/>
            </a:pPr>
            <a:endParaRPr lang="en-US" sz="600" dirty="0">
              <a:ea typeface="ＭＳ Ｐゴシック" charset="-128"/>
            </a:endParaRPr>
          </a:p>
          <a:p>
            <a:pPr eaLnBrk="1" hangingPunct="1">
              <a:lnSpc>
                <a:spcPct val="80000"/>
              </a:lnSpc>
              <a:spcBef>
                <a:spcPts val="600"/>
              </a:spcBef>
              <a:buFont typeface="Wingdings" pitchFamily="2" charset="2"/>
              <a:buNone/>
            </a:pPr>
            <a:r>
              <a:rPr lang="en-US" sz="2200" b="1" dirty="0">
                <a:ea typeface="ＭＳ Ｐゴシック" charset="-128"/>
              </a:rPr>
              <a:t>Judge:</a:t>
            </a:r>
            <a:r>
              <a:rPr lang="en-US" sz="2200" dirty="0">
                <a:ea typeface="ＭＳ Ｐゴシック" charset="-128"/>
              </a:rPr>
              <a:t>  “Any objections”?</a:t>
            </a:r>
          </a:p>
          <a:p>
            <a:pPr eaLnBrk="1" hangingPunct="1">
              <a:lnSpc>
                <a:spcPct val="80000"/>
              </a:lnSpc>
              <a:spcBef>
                <a:spcPts val="600"/>
              </a:spcBef>
              <a:buFont typeface="Wingdings" pitchFamily="2" charset="2"/>
              <a:buNone/>
            </a:pPr>
            <a:endParaRPr lang="en-US" sz="600" dirty="0">
              <a:ea typeface="ＭＳ Ｐゴシック" charset="-128"/>
            </a:endParaRPr>
          </a:p>
          <a:p>
            <a:pPr eaLnBrk="1" hangingPunct="1">
              <a:lnSpc>
                <a:spcPct val="80000"/>
              </a:lnSpc>
              <a:spcBef>
                <a:spcPts val="600"/>
              </a:spcBef>
              <a:buFont typeface="Wingdings" pitchFamily="2" charset="2"/>
              <a:buNone/>
            </a:pPr>
            <a:r>
              <a:rPr lang="en-US" sz="2200" b="1" dirty="0">
                <a:ea typeface="ＭＳ Ｐゴシック" charset="-128"/>
              </a:rPr>
              <a:t>Plaintiff Lawyer:  </a:t>
            </a:r>
            <a:r>
              <a:rPr lang="en-US" sz="2200" dirty="0">
                <a:ea typeface="ＭＳ Ｐゴシック" charset="-128"/>
              </a:rPr>
              <a:t>“Object, improper use of non-party deposition.”</a:t>
            </a:r>
          </a:p>
          <a:p>
            <a:pPr eaLnBrk="1" hangingPunct="1">
              <a:lnSpc>
                <a:spcPct val="80000"/>
              </a:lnSpc>
              <a:spcBef>
                <a:spcPts val="600"/>
              </a:spcBef>
              <a:buFont typeface="Wingdings" pitchFamily="2" charset="2"/>
              <a:buNone/>
            </a:pPr>
            <a:endParaRPr lang="en-US" sz="600" dirty="0">
              <a:ea typeface="ＭＳ Ｐゴシック" charset="-128"/>
            </a:endParaRPr>
          </a:p>
          <a:p>
            <a:pPr eaLnBrk="1" hangingPunct="1">
              <a:lnSpc>
                <a:spcPct val="80000"/>
              </a:lnSpc>
              <a:spcBef>
                <a:spcPts val="600"/>
              </a:spcBef>
              <a:buFont typeface="Wingdings" pitchFamily="2" charset="2"/>
              <a:buNone/>
            </a:pPr>
            <a:r>
              <a:rPr lang="en-US" sz="2200" b="1" dirty="0">
                <a:ea typeface="ＭＳ Ｐゴシック" charset="-128"/>
              </a:rPr>
              <a:t>Judge:  </a:t>
            </a:r>
            <a:r>
              <a:rPr lang="en-US" sz="2200" dirty="0">
                <a:ea typeface="ＭＳ Ｐゴシック" charset="-128"/>
              </a:rPr>
              <a:t>“Overruled, proceed, Counsel.”</a:t>
            </a:r>
          </a:p>
          <a:p>
            <a:pPr eaLnBrk="1" hangingPunct="1">
              <a:lnSpc>
                <a:spcPct val="80000"/>
              </a:lnSpc>
              <a:spcBef>
                <a:spcPts val="600"/>
              </a:spcBef>
              <a:buFont typeface="Wingdings" pitchFamily="2" charset="2"/>
              <a:buNone/>
            </a:pPr>
            <a:endParaRPr lang="en-US" sz="600" dirty="0">
              <a:ea typeface="ＭＳ Ｐゴシック" charset="-128"/>
            </a:endParaRPr>
          </a:p>
          <a:p>
            <a:pPr eaLnBrk="1" hangingPunct="1">
              <a:lnSpc>
                <a:spcPct val="80000"/>
              </a:lnSpc>
              <a:spcBef>
                <a:spcPts val="600"/>
              </a:spcBef>
              <a:buFont typeface="Wingdings" pitchFamily="2" charset="2"/>
              <a:buNone/>
            </a:pPr>
            <a:r>
              <a:rPr lang="en-US" sz="2200" b="1" dirty="0">
                <a:ea typeface="ＭＳ Ｐゴシック" charset="-128"/>
              </a:rPr>
              <a:t>Defense Lawyer:</a:t>
            </a:r>
            <a:r>
              <a:rPr lang="en-US" sz="2200" dirty="0">
                <a:ea typeface="ＭＳ Ｐゴシック" charset="-128"/>
              </a:rPr>
              <a:t>  [reads from </a:t>
            </a:r>
            <a:r>
              <a:rPr lang="en-US" sz="2200" dirty="0" err="1">
                <a:ea typeface="ＭＳ Ｐゴシック" charset="-128"/>
              </a:rPr>
              <a:t>depo</a:t>
            </a:r>
            <a:r>
              <a:rPr lang="en-US" sz="2200" dirty="0">
                <a:ea typeface="ＭＳ Ｐゴシック" charset="-128"/>
              </a:rPr>
              <a:t> at 20:1-5]</a:t>
            </a:r>
          </a:p>
          <a:p>
            <a:pPr eaLnBrk="1" hangingPunct="1">
              <a:lnSpc>
                <a:spcPct val="80000"/>
              </a:lnSpc>
              <a:spcBef>
                <a:spcPts val="1200"/>
              </a:spcBef>
              <a:buFont typeface="Wingdings 3" pitchFamily="18" charset="2"/>
              <a:buNone/>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214</a:t>
            </a:fld>
            <a:endParaRPr lang="en-US" dirty="0"/>
          </a:p>
        </p:txBody>
      </p:sp>
      <p:sp>
        <p:nvSpPr>
          <p:cNvPr id="7" name="Rectangle 2"/>
          <p:cNvSpPr txBox="1">
            <a:spLocks noRot="1" noChangeArrowheads="1"/>
          </p:cNvSpPr>
          <p:nvPr/>
        </p:nvSpPr>
        <p:spPr>
          <a:xfrm>
            <a:off x="762000" y="168275"/>
            <a:ext cx="7620001" cy="1279525"/>
          </a:xfrm>
          <a:prstGeom prst="rect">
            <a:avLst/>
          </a:prstGeom>
          <a:solidFill>
            <a:schemeClr val="accent1">
              <a:lumMod val="75000"/>
            </a:schemeClr>
          </a:solidFill>
        </p:spPr>
        <p:txBody>
          <a:bodyPr vert="horz" rtlCol="0" anchor="ctr">
            <a:normAutofit fontScale="90000" lnSpcReduction="20000"/>
            <a:scene3d>
              <a:camera prst="orthographicFront"/>
              <a:lightRig rig="soft" dir="t"/>
            </a:scene3d>
            <a:sp3d prstMaterial="softEdge">
              <a:bevelT w="25400" h="25400"/>
            </a:sp3d>
          </a:bodyPr>
          <a:lstStyle/>
          <a:p>
            <a:pPr marL="0" marR="0" lvl="0" indent="0" algn="ctr" defTabSz="914400" rtl="0" eaLnBrk="1" fontAlgn="auto" latinLnBrk="0" hangingPunct="1">
              <a:lnSpc>
                <a:spcPct val="110000"/>
              </a:lnSpc>
              <a:spcBef>
                <a:spcPct val="0"/>
              </a:spcBef>
              <a:spcAft>
                <a:spcPts val="0"/>
              </a:spcAft>
              <a:buClrTx/>
              <a:buSzTx/>
              <a:buFontTx/>
              <a:buNone/>
              <a:tabLst/>
              <a:defRPr/>
            </a:pPr>
            <a:r>
              <a:rPr kumimoji="0" lang="en-US" sz="3500" b="1" i="0" u="none" strike="noStrike" kern="1200" cap="none" spc="0" normalizeH="0" baseline="0" noProof="0" dirty="0">
                <a:ln>
                  <a:noFill/>
                </a:ln>
                <a:solidFill>
                  <a:schemeClr val="bg1"/>
                </a:solidFill>
                <a:effectLst>
                  <a:outerShdw blurRad="31750" dist="25400" dir="5400000" algn="tl" rotWithShape="0">
                    <a:srgbClr val="000000">
                      <a:alpha val="25000"/>
                    </a:srgbClr>
                  </a:outerShdw>
                </a:effectLst>
                <a:uLnTx/>
                <a:uFillTx/>
                <a:latin typeface="+mj-lt"/>
                <a:ea typeface="+mj-ea"/>
                <a:cs typeface="+mj-cs"/>
              </a:rPr>
              <a:t>Foundation For </a:t>
            </a:r>
            <a:br>
              <a:rPr kumimoji="0" lang="en-US" sz="3500" b="1" i="0" u="none" strike="noStrike" kern="1200" cap="none" spc="0" normalizeH="0" baseline="0" noProof="0" dirty="0">
                <a:ln>
                  <a:noFill/>
                </a:ln>
                <a:solidFill>
                  <a:schemeClr val="bg1"/>
                </a:solidFill>
                <a:effectLst>
                  <a:outerShdw blurRad="31750" dist="25400" dir="5400000" algn="tl" rotWithShape="0">
                    <a:srgbClr val="000000">
                      <a:alpha val="25000"/>
                    </a:srgbClr>
                  </a:outerShdw>
                </a:effectLst>
                <a:uLnTx/>
                <a:uFillTx/>
                <a:latin typeface="+mj-lt"/>
                <a:ea typeface="+mj-ea"/>
                <a:cs typeface="+mj-cs"/>
              </a:rPr>
            </a:br>
            <a:r>
              <a:rPr kumimoji="0" lang="en-US" sz="3500" b="1" i="0" u="none" strike="noStrike" kern="1200" cap="none" spc="0" normalizeH="0" baseline="0" noProof="0" dirty="0">
                <a:ln>
                  <a:noFill/>
                </a:ln>
                <a:solidFill>
                  <a:schemeClr val="bg1"/>
                </a:solidFill>
                <a:effectLst>
                  <a:outerShdw blurRad="31750" dist="25400" dir="5400000" algn="tl" rotWithShape="0">
                    <a:srgbClr val="000000">
                      <a:alpha val="25000"/>
                    </a:srgbClr>
                  </a:outerShdw>
                </a:effectLst>
                <a:uLnTx/>
                <a:uFillTx/>
                <a:latin typeface="+mj-lt"/>
                <a:ea typeface="+mj-ea"/>
                <a:cs typeface="+mj-cs"/>
              </a:rPr>
              <a:t>Use Of Deposition </a:t>
            </a:r>
            <a:r>
              <a:rPr kumimoji="0" lang="en-US" sz="3500" b="1" i="0" u="none" strike="noStrike" kern="1200" cap="none" spc="0" normalizeH="0" noProof="0" dirty="0">
                <a:ln>
                  <a:noFill/>
                </a:ln>
                <a:solidFill>
                  <a:schemeClr val="bg1"/>
                </a:solidFill>
                <a:effectLst>
                  <a:outerShdw blurRad="31750" dist="25400" dir="5400000" algn="tl" rotWithShape="0">
                    <a:srgbClr val="000000">
                      <a:alpha val="25000"/>
                    </a:srgbClr>
                  </a:outerShdw>
                </a:effectLst>
                <a:uLnTx/>
                <a:uFillTx/>
                <a:latin typeface="+mj-lt"/>
                <a:ea typeface="+mj-ea"/>
                <a:cs typeface="+mj-cs"/>
              </a:rPr>
              <a:t>For</a:t>
            </a:r>
            <a:r>
              <a:rPr kumimoji="0" lang="en-US" sz="3500" b="1" i="0" u="none" strike="noStrike" kern="1200" cap="none" spc="0" normalizeH="0" baseline="0" noProof="0" dirty="0">
                <a:ln>
                  <a:noFill/>
                </a:ln>
                <a:solidFill>
                  <a:schemeClr val="bg1"/>
                </a:solidFill>
                <a:effectLst>
                  <a:outerShdw blurRad="31750" dist="25400" dir="5400000" algn="tl" rotWithShape="0">
                    <a:srgbClr val="000000">
                      <a:alpha val="25000"/>
                    </a:srgbClr>
                  </a:outerShdw>
                </a:effectLst>
                <a:uLnTx/>
                <a:uFillTx/>
                <a:latin typeface="+mj-lt"/>
                <a:ea typeface="+mj-ea"/>
                <a:cs typeface="+mj-cs"/>
              </a:rPr>
              <a:t> Impeachment</a:t>
            </a:r>
            <a:br>
              <a:rPr kumimoji="0" lang="en-US" sz="3500" b="1" i="0" u="none" strike="noStrike" kern="1200" cap="none" spc="0" normalizeH="0" baseline="0" noProof="0" dirty="0">
                <a:ln>
                  <a:noFill/>
                </a:ln>
                <a:solidFill>
                  <a:schemeClr val="bg1"/>
                </a:solidFill>
                <a:effectLst>
                  <a:outerShdw blurRad="31750" dist="25400" dir="5400000" algn="tl" rotWithShape="0">
                    <a:srgbClr val="000000">
                      <a:alpha val="25000"/>
                    </a:srgbClr>
                  </a:outerShdw>
                </a:effectLst>
                <a:uLnTx/>
                <a:uFillTx/>
                <a:latin typeface="+mj-lt"/>
                <a:ea typeface="+mj-ea"/>
                <a:cs typeface="+mj-cs"/>
              </a:rPr>
            </a:br>
            <a:r>
              <a:rPr kumimoji="0" lang="en-US" sz="2200" b="1" i="0" u="none" strike="noStrike" kern="1200" cap="none" spc="0" normalizeH="0" baseline="0" noProof="0" dirty="0">
                <a:ln>
                  <a:noFill/>
                </a:ln>
                <a:solidFill>
                  <a:schemeClr val="bg1"/>
                </a:solidFill>
                <a:effectLst>
                  <a:outerShdw blurRad="31750" dist="25400" dir="5400000" algn="tl" rotWithShape="0">
                    <a:srgbClr val="000000">
                      <a:alpha val="25000"/>
                    </a:srgbClr>
                  </a:outerShdw>
                </a:effectLst>
                <a:uLnTx/>
                <a:uFillTx/>
                <a:latin typeface="+mj-lt"/>
                <a:ea typeface="+mj-ea"/>
                <a:cs typeface="+mj-cs"/>
              </a:rPr>
              <a:t>Example</a:t>
            </a: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Mandatory Judicial Notice</a:t>
            </a:r>
            <a:br>
              <a:rPr lang="en-US" sz="3500" dirty="0">
                <a:solidFill>
                  <a:schemeClr val="bg1"/>
                </a:solidFill>
                <a:ea typeface="+mj-ea"/>
              </a:rPr>
            </a:br>
            <a:r>
              <a:rPr lang="en-US" sz="2000" dirty="0">
                <a:solidFill>
                  <a:schemeClr val="bg1"/>
                </a:solidFill>
                <a:ea typeface="+mj-ea"/>
              </a:rPr>
              <a:t>Summary</a:t>
            </a:r>
          </a:p>
        </p:txBody>
      </p:sp>
      <p:pic>
        <p:nvPicPr>
          <p:cNvPr id="3399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9973" name="Content Placeholder 6"/>
          <p:cNvSpPr>
            <a:spLocks noGrp="1"/>
          </p:cNvSpPr>
          <p:nvPr>
            <p:ph idx="1"/>
          </p:nvPr>
        </p:nvSpPr>
        <p:spPr>
          <a:xfrm>
            <a:off x="457200" y="1709738"/>
            <a:ext cx="8229600" cy="4310062"/>
          </a:xfrm>
        </p:spPr>
        <p:txBody>
          <a:bodyPr/>
          <a:lstStyle/>
          <a:p>
            <a:pPr eaLnBrk="1" hangingPunct="1">
              <a:lnSpc>
                <a:spcPct val="80000"/>
              </a:lnSpc>
              <a:spcBef>
                <a:spcPts val="1200"/>
              </a:spcBef>
            </a:pPr>
            <a:r>
              <a:rPr lang="en-US" sz="2200" b="1" i="1" dirty="0" err="1">
                <a:ea typeface="ＭＳ Ｐゴシック" charset="-128"/>
              </a:rPr>
              <a:t>Ev</a:t>
            </a:r>
            <a:r>
              <a:rPr lang="en-US" sz="2200" b="1" i="1" dirty="0">
                <a:ea typeface="ＭＳ Ｐゴシック" charset="-128"/>
              </a:rPr>
              <a:t>. C. 451: </a:t>
            </a:r>
            <a:r>
              <a:rPr lang="en-US" sz="2200" dirty="0">
                <a:ea typeface="ＭＳ Ｐゴシック" charset="-128"/>
              </a:rPr>
              <a:t> Judicial notice </a:t>
            </a:r>
            <a:r>
              <a:rPr lang="en-US" sz="2200" u="sng" dirty="0">
                <a:ea typeface="ＭＳ Ｐゴシック" charset="-128"/>
              </a:rPr>
              <a:t>shall</a:t>
            </a:r>
            <a:r>
              <a:rPr lang="en-US" sz="2200" dirty="0">
                <a:ea typeface="ＭＳ Ｐゴシック" charset="-128"/>
              </a:rPr>
              <a:t> be taken of the following:</a:t>
            </a:r>
          </a:p>
          <a:p>
            <a:pPr eaLnBrk="1" hangingPunct="1">
              <a:lnSpc>
                <a:spcPct val="80000"/>
              </a:lnSpc>
              <a:spcBef>
                <a:spcPts val="1200"/>
              </a:spcBef>
            </a:pPr>
            <a:r>
              <a:rPr lang="en-US" sz="2200" dirty="0">
                <a:ea typeface="ＭＳ Ｐゴシック" charset="-128"/>
              </a:rPr>
              <a:t>The decisional, constitutional, and public statutory law of this state and of the United States</a:t>
            </a:r>
          </a:p>
          <a:p>
            <a:pPr eaLnBrk="1" hangingPunct="1">
              <a:lnSpc>
                <a:spcPct val="80000"/>
              </a:lnSpc>
              <a:spcBef>
                <a:spcPts val="1200"/>
              </a:spcBef>
            </a:pPr>
            <a:r>
              <a:rPr lang="en-US" sz="2200" dirty="0">
                <a:ea typeface="ＭＳ Ｐゴシック" charset="-128"/>
              </a:rPr>
              <a:t>Rules of professional conduct</a:t>
            </a:r>
          </a:p>
          <a:p>
            <a:pPr eaLnBrk="1" hangingPunct="1">
              <a:lnSpc>
                <a:spcPct val="80000"/>
              </a:lnSpc>
              <a:spcBef>
                <a:spcPts val="1200"/>
              </a:spcBef>
            </a:pPr>
            <a:r>
              <a:rPr lang="en-US" sz="2200" dirty="0">
                <a:ea typeface="ＭＳ Ｐゴシック" charset="-128"/>
              </a:rPr>
              <a:t>Rules of pleading, practice, and procedure</a:t>
            </a:r>
          </a:p>
          <a:p>
            <a:pPr eaLnBrk="1" hangingPunct="1">
              <a:lnSpc>
                <a:spcPct val="80000"/>
              </a:lnSpc>
              <a:spcBef>
                <a:spcPts val="1200"/>
              </a:spcBef>
            </a:pPr>
            <a:r>
              <a:rPr lang="en-US" sz="2200" b="1" i="1" dirty="0">
                <a:ea typeface="ＭＳ Ｐゴシック" charset="-128"/>
              </a:rPr>
              <a:t>The true signification of all English words and phrases and of all legal expressions.</a:t>
            </a:r>
          </a:p>
          <a:p>
            <a:pPr eaLnBrk="1" hangingPunct="1">
              <a:lnSpc>
                <a:spcPct val="80000"/>
              </a:lnSpc>
              <a:spcBef>
                <a:spcPts val="1200"/>
              </a:spcBef>
            </a:pPr>
            <a:r>
              <a:rPr lang="en-US" sz="2200" b="1" i="1" dirty="0">
                <a:ea typeface="ＭＳ Ｐゴシック" charset="-128"/>
              </a:rPr>
              <a:t>Facts and propositions of generalized knowledge that are so universally known that they cannot reasonably be the subject of dispute.</a:t>
            </a:r>
            <a:r>
              <a:rPr lang="en-US" sz="2200" dirty="0">
                <a:ea typeface="ＭＳ Ｐゴシック" charset="-128"/>
              </a:rPr>
              <a:t> (emphasis added)</a:t>
            </a:r>
          </a:p>
          <a:p>
            <a:pPr eaLnBrk="1" hangingPunct="1">
              <a:lnSpc>
                <a:spcPct val="80000"/>
              </a:lnSpc>
              <a:spcBef>
                <a:spcPts val="1200"/>
              </a:spcBef>
            </a:pPr>
            <a:endParaRPr lang="en-US" sz="2400" dirty="0">
              <a:ea typeface="ＭＳ Ｐゴシック" charset="-128"/>
            </a:endParaRPr>
          </a:p>
          <a:p>
            <a:pPr eaLnBrk="1" hangingPunct="1">
              <a:lnSpc>
                <a:spcPct val="80000"/>
              </a:lnSpc>
              <a:spcBef>
                <a:spcPts val="1200"/>
              </a:spcBef>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2" name="Slide Number Placeholder 1"/>
          <p:cNvSpPr>
            <a:spLocks noGrp="1"/>
          </p:cNvSpPr>
          <p:nvPr>
            <p:ph type="sldNum" sz="quarter" idx="12"/>
          </p:nvPr>
        </p:nvSpPr>
        <p:spPr>
          <a:xfrm>
            <a:off x="8382000" y="6408738"/>
            <a:ext cx="631825" cy="365125"/>
          </a:xfrm>
        </p:spPr>
        <p:txBody>
          <a:bodyPr/>
          <a:lstStyle/>
          <a:p>
            <a:fld id="{2371B9ED-B519-4823-941E-6B66CBD1E6FC}" type="slidenum">
              <a:rPr lang="en-US" smtClean="0"/>
              <a:pPr/>
              <a:t>215</a:t>
            </a:fld>
            <a:endParaRPr lang="en-US" dirty="0"/>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Non-Mandatory Judicial Notice</a:t>
            </a:r>
            <a:br>
              <a:rPr lang="en-US" sz="3500" dirty="0">
                <a:solidFill>
                  <a:schemeClr val="bg1"/>
                </a:solidFill>
                <a:ea typeface="+mj-ea"/>
              </a:rPr>
            </a:br>
            <a:r>
              <a:rPr lang="en-US" sz="2000" dirty="0">
                <a:solidFill>
                  <a:schemeClr val="bg1"/>
                </a:solidFill>
                <a:ea typeface="+mj-ea"/>
              </a:rPr>
              <a:t>Summary</a:t>
            </a:r>
          </a:p>
        </p:txBody>
      </p:sp>
      <p:pic>
        <p:nvPicPr>
          <p:cNvPr id="3420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2021" name="Content Placeholder 6"/>
          <p:cNvSpPr>
            <a:spLocks noGrp="1"/>
          </p:cNvSpPr>
          <p:nvPr>
            <p:ph idx="1"/>
          </p:nvPr>
        </p:nvSpPr>
        <p:spPr>
          <a:xfrm>
            <a:off x="457200" y="1709738"/>
            <a:ext cx="8229600" cy="4310062"/>
          </a:xfrm>
        </p:spPr>
        <p:txBody>
          <a:bodyPr/>
          <a:lstStyle/>
          <a:p>
            <a:pPr eaLnBrk="1" hangingPunct="1">
              <a:lnSpc>
                <a:spcPct val="80000"/>
              </a:lnSpc>
              <a:spcBef>
                <a:spcPts val="1200"/>
              </a:spcBef>
            </a:pPr>
            <a:r>
              <a:rPr lang="en-US" sz="2200" b="1" i="1" dirty="0" err="1">
                <a:ea typeface="ＭＳ Ｐゴシック" charset="-128"/>
              </a:rPr>
              <a:t>Ev</a:t>
            </a:r>
            <a:r>
              <a:rPr lang="en-US" sz="2200" b="1" i="1" dirty="0">
                <a:ea typeface="ＭＳ Ｐゴシック" charset="-128"/>
              </a:rPr>
              <a:t>. C. 452:  </a:t>
            </a:r>
            <a:r>
              <a:rPr lang="en-US" sz="2200" dirty="0">
                <a:ea typeface="ＭＳ Ｐゴシック" charset="-128"/>
              </a:rPr>
              <a:t>Judicial notice </a:t>
            </a:r>
            <a:r>
              <a:rPr lang="en-US" sz="2200" u="sng" dirty="0">
                <a:ea typeface="ＭＳ Ｐゴシック" charset="-128"/>
              </a:rPr>
              <a:t>may</a:t>
            </a:r>
            <a:r>
              <a:rPr lang="en-US" sz="2200" dirty="0">
                <a:ea typeface="ＭＳ Ｐゴシック" charset="-128"/>
              </a:rPr>
              <a:t> be taken of the following:</a:t>
            </a:r>
          </a:p>
          <a:p>
            <a:pPr eaLnBrk="1" hangingPunct="1">
              <a:lnSpc>
                <a:spcPct val="80000"/>
              </a:lnSpc>
              <a:spcBef>
                <a:spcPts val="1200"/>
              </a:spcBef>
              <a:buFont typeface="Wingdings 3" pitchFamily="18" charset="2"/>
              <a:buNone/>
            </a:pPr>
            <a:endParaRPr lang="en-US" sz="2200" dirty="0">
              <a:ea typeface="ＭＳ Ｐゴシック" charset="-128"/>
            </a:endParaRPr>
          </a:p>
          <a:p>
            <a:pPr eaLnBrk="1" hangingPunct="1">
              <a:lnSpc>
                <a:spcPct val="80000"/>
              </a:lnSpc>
              <a:spcBef>
                <a:spcPts val="1200"/>
              </a:spcBef>
              <a:buFont typeface="Wingdings 3" pitchFamily="18" charset="2"/>
              <a:buNone/>
            </a:pPr>
            <a:r>
              <a:rPr lang="en-US" sz="2200" dirty="0">
                <a:ea typeface="ＭＳ Ｐゴシック" charset="-128"/>
              </a:rPr>
              <a:t>(a) The decisional, constitutional, and statutory law of any state of the United States</a:t>
            </a:r>
          </a:p>
          <a:p>
            <a:pPr eaLnBrk="1" hangingPunct="1">
              <a:lnSpc>
                <a:spcPct val="80000"/>
              </a:lnSpc>
              <a:buFont typeface="Wingdings" pitchFamily="2" charset="2"/>
              <a:buNone/>
            </a:pPr>
            <a:r>
              <a:rPr lang="en-US" sz="2200" dirty="0">
                <a:ea typeface="ＭＳ Ｐゴシック" charset="-128"/>
              </a:rPr>
              <a:t>(b) Regulations and legislative enactments of the United States</a:t>
            </a:r>
          </a:p>
          <a:p>
            <a:pPr eaLnBrk="1" hangingPunct="1">
              <a:lnSpc>
                <a:spcPct val="80000"/>
              </a:lnSpc>
              <a:buFont typeface="Wingdings" pitchFamily="2" charset="2"/>
              <a:buNone/>
            </a:pPr>
            <a:r>
              <a:rPr lang="en-US" sz="2200" dirty="0">
                <a:ea typeface="ＭＳ Ｐゴシック" charset="-128"/>
              </a:rPr>
              <a:t>(c) Official acts of the legislative, executive, and judicial departments of the United States and of any state</a:t>
            </a:r>
          </a:p>
          <a:p>
            <a:pPr eaLnBrk="1" hangingPunct="1">
              <a:lnSpc>
                <a:spcPct val="80000"/>
              </a:lnSpc>
              <a:buFont typeface="Wingdings" pitchFamily="2" charset="2"/>
              <a:buNone/>
            </a:pPr>
            <a:r>
              <a:rPr lang="en-US" sz="2200" dirty="0">
                <a:ea typeface="ＭＳ Ｐゴシック" charset="-128"/>
              </a:rPr>
              <a:t>(d) Records of (1) any court of this state or (2) any court of record of the United States or of any state of the United States.</a:t>
            </a:r>
          </a:p>
          <a:p>
            <a:pPr eaLnBrk="1" hangingPunct="1">
              <a:lnSpc>
                <a:spcPct val="80000"/>
              </a:lnSpc>
              <a:spcBef>
                <a:spcPts val="1200"/>
              </a:spcBef>
            </a:pPr>
            <a:endParaRPr lang="en-US" sz="2400" dirty="0">
              <a:ea typeface="ＭＳ Ｐゴシック" charset="-128"/>
            </a:endParaRPr>
          </a:p>
          <a:p>
            <a:pPr marL="365125" lvl="4" indent="-255588" eaLnBrk="1" hangingPunct="1">
              <a:lnSpc>
                <a:spcPct val="90000"/>
              </a:lnSpc>
              <a:spcBef>
                <a:spcPts val="400"/>
              </a:spcBef>
              <a:buClr>
                <a:schemeClr val="accent1"/>
              </a:buClr>
              <a:buSzPct val="68000"/>
              <a:buNone/>
            </a:pPr>
            <a:endParaRPr lang="en-US" sz="1300" dirty="0"/>
          </a:p>
          <a:p>
            <a:pPr marL="365125" lvl="4" indent="-255588" eaLnBrk="1" hangingPunct="1">
              <a:lnSpc>
                <a:spcPct val="90000"/>
              </a:lnSpc>
              <a:spcBef>
                <a:spcPts val="400"/>
              </a:spcBef>
              <a:buClr>
                <a:schemeClr val="accent1"/>
              </a:buClr>
              <a:buSzPct val="68000"/>
              <a:buNone/>
            </a:pPr>
            <a:endParaRPr lang="en-US" sz="1300" dirty="0"/>
          </a:p>
          <a:p>
            <a:pPr marL="365125" lvl="4" indent="-255588" eaLnBrk="1" hangingPunct="1">
              <a:lnSpc>
                <a:spcPct val="90000"/>
              </a:lnSpc>
              <a:spcBef>
                <a:spcPts val="400"/>
              </a:spcBef>
              <a:buClr>
                <a:schemeClr val="accent1"/>
              </a:buClr>
              <a:buSzPct val="68000"/>
              <a:buNone/>
            </a:pPr>
            <a:r>
              <a:rPr lang="en-US" sz="1300" dirty="0"/>
              <a:t>                                                                                                     - CONTINUED - </a:t>
            </a:r>
          </a:p>
          <a:p>
            <a:pPr eaLnBrk="1" hangingPunct="1">
              <a:lnSpc>
                <a:spcPct val="90000"/>
              </a:lnSpc>
            </a:pPr>
            <a:endParaRPr lang="en-US" sz="2200" dirty="0">
              <a:ea typeface="ＭＳ Ｐゴシック" charset="-128"/>
            </a:endParaRPr>
          </a:p>
        </p:txBody>
      </p: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2" name="Slide Number Placeholder 1"/>
          <p:cNvSpPr>
            <a:spLocks noGrp="1"/>
          </p:cNvSpPr>
          <p:nvPr>
            <p:ph type="sldNum" sz="quarter" idx="12"/>
          </p:nvPr>
        </p:nvSpPr>
        <p:spPr>
          <a:xfrm>
            <a:off x="8382000" y="6408738"/>
            <a:ext cx="631825" cy="365125"/>
          </a:xfrm>
        </p:spPr>
        <p:txBody>
          <a:bodyPr/>
          <a:lstStyle/>
          <a:p>
            <a:fld id="{2371B9ED-B519-4823-941E-6B66CBD1E6FC}" type="slidenum">
              <a:rPr lang="en-US" smtClean="0"/>
              <a:pPr/>
              <a:t>216</a:t>
            </a:fld>
            <a:endParaRPr lang="en-US"/>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Non-Mandatory Judicial Notice</a:t>
            </a:r>
            <a:br>
              <a:rPr lang="en-US" sz="3500" dirty="0">
                <a:solidFill>
                  <a:schemeClr val="bg1"/>
                </a:solidFill>
                <a:ea typeface="+mj-ea"/>
              </a:rPr>
            </a:br>
            <a:r>
              <a:rPr lang="en-US" sz="2000" dirty="0">
                <a:solidFill>
                  <a:schemeClr val="bg1"/>
                </a:solidFill>
                <a:ea typeface="+mj-ea"/>
              </a:rPr>
              <a:t>Summary</a:t>
            </a:r>
          </a:p>
        </p:txBody>
      </p:sp>
      <p:pic>
        <p:nvPicPr>
          <p:cNvPr id="34406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4069" name="Content Placeholder 6"/>
          <p:cNvSpPr>
            <a:spLocks noGrp="1"/>
          </p:cNvSpPr>
          <p:nvPr>
            <p:ph idx="1"/>
          </p:nvPr>
        </p:nvSpPr>
        <p:spPr>
          <a:xfrm>
            <a:off x="457200" y="1709738"/>
            <a:ext cx="8229600" cy="4310062"/>
          </a:xfrm>
        </p:spPr>
        <p:txBody>
          <a:bodyPr/>
          <a:lstStyle/>
          <a:p>
            <a:pPr eaLnBrk="1" hangingPunct="1">
              <a:lnSpc>
                <a:spcPct val="80000"/>
              </a:lnSpc>
              <a:spcBef>
                <a:spcPts val="1200"/>
              </a:spcBef>
            </a:pPr>
            <a:r>
              <a:rPr lang="en-US" sz="2200" b="1" i="1" dirty="0" err="1">
                <a:ea typeface="ＭＳ Ｐゴシック" charset="-128"/>
              </a:rPr>
              <a:t>Ev</a:t>
            </a:r>
            <a:r>
              <a:rPr lang="en-US" sz="2200" b="1" i="1" dirty="0">
                <a:ea typeface="ＭＳ Ｐゴシック" charset="-128"/>
              </a:rPr>
              <a:t>. C. 452:  </a:t>
            </a:r>
            <a:r>
              <a:rPr lang="en-US" sz="2200" dirty="0">
                <a:ea typeface="ＭＳ Ｐゴシック" charset="-128"/>
              </a:rPr>
              <a:t>Judicial notice </a:t>
            </a:r>
            <a:r>
              <a:rPr lang="en-US" sz="2200" u="sng" dirty="0">
                <a:ea typeface="ＭＳ Ｐゴシック" charset="-128"/>
              </a:rPr>
              <a:t>may</a:t>
            </a:r>
            <a:r>
              <a:rPr lang="en-US" sz="2200" dirty="0">
                <a:ea typeface="ＭＳ Ｐゴシック" charset="-128"/>
              </a:rPr>
              <a:t> be taken of the following:</a:t>
            </a:r>
          </a:p>
          <a:p>
            <a:pPr eaLnBrk="1" hangingPunct="1">
              <a:lnSpc>
                <a:spcPct val="80000"/>
              </a:lnSpc>
              <a:buFont typeface="Wingdings" pitchFamily="2" charset="2"/>
              <a:buNone/>
            </a:pPr>
            <a:endParaRPr lang="en-US" sz="2200" dirty="0">
              <a:ea typeface="ＭＳ Ｐゴシック" charset="-128"/>
            </a:endParaRPr>
          </a:p>
          <a:p>
            <a:pPr eaLnBrk="1" hangingPunct="1">
              <a:lnSpc>
                <a:spcPct val="80000"/>
              </a:lnSpc>
              <a:buFont typeface="Wingdings" pitchFamily="2" charset="2"/>
              <a:buNone/>
            </a:pPr>
            <a:r>
              <a:rPr lang="en-US" sz="2200" dirty="0">
                <a:ea typeface="ＭＳ Ｐゴシック" charset="-128"/>
              </a:rPr>
              <a:t>(e) Rules of court of (1) any court of this state or (2) any court of record of the United States or of any state of the United States.</a:t>
            </a:r>
          </a:p>
          <a:p>
            <a:pPr eaLnBrk="1" hangingPunct="1">
              <a:lnSpc>
                <a:spcPct val="80000"/>
              </a:lnSpc>
              <a:buFont typeface="Wingdings" pitchFamily="2" charset="2"/>
              <a:buNone/>
            </a:pPr>
            <a:endParaRPr lang="en-US" sz="2200" dirty="0">
              <a:ea typeface="ＭＳ Ｐゴシック" charset="-128"/>
            </a:endParaRPr>
          </a:p>
          <a:p>
            <a:pPr eaLnBrk="1" hangingPunct="1">
              <a:lnSpc>
                <a:spcPct val="80000"/>
              </a:lnSpc>
              <a:buFont typeface="Wingdings" pitchFamily="2" charset="2"/>
              <a:buNone/>
            </a:pPr>
            <a:r>
              <a:rPr lang="en-US" sz="2200" dirty="0">
                <a:ea typeface="ＭＳ Ｐゴシック" charset="-128"/>
              </a:rPr>
              <a:t>(f) The law of an organization of nations and of foreign nations and public entities in foreign nations.</a:t>
            </a:r>
          </a:p>
          <a:p>
            <a:pPr eaLnBrk="1" hangingPunct="1">
              <a:lnSpc>
                <a:spcPct val="80000"/>
              </a:lnSpc>
              <a:spcBef>
                <a:spcPts val="1200"/>
              </a:spcBef>
            </a:pPr>
            <a:endParaRPr lang="en-US" sz="2400" dirty="0">
              <a:ea typeface="ＭＳ Ｐゴシック" charset="-128"/>
            </a:endParaRPr>
          </a:p>
          <a:p>
            <a:pPr eaLnBrk="1" hangingPunct="1">
              <a:lnSpc>
                <a:spcPct val="80000"/>
              </a:lnSpc>
              <a:spcBef>
                <a:spcPts val="1200"/>
              </a:spcBef>
              <a:buNone/>
            </a:pPr>
            <a:endParaRPr lang="en-US" sz="2400" dirty="0">
              <a:ea typeface="ＭＳ Ｐゴシック" charset="-128"/>
            </a:endParaRPr>
          </a:p>
        </p:txBody>
      </p: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217</a:t>
            </a:fld>
            <a:endParaRPr lang="en-US" dirty="0"/>
          </a:p>
        </p:txBody>
      </p:sp>
      <p:sp>
        <p:nvSpPr>
          <p:cNvPr id="11" name="Rectangle 10"/>
          <p:cNvSpPr/>
          <p:nvPr/>
        </p:nvSpPr>
        <p:spPr>
          <a:xfrm>
            <a:off x="5479441" y="5879068"/>
            <a:ext cx="1531188" cy="369332"/>
          </a:xfrm>
          <a:prstGeom prst="rect">
            <a:avLst/>
          </a:prstGeom>
        </p:spPr>
        <p:txBody>
          <a:bodyPr wrap="none">
            <a:spAutoFit/>
          </a:bodyPr>
          <a:lstStyle/>
          <a:p>
            <a:r>
              <a:rPr lang="en-US" dirty="0"/>
              <a:t> </a:t>
            </a:r>
            <a:r>
              <a:rPr lang="en-US" sz="1300" dirty="0">
                <a:latin typeface="+mn-lt"/>
              </a:rPr>
              <a:t>- CONTINUED -</a:t>
            </a: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Non-Mandatory Judicial Notice</a:t>
            </a:r>
            <a:br>
              <a:rPr lang="en-US" sz="3500" dirty="0">
                <a:solidFill>
                  <a:schemeClr val="bg1"/>
                </a:solidFill>
                <a:ea typeface="+mj-ea"/>
              </a:rPr>
            </a:br>
            <a:r>
              <a:rPr lang="en-US" sz="2000" dirty="0">
                <a:solidFill>
                  <a:schemeClr val="bg1"/>
                </a:solidFill>
                <a:ea typeface="+mj-ea"/>
              </a:rPr>
              <a:t>Summary</a:t>
            </a:r>
          </a:p>
        </p:txBody>
      </p:sp>
      <p:pic>
        <p:nvPicPr>
          <p:cNvPr id="3461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6117" name="Content Placeholder 6"/>
          <p:cNvSpPr>
            <a:spLocks noGrp="1"/>
          </p:cNvSpPr>
          <p:nvPr>
            <p:ph idx="1"/>
          </p:nvPr>
        </p:nvSpPr>
        <p:spPr>
          <a:xfrm>
            <a:off x="457200" y="1709738"/>
            <a:ext cx="8229600" cy="4310062"/>
          </a:xfrm>
        </p:spPr>
        <p:txBody>
          <a:bodyPr/>
          <a:lstStyle/>
          <a:p>
            <a:pPr eaLnBrk="1" hangingPunct="1">
              <a:lnSpc>
                <a:spcPct val="80000"/>
              </a:lnSpc>
              <a:spcBef>
                <a:spcPts val="1200"/>
              </a:spcBef>
            </a:pPr>
            <a:r>
              <a:rPr lang="en-US" sz="2200" b="1" i="1" dirty="0" err="1">
                <a:ea typeface="ＭＳ Ｐゴシック" charset="-128"/>
              </a:rPr>
              <a:t>Ev</a:t>
            </a:r>
            <a:r>
              <a:rPr lang="en-US" sz="2200" b="1" i="1" dirty="0">
                <a:ea typeface="ＭＳ Ｐゴシック" charset="-128"/>
              </a:rPr>
              <a:t>. C. 452: </a:t>
            </a:r>
            <a:r>
              <a:rPr lang="en-US" sz="2200" dirty="0">
                <a:ea typeface="ＭＳ Ｐゴシック" charset="-128"/>
              </a:rPr>
              <a:t> Judicial notice </a:t>
            </a:r>
            <a:r>
              <a:rPr lang="en-US" sz="2200" u="sng" dirty="0">
                <a:ea typeface="ＭＳ Ｐゴシック" charset="-128"/>
              </a:rPr>
              <a:t>may</a:t>
            </a:r>
            <a:r>
              <a:rPr lang="en-US" sz="2200" dirty="0">
                <a:ea typeface="ＭＳ Ｐゴシック" charset="-128"/>
              </a:rPr>
              <a:t> be taken of the following:</a:t>
            </a:r>
          </a:p>
          <a:p>
            <a:pPr eaLnBrk="1" hangingPunct="1">
              <a:lnSpc>
                <a:spcPct val="80000"/>
              </a:lnSpc>
              <a:buFont typeface="Wingdings" pitchFamily="2" charset="2"/>
              <a:buNone/>
            </a:pPr>
            <a:endParaRPr lang="en-US" sz="2200" dirty="0">
              <a:ea typeface="ＭＳ Ｐゴシック" charset="-128"/>
            </a:endParaRPr>
          </a:p>
          <a:p>
            <a:pPr eaLnBrk="1" hangingPunct="1">
              <a:lnSpc>
                <a:spcPct val="80000"/>
              </a:lnSpc>
              <a:buFont typeface="Wingdings" pitchFamily="2" charset="2"/>
              <a:buNone/>
            </a:pPr>
            <a:r>
              <a:rPr lang="en-US" sz="2200" dirty="0">
                <a:ea typeface="ＭＳ Ｐゴシック" charset="-128"/>
              </a:rPr>
              <a:t>(g) </a:t>
            </a:r>
            <a:r>
              <a:rPr lang="en-US" sz="2200" b="1" i="1" dirty="0">
                <a:ea typeface="ＭＳ Ｐゴシック" charset="-128"/>
              </a:rPr>
              <a:t>Facts and propositions that are of such common knowledge </a:t>
            </a:r>
            <a:r>
              <a:rPr lang="en-US" sz="2200" b="1" i="1" u="sng" dirty="0">
                <a:ea typeface="ＭＳ Ｐゴシック" charset="-128"/>
              </a:rPr>
              <a:t>within the territorial jurisdiction of the court</a:t>
            </a:r>
            <a:r>
              <a:rPr lang="en-US" sz="2200" b="1" i="1" dirty="0">
                <a:ea typeface="ＭＳ Ｐゴシック" charset="-128"/>
              </a:rPr>
              <a:t> that they cannot reasonably be the subject of dispute.</a:t>
            </a:r>
          </a:p>
          <a:p>
            <a:pPr eaLnBrk="1" hangingPunct="1">
              <a:lnSpc>
                <a:spcPct val="80000"/>
              </a:lnSpc>
              <a:buFont typeface="Wingdings" pitchFamily="2" charset="2"/>
              <a:buNone/>
            </a:pPr>
            <a:endParaRPr lang="en-US" sz="2200" dirty="0">
              <a:ea typeface="ＭＳ Ｐゴシック" charset="-128"/>
            </a:endParaRPr>
          </a:p>
          <a:p>
            <a:pPr eaLnBrk="1" hangingPunct="1">
              <a:lnSpc>
                <a:spcPct val="80000"/>
              </a:lnSpc>
              <a:buFont typeface="Wingdings" pitchFamily="2" charset="2"/>
              <a:buNone/>
            </a:pPr>
            <a:r>
              <a:rPr lang="en-US" sz="2200" dirty="0">
                <a:ea typeface="ＭＳ Ｐゴシック" charset="-128"/>
              </a:rPr>
              <a:t>(h) </a:t>
            </a:r>
            <a:r>
              <a:rPr lang="en-US" sz="2200" b="1" i="1" dirty="0">
                <a:ea typeface="ＭＳ Ｐゴシック" charset="-128"/>
              </a:rPr>
              <a:t>Facts and propositions that are not reasonably subject to dispute and are capable of immediate and accurate determination by resort to sources of reasonably indisputable accuracy.</a:t>
            </a:r>
            <a:r>
              <a:rPr lang="en-US" sz="2200" dirty="0">
                <a:ea typeface="ＭＳ Ｐゴシック" charset="-128"/>
              </a:rPr>
              <a:t>    (emphasis added)</a:t>
            </a:r>
          </a:p>
          <a:p>
            <a:pPr eaLnBrk="1" hangingPunct="1">
              <a:lnSpc>
                <a:spcPct val="80000"/>
              </a:lnSpc>
              <a:spcBef>
                <a:spcPts val="1200"/>
              </a:spcBef>
            </a:pPr>
            <a:endParaRPr lang="en-US" sz="2400" dirty="0">
              <a:ea typeface="ＭＳ Ｐゴシック" charset="-128"/>
            </a:endParaRPr>
          </a:p>
          <a:p>
            <a:pPr eaLnBrk="1" hangingPunct="1">
              <a:lnSpc>
                <a:spcPct val="80000"/>
              </a:lnSpc>
              <a:spcBef>
                <a:spcPts val="1200"/>
              </a:spcBef>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218</a:t>
            </a:fld>
            <a:endParaRPr lang="en-US" dirty="0"/>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Judicial Notice</a:t>
            </a:r>
          </a:p>
        </p:txBody>
      </p:sp>
      <p:pic>
        <p:nvPicPr>
          <p:cNvPr id="3481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8165" name="Content Placeholder 6"/>
          <p:cNvSpPr>
            <a:spLocks noGrp="1"/>
          </p:cNvSpPr>
          <p:nvPr>
            <p:ph idx="1"/>
          </p:nvPr>
        </p:nvSpPr>
        <p:spPr>
          <a:xfrm>
            <a:off x="457200" y="1709738"/>
            <a:ext cx="8229600" cy="4310062"/>
          </a:xfrm>
        </p:spPr>
        <p:txBody>
          <a:bodyPr/>
          <a:lstStyle/>
          <a:p>
            <a:pPr eaLnBrk="1" hangingPunct="1"/>
            <a:r>
              <a:rPr lang="en-US" sz="2400" dirty="0">
                <a:ea typeface="ＭＳ Ｐゴシック" charset="-128"/>
              </a:rPr>
              <a:t>You are the plaintiff’</a:t>
            </a:r>
            <a:r>
              <a:rPr lang="en-US" altLang="ja-JP" sz="2400" dirty="0">
                <a:ea typeface="ＭＳ Ｐゴシック" charset="-128"/>
              </a:rPr>
              <a:t>s lawyer and you want to use a map of San Francisco in your opening statement</a:t>
            </a:r>
          </a:p>
          <a:p>
            <a:pPr eaLnBrk="1" hangingPunct="1">
              <a:buFont typeface="Wingdings 3" pitchFamily="18" charset="2"/>
              <a:buNone/>
            </a:pPr>
            <a:endParaRPr lang="en-US" sz="2400" dirty="0">
              <a:ea typeface="ＭＳ Ｐゴシック" charset="-128"/>
            </a:endParaRPr>
          </a:p>
          <a:p>
            <a:pPr eaLnBrk="1" hangingPunct="1"/>
            <a:r>
              <a:rPr lang="en-US" sz="2400" dirty="0">
                <a:ea typeface="ＭＳ Ｐゴシック" charset="-128"/>
              </a:rPr>
              <a:t>The defense lawyer objects for lack of foundation </a:t>
            </a:r>
          </a:p>
          <a:p>
            <a:pPr eaLnBrk="1" hangingPunct="1">
              <a:buNone/>
            </a:pPr>
            <a:endParaRPr lang="en-US" sz="2400" i="1" dirty="0">
              <a:ea typeface="ＭＳ Ｐゴシック" charset="-128"/>
            </a:endParaRPr>
          </a:p>
          <a:p>
            <a:pPr eaLnBrk="1" hangingPunct="1">
              <a:buFont typeface="Wingdings 3" pitchFamily="18" charset="2"/>
              <a:buNone/>
            </a:pPr>
            <a:r>
              <a:rPr lang="en-US" sz="2400" i="1" dirty="0">
                <a:ea typeface="ＭＳ Ｐゴシック" charset="-128"/>
              </a:rPr>
              <a:t>	What do you do to utilize the map in opening statement?</a:t>
            </a:r>
          </a:p>
          <a:p>
            <a:pPr eaLnBrk="1" hangingPunct="1">
              <a:lnSpc>
                <a:spcPct val="80000"/>
              </a:lnSpc>
              <a:spcBef>
                <a:spcPts val="1200"/>
              </a:spcBef>
            </a:pPr>
            <a:endParaRPr lang="en-US" sz="2400" dirty="0">
              <a:ea typeface="ＭＳ Ｐゴシック" charset="-128"/>
            </a:endParaRPr>
          </a:p>
          <a:p>
            <a:pPr eaLnBrk="1" hangingPunct="1">
              <a:lnSpc>
                <a:spcPct val="80000"/>
              </a:lnSpc>
              <a:spcBef>
                <a:spcPts val="1200"/>
              </a:spcBef>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219</a:t>
            </a:fld>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“Real Friends” </a:t>
            </a:r>
            <a:br>
              <a:rPr lang="en-US" sz="3600" dirty="0">
                <a:solidFill>
                  <a:schemeClr val="bg1"/>
                </a:solidFill>
              </a:rPr>
            </a:br>
            <a:r>
              <a:rPr lang="en-US" sz="3600" dirty="0">
                <a:solidFill>
                  <a:schemeClr val="bg1"/>
                </a:solidFill>
              </a:rPr>
              <a:t>The Systematic Approach</a:t>
            </a:r>
            <a:endParaRPr lang="en-US" sz="3500" b="0" dirty="0">
              <a:solidFill>
                <a:schemeClr val="bg1"/>
              </a:solidFill>
              <a:ea typeface="+mj-ea"/>
            </a:endParaRPr>
          </a:p>
        </p:txBody>
      </p:sp>
      <p:pic>
        <p:nvPicPr>
          <p:cNvPr id="348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821" name="Rectangle 12"/>
          <p:cNvSpPr>
            <a:spLocks noChangeArrowheads="1"/>
          </p:cNvSpPr>
          <p:nvPr/>
        </p:nvSpPr>
        <p:spPr bwMode="auto">
          <a:xfrm>
            <a:off x="1066799" y="2286000"/>
            <a:ext cx="7315201" cy="769441"/>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buFont typeface="Wingdings 3" pitchFamily="18" charset="2"/>
              <a:buChar char=""/>
            </a:pPr>
            <a:r>
              <a:rPr lang="ja-JP" altLang="en-US" sz="2200" dirty="0">
                <a:latin typeface="Lucida Sans Unicode" pitchFamily="34" charset="0"/>
              </a:rPr>
              <a:t>“</a:t>
            </a:r>
            <a:r>
              <a:rPr lang="en-US" altLang="ja-JP" sz="2200" dirty="0">
                <a:latin typeface="Lucida Sans Unicode" pitchFamily="34" charset="0"/>
              </a:rPr>
              <a:t>Real Friends Have Evidence Lectures at 3:52 PM Frequently.</a:t>
            </a:r>
            <a:r>
              <a:rPr lang="ja-JP" altLang="en-US" sz="2200" dirty="0">
                <a:latin typeface="Lucida Sans Unicode" pitchFamily="34" charset="0"/>
              </a:rPr>
              <a:t>”</a:t>
            </a:r>
            <a:endParaRPr lang="en-US" altLang="ja-JP" sz="2200" dirty="0">
              <a:latin typeface="Lucida Sans Unicode" pitchFamily="34" charset="0"/>
            </a:endParaRPr>
          </a:p>
        </p:txBody>
      </p:sp>
      <p:sp>
        <p:nvSpPr>
          <p:cNvPr id="7" name="Rectangle 6"/>
          <p:cNvSpPr/>
          <p:nvPr/>
        </p:nvSpPr>
        <p:spPr>
          <a:xfrm>
            <a:off x="838200" y="1676400"/>
            <a:ext cx="4644220" cy="523220"/>
          </a:xfrm>
          <a:prstGeom prst="rect">
            <a:avLst/>
          </a:prstGeom>
        </p:spPr>
        <p:txBody>
          <a:bodyPr wrap="none">
            <a:spAutoFit/>
          </a:bodyPr>
          <a:lstStyle/>
          <a:p>
            <a:r>
              <a:rPr lang="en-US" sz="2800" dirty="0">
                <a:solidFill>
                  <a:srgbClr val="000000"/>
                </a:solidFill>
                <a:latin typeface="+mn-lt"/>
              </a:rPr>
              <a:t>What Do Real Friends Do?</a:t>
            </a:r>
          </a:p>
        </p:txBody>
      </p:sp>
      <p:sp>
        <p:nvSpPr>
          <p:cNvPr id="2" name="Slide Number Placeholder 1"/>
          <p:cNvSpPr>
            <a:spLocks noGrp="1"/>
          </p:cNvSpPr>
          <p:nvPr>
            <p:ph type="sldNum" sz="quarter" idx="12"/>
          </p:nvPr>
        </p:nvSpPr>
        <p:spPr/>
        <p:txBody>
          <a:bodyPr/>
          <a:lstStyle/>
          <a:p>
            <a:fld id="{2371B9ED-B519-4823-941E-6B66CBD1E6FC}" type="slidenum">
              <a:rPr lang="en-US" smtClean="0"/>
              <a:pPr/>
              <a:t>22</a:t>
            </a:fld>
            <a:endParaRPr lang="en-US"/>
          </a:p>
        </p:txBody>
      </p:sp>
    </p:spTree>
    <p:extLst>
      <p:ext uri="{BB962C8B-B14F-4D97-AF65-F5344CB8AC3E}">
        <p14:creationId xmlns:p14="http://schemas.microsoft.com/office/powerpoint/2010/main" val="2814887121"/>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Judicial Notice</a:t>
            </a:r>
          </a:p>
        </p:txBody>
      </p:sp>
      <p:pic>
        <p:nvPicPr>
          <p:cNvPr id="3502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0213" name="Content Placeholder 6"/>
          <p:cNvSpPr>
            <a:spLocks noGrp="1"/>
          </p:cNvSpPr>
          <p:nvPr>
            <p:ph idx="1"/>
          </p:nvPr>
        </p:nvSpPr>
        <p:spPr>
          <a:xfrm>
            <a:off x="457200" y="1709738"/>
            <a:ext cx="8229600" cy="4310062"/>
          </a:xfrm>
        </p:spPr>
        <p:txBody>
          <a:bodyPr/>
          <a:lstStyle/>
          <a:p>
            <a:pPr eaLnBrk="1" hangingPunct="1">
              <a:lnSpc>
                <a:spcPct val="90000"/>
              </a:lnSpc>
              <a:buFont typeface="Wingdings 3" pitchFamily="18" charset="2"/>
              <a:buNone/>
            </a:pPr>
            <a:r>
              <a:rPr lang="en-US" sz="2400" dirty="0">
                <a:ea typeface="ＭＳ Ｐゴシック" charset="-128"/>
              </a:rPr>
              <a:t>  Answer: Request the court take Judicial Notice of the map.</a:t>
            </a:r>
          </a:p>
          <a:p>
            <a:pPr eaLnBrk="1" hangingPunct="1">
              <a:lnSpc>
                <a:spcPct val="90000"/>
              </a:lnSpc>
              <a:buFont typeface="Wingdings 3" pitchFamily="18" charset="2"/>
              <a:buNone/>
            </a:pPr>
            <a:endParaRPr lang="en-US" sz="600" b="1" dirty="0">
              <a:ea typeface="ＭＳ Ｐゴシック" charset="-128"/>
            </a:endParaRPr>
          </a:p>
          <a:p>
            <a:pPr eaLnBrk="1" hangingPunct="1">
              <a:lnSpc>
                <a:spcPct val="90000"/>
              </a:lnSpc>
              <a:buFont typeface="Wingdings 3" pitchFamily="18" charset="2"/>
              <a:buNone/>
            </a:pPr>
            <a:r>
              <a:rPr lang="en-US" sz="2400" b="1" u="sng" dirty="0">
                <a:ea typeface="ＭＳ Ｐゴシック" charset="-128"/>
              </a:rPr>
              <a:t>Example:</a:t>
            </a:r>
          </a:p>
          <a:p>
            <a:pPr eaLnBrk="1" hangingPunct="1">
              <a:lnSpc>
                <a:spcPct val="90000"/>
              </a:lnSpc>
              <a:buFont typeface="Wingdings 3" pitchFamily="18" charset="2"/>
              <a:buNone/>
            </a:pPr>
            <a:r>
              <a:rPr lang="en-US" sz="2400" b="1" dirty="0">
                <a:ea typeface="ＭＳ Ｐゴシック" charset="-128"/>
              </a:rPr>
              <a:t>	Plaintiff Lawyer: </a:t>
            </a:r>
            <a:r>
              <a:rPr lang="ja-JP" altLang="en-US" sz="2400" dirty="0">
                <a:ea typeface="ＭＳ Ｐゴシック" charset="-128"/>
              </a:rPr>
              <a:t>“</a:t>
            </a:r>
            <a:r>
              <a:rPr lang="en-US" altLang="ja-JP" sz="2400" dirty="0">
                <a:ea typeface="ＭＳ Ｐゴシック" charset="-128"/>
              </a:rPr>
              <a:t>Your Honor, plaintiff requests that the court take judicial notice of the map pursuant to </a:t>
            </a:r>
            <a:r>
              <a:rPr lang="en-US" altLang="ja-JP" sz="2400" dirty="0" err="1">
                <a:ea typeface="ＭＳ Ｐゴシック" charset="-128"/>
              </a:rPr>
              <a:t>Ev</a:t>
            </a:r>
            <a:r>
              <a:rPr lang="en-US" altLang="ja-JP" sz="2400" dirty="0">
                <a:ea typeface="ＭＳ Ｐゴシック" charset="-128"/>
              </a:rPr>
              <a:t>. C. 452 Non-Compulsory Judicial Notice as this map is a fact that is not reasonably subject to dispute and is capable of immediate and accurate determination by resort to sources of reasonably indisputable accuracy</a:t>
            </a:r>
            <a:r>
              <a:rPr lang="en-US" altLang="ja-JP" sz="2400" i="1" dirty="0">
                <a:ea typeface="ＭＳ Ｐゴシック" charset="-128"/>
              </a:rPr>
              <a:t>.</a:t>
            </a:r>
            <a:r>
              <a:rPr lang="ja-JP" altLang="en-US" sz="2400" i="1" dirty="0">
                <a:ea typeface="ＭＳ Ｐゴシック" charset="-128"/>
              </a:rPr>
              <a:t>”</a:t>
            </a:r>
            <a:r>
              <a:rPr lang="en-US" altLang="ja-JP" sz="2400" dirty="0">
                <a:ea typeface="ＭＳ Ｐゴシック" charset="-128"/>
              </a:rPr>
              <a:t> </a:t>
            </a:r>
          </a:p>
          <a:p>
            <a:pPr eaLnBrk="1" hangingPunct="1">
              <a:lnSpc>
                <a:spcPct val="90000"/>
              </a:lnSpc>
              <a:buFont typeface="Wingdings 3" pitchFamily="18" charset="2"/>
              <a:buNone/>
            </a:pPr>
            <a:r>
              <a:rPr lang="en-US" sz="600" b="1" dirty="0">
                <a:ea typeface="ＭＳ Ｐゴシック" charset="-128"/>
              </a:rPr>
              <a:t>	</a:t>
            </a:r>
          </a:p>
          <a:p>
            <a:pPr eaLnBrk="1" hangingPunct="1">
              <a:lnSpc>
                <a:spcPct val="90000"/>
              </a:lnSpc>
              <a:buFont typeface="Wingdings 3" pitchFamily="18" charset="2"/>
              <a:buNone/>
            </a:pPr>
            <a:r>
              <a:rPr lang="en-US" sz="2400" b="1" dirty="0">
                <a:ea typeface="ＭＳ Ｐゴシック" charset="-128"/>
              </a:rPr>
              <a:t>	Judge: </a:t>
            </a:r>
            <a:r>
              <a:rPr lang="ja-JP" altLang="en-US" sz="2400" dirty="0">
                <a:ea typeface="ＭＳ Ｐゴシック" charset="-128"/>
              </a:rPr>
              <a:t>“</a:t>
            </a:r>
            <a:r>
              <a:rPr lang="en-US" altLang="ja-JP" sz="2400" dirty="0">
                <a:ea typeface="ＭＳ Ｐゴシック" charset="-128"/>
              </a:rPr>
              <a:t>Any objections?</a:t>
            </a:r>
            <a:r>
              <a:rPr lang="ja-JP" altLang="en-US" sz="2400" dirty="0">
                <a:ea typeface="ＭＳ Ｐゴシック" charset="-128"/>
              </a:rPr>
              <a:t>”</a:t>
            </a:r>
            <a:endParaRPr lang="en-US" altLang="ja-JP" sz="2400" dirty="0">
              <a:ea typeface="ＭＳ Ｐゴシック" charset="-128"/>
            </a:endParaRPr>
          </a:p>
          <a:p>
            <a:pPr eaLnBrk="1" hangingPunct="1">
              <a:lnSpc>
                <a:spcPct val="90000"/>
              </a:lnSpc>
              <a:buFont typeface="Wingdings 3" pitchFamily="18" charset="2"/>
              <a:buNone/>
            </a:pPr>
            <a:r>
              <a:rPr lang="en-US" sz="2400" dirty="0">
                <a:ea typeface="ＭＳ Ｐゴシック" charset="-128"/>
              </a:rPr>
              <a:t> </a:t>
            </a:r>
          </a:p>
          <a:p>
            <a:pPr eaLnBrk="1" hangingPunct="1">
              <a:lnSpc>
                <a:spcPct val="80000"/>
              </a:lnSpc>
              <a:spcBef>
                <a:spcPts val="1200"/>
              </a:spcBef>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220</a:t>
            </a:fld>
            <a:endParaRPr lang="en-US" dirty="0"/>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Judicial Notice</a:t>
            </a:r>
          </a:p>
        </p:txBody>
      </p:sp>
      <p:pic>
        <p:nvPicPr>
          <p:cNvPr id="3522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2261" name="Content Placeholder 6"/>
          <p:cNvSpPr>
            <a:spLocks noGrp="1"/>
          </p:cNvSpPr>
          <p:nvPr>
            <p:ph idx="1"/>
          </p:nvPr>
        </p:nvSpPr>
        <p:spPr>
          <a:xfrm>
            <a:off x="457200" y="1709738"/>
            <a:ext cx="8229600" cy="4310062"/>
          </a:xfrm>
        </p:spPr>
        <p:txBody>
          <a:bodyPr/>
          <a:lstStyle/>
          <a:p>
            <a:pPr eaLnBrk="1" hangingPunct="1">
              <a:lnSpc>
                <a:spcPct val="90000"/>
              </a:lnSpc>
              <a:buFont typeface="Wingdings 3" pitchFamily="18" charset="2"/>
              <a:buNone/>
            </a:pPr>
            <a:r>
              <a:rPr lang="en-US" sz="2400" dirty="0">
                <a:ea typeface="ＭＳ Ｐゴシック" charset="-128"/>
              </a:rPr>
              <a:t>   </a:t>
            </a:r>
            <a:r>
              <a:rPr lang="en-US" sz="2400" b="1" dirty="0">
                <a:ea typeface="ＭＳ Ｐゴシック" charset="-128"/>
              </a:rPr>
              <a:t>Defense Lawyer: </a:t>
            </a:r>
            <a:r>
              <a:rPr lang="ja-JP" altLang="en-US" sz="2400">
                <a:ea typeface="ＭＳ Ｐゴシック" charset="-128"/>
              </a:rPr>
              <a:t>“</a:t>
            </a:r>
            <a:r>
              <a:rPr lang="en-US" altLang="ja-JP" sz="2400" dirty="0">
                <a:ea typeface="ＭＳ Ｐゴシック" charset="-128"/>
              </a:rPr>
              <a:t>I object, this is an improper use of judicial notice.</a:t>
            </a:r>
            <a:r>
              <a:rPr lang="ja-JP" altLang="en-US" sz="2400">
                <a:ea typeface="ＭＳ Ｐゴシック" charset="-128"/>
              </a:rPr>
              <a:t>”</a:t>
            </a:r>
            <a:r>
              <a:rPr lang="en-US" altLang="ja-JP" sz="2400" dirty="0">
                <a:ea typeface="ＭＳ Ｐゴシック" charset="-128"/>
              </a:rPr>
              <a:t> </a:t>
            </a:r>
          </a:p>
          <a:p>
            <a:pPr eaLnBrk="1" hangingPunct="1">
              <a:lnSpc>
                <a:spcPct val="90000"/>
              </a:lnSpc>
              <a:buFont typeface="Wingdings 3" pitchFamily="18" charset="2"/>
              <a:buNone/>
            </a:pPr>
            <a:r>
              <a:rPr lang="en-US" sz="2400" dirty="0">
                <a:ea typeface="ＭＳ Ｐゴシック" charset="-128"/>
              </a:rPr>
              <a:t>   </a:t>
            </a:r>
          </a:p>
          <a:p>
            <a:pPr eaLnBrk="1" hangingPunct="1">
              <a:lnSpc>
                <a:spcPct val="90000"/>
              </a:lnSpc>
              <a:buFont typeface="Wingdings 3" pitchFamily="18" charset="2"/>
              <a:buNone/>
            </a:pPr>
            <a:r>
              <a:rPr lang="en-US" sz="2400" b="1" dirty="0">
                <a:ea typeface="ＭＳ Ｐゴシック" charset="-128"/>
              </a:rPr>
              <a:t>   Judge: </a:t>
            </a:r>
            <a:r>
              <a:rPr lang="ja-JP" altLang="en-US" sz="2400">
                <a:ea typeface="ＭＳ Ｐゴシック" charset="-128"/>
              </a:rPr>
              <a:t>“</a:t>
            </a:r>
            <a:r>
              <a:rPr lang="en-US" altLang="ja-JP" sz="2400" dirty="0">
                <a:ea typeface="ＭＳ Ｐゴシック" charset="-128"/>
              </a:rPr>
              <a:t>Objection overruled, the map will come into evidence pursuant to </a:t>
            </a:r>
            <a:r>
              <a:rPr lang="en-US" altLang="ja-JP" sz="2400" dirty="0" err="1">
                <a:ea typeface="ＭＳ Ｐゴシック" charset="-128"/>
              </a:rPr>
              <a:t>Ev</a:t>
            </a:r>
            <a:r>
              <a:rPr lang="en-US" altLang="ja-JP" sz="2400" dirty="0">
                <a:ea typeface="ＭＳ Ｐゴシック" charset="-128"/>
              </a:rPr>
              <a:t>. C. 452 – it is a classic item for the court to take judicial notice of.</a:t>
            </a:r>
            <a:r>
              <a:rPr lang="ja-JP" altLang="en-US" sz="2400">
                <a:ea typeface="ＭＳ Ｐゴシック" charset="-128"/>
              </a:rPr>
              <a:t>”</a:t>
            </a:r>
            <a:endParaRPr lang="en-US" altLang="ja-JP" sz="2400" dirty="0">
              <a:ea typeface="ＭＳ Ｐゴシック" charset="-128"/>
            </a:endParaRPr>
          </a:p>
          <a:p>
            <a:pPr eaLnBrk="1" hangingPunct="1">
              <a:lnSpc>
                <a:spcPct val="80000"/>
              </a:lnSpc>
              <a:spcBef>
                <a:spcPts val="1200"/>
              </a:spcBef>
            </a:pPr>
            <a:endParaRPr lang="en-US" sz="2400" dirty="0">
              <a:ea typeface="ＭＳ Ｐゴシック" charset="-128"/>
            </a:endParaRPr>
          </a:p>
          <a:p>
            <a:pPr eaLnBrk="1" hangingPunct="1">
              <a:lnSpc>
                <a:spcPct val="80000"/>
              </a:lnSpc>
              <a:spcBef>
                <a:spcPts val="1200"/>
              </a:spcBef>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221</a:t>
            </a:fld>
            <a:endParaRPr lang="en-US" dirty="0"/>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Stipulations</a:t>
            </a:r>
            <a:br>
              <a:rPr lang="en-US" sz="3500" dirty="0">
                <a:solidFill>
                  <a:schemeClr val="bg1"/>
                </a:solidFill>
                <a:ea typeface="+mj-ea"/>
              </a:rPr>
            </a:br>
            <a:r>
              <a:rPr lang="en-US" sz="2000" dirty="0">
                <a:solidFill>
                  <a:schemeClr val="bg1"/>
                </a:solidFill>
                <a:ea typeface="+mj-ea"/>
              </a:rPr>
              <a:t>Summary</a:t>
            </a:r>
          </a:p>
        </p:txBody>
      </p:sp>
      <p:pic>
        <p:nvPicPr>
          <p:cNvPr id="3543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4309" name="Content Placeholder 6"/>
          <p:cNvSpPr>
            <a:spLocks noGrp="1"/>
          </p:cNvSpPr>
          <p:nvPr>
            <p:ph idx="1"/>
          </p:nvPr>
        </p:nvSpPr>
        <p:spPr>
          <a:xfrm>
            <a:off x="457200" y="1709738"/>
            <a:ext cx="8229600" cy="4310062"/>
          </a:xfrm>
        </p:spPr>
        <p:txBody>
          <a:bodyPr/>
          <a:lstStyle/>
          <a:p>
            <a:pPr eaLnBrk="1" hangingPunct="1">
              <a:lnSpc>
                <a:spcPct val="90000"/>
              </a:lnSpc>
            </a:pPr>
            <a:r>
              <a:rPr lang="en-US" dirty="0">
                <a:ea typeface="ＭＳ Ｐゴシック" charset="-128"/>
              </a:rPr>
              <a:t>If Counsel stipulate to any fact, then the stipulation is a pleading that may: </a:t>
            </a:r>
          </a:p>
          <a:p>
            <a:pPr lvl="1" eaLnBrk="1" hangingPunct="1">
              <a:lnSpc>
                <a:spcPct val="90000"/>
              </a:lnSpc>
            </a:pPr>
            <a:r>
              <a:rPr lang="en-US" dirty="0">
                <a:ea typeface="ＭＳ Ｐゴシック" charset="-128"/>
              </a:rPr>
              <a:t>be admitted into evidence</a:t>
            </a:r>
          </a:p>
          <a:p>
            <a:pPr lvl="1" eaLnBrk="1" hangingPunct="1">
              <a:lnSpc>
                <a:spcPct val="90000"/>
              </a:lnSpc>
            </a:pPr>
            <a:r>
              <a:rPr lang="en-US" dirty="0">
                <a:ea typeface="ＭＳ Ｐゴシック" charset="-128"/>
              </a:rPr>
              <a:t>be the subject of an instruction that the facts stipulated are deemed </a:t>
            </a:r>
            <a:r>
              <a:rPr lang="ja-JP" altLang="en-US" dirty="0">
                <a:ea typeface="ＭＳ Ｐゴシック" charset="-128"/>
              </a:rPr>
              <a:t>“</a:t>
            </a:r>
            <a:r>
              <a:rPr lang="en-US" altLang="ja-JP" dirty="0">
                <a:ea typeface="ＭＳ Ｐゴシック" charset="-128"/>
              </a:rPr>
              <a:t>conclusively proven</a:t>
            </a:r>
            <a:r>
              <a:rPr lang="ja-JP" altLang="en-US" dirty="0">
                <a:ea typeface="ＭＳ Ｐゴシック" charset="-128"/>
              </a:rPr>
              <a:t>”</a:t>
            </a:r>
            <a:endParaRPr lang="en-US" altLang="ja-JP" dirty="0">
              <a:ea typeface="ＭＳ Ｐゴシック" charset="-128"/>
            </a:endParaRPr>
          </a:p>
          <a:p>
            <a:pPr lvl="1" eaLnBrk="1" hangingPunct="1">
              <a:lnSpc>
                <a:spcPct val="90000"/>
              </a:lnSpc>
            </a:pPr>
            <a:r>
              <a:rPr lang="en-US" dirty="0">
                <a:ea typeface="ＭＳ Ｐゴシック" charset="-128"/>
              </a:rPr>
              <a:t>be blown up as demonstrative evidence to show the jury</a:t>
            </a:r>
          </a:p>
          <a:p>
            <a:pPr lvl="1" eaLnBrk="1" hangingPunct="1">
              <a:lnSpc>
                <a:spcPct val="90000"/>
              </a:lnSpc>
            </a:pPr>
            <a:r>
              <a:rPr lang="en-US" dirty="0">
                <a:ea typeface="ＭＳ Ｐゴシック" charset="-128"/>
              </a:rPr>
              <a:t>be allowed to go back into the jury deliberation room as admissible evidence</a:t>
            </a:r>
          </a:p>
          <a:p>
            <a:pPr eaLnBrk="1" hangingPunct="1">
              <a:lnSpc>
                <a:spcPct val="80000"/>
              </a:lnSpc>
              <a:spcBef>
                <a:spcPts val="1200"/>
              </a:spcBef>
              <a:buFont typeface="Wingdings 3" pitchFamily="18" charset="2"/>
              <a:buNone/>
            </a:pPr>
            <a:endParaRPr lang="en-US" sz="2400" dirty="0">
              <a:ea typeface="ＭＳ Ｐゴシック" charset="-128"/>
            </a:endParaRPr>
          </a:p>
          <a:p>
            <a:pPr eaLnBrk="1" hangingPunct="1">
              <a:lnSpc>
                <a:spcPct val="80000"/>
              </a:lnSpc>
              <a:spcBef>
                <a:spcPts val="1200"/>
              </a:spcBef>
            </a:pPr>
            <a:endParaRPr lang="en-US" sz="2400" dirty="0">
              <a:ea typeface="ＭＳ Ｐゴシック" charset="-128"/>
            </a:endParaRPr>
          </a:p>
          <a:p>
            <a:pPr eaLnBrk="1" hangingPunct="1">
              <a:lnSpc>
                <a:spcPct val="90000"/>
              </a:lnSpc>
            </a:pPr>
            <a:endParaRPr lang="en-US" sz="2200" dirty="0">
              <a:ea typeface="ＭＳ Ｐゴシック" charset="-128"/>
            </a:endParaRPr>
          </a:p>
        </p:txBody>
      </p: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222</a:t>
            </a:fld>
            <a:endParaRPr lang="en-US" dirty="0"/>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6354"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Part 10:  </a:t>
            </a:r>
            <a:br>
              <a:rPr lang="en-US" sz="5000" dirty="0">
                <a:solidFill>
                  <a:schemeClr val="bg1"/>
                </a:solidFill>
                <a:ea typeface="+mj-ea"/>
              </a:rPr>
            </a:br>
            <a:r>
              <a:rPr lang="en-US" sz="5000" dirty="0">
                <a:solidFill>
                  <a:schemeClr val="bg1"/>
                </a:solidFill>
                <a:ea typeface="+mj-ea"/>
              </a:rPr>
              <a:t>Hearsay</a:t>
            </a:r>
          </a:p>
        </p:txBody>
      </p:sp>
      <p:pic>
        <p:nvPicPr>
          <p:cNvPr id="356356"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223</a:t>
            </a:fld>
            <a:endParaRPr lang="en-US" dirty="0"/>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Hearsay</a:t>
            </a:r>
            <a:br>
              <a:rPr lang="en-US" sz="3500" dirty="0">
                <a:solidFill>
                  <a:schemeClr val="bg1"/>
                </a:solidFill>
                <a:ea typeface="+mj-ea"/>
              </a:rPr>
            </a:br>
            <a:r>
              <a:rPr lang="en-US" sz="2000" dirty="0">
                <a:solidFill>
                  <a:schemeClr val="bg1"/>
                </a:solidFill>
                <a:ea typeface="+mj-ea"/>
              </a:rPr>
              <a:t>Summary</a:t>
            </a:r>
          </a:p>
        </p:txBody>
      </p:sp>
      <p:pic>
        <p:nvPicPr>
          <p:cNvPr id="3584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58406" name="Rectangle 3"/>
          <p:cNvSpPr txBox="1">
            <a:spLocks noChangeArrowheads="1"/>
          </p:cNvSpPr>
          <p:nvPr/>
        </p:nvSpPr>
        <p:spPr bwMode="auto">
          <a:xfrm>
            <a:off x="609600" y="1798638"/>
            <a:ext cx="8229600" cy="45259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000" dirty="0" err="1">
                <a:latin typeface="Lucida Sans Unicode" pitchFamily="34" charset="0"/>
              </a:rPr>
              <a:t>Ev</a:t>
            </a:r>
            <a:r>
              <a:rPr lang="en-US" sz="2000" dirty="0">
                <a:latin typeface="Lucida Sans Unicode" pitchFamily="34" charset="0"/>
              </a:rPr>
              <a:t>. C. 1200. The Hearsay Rule</a:t>
            </a:r>
          </a:p>
          <a:p>
            <a:pPr marL="365125" indent="-255588">
              <a:lnSpc>
                <a:spcPct val="80000"/>
              </a:lnSpc>
              <a:spcBef>
                <a:spcPts val="400"/>
              </a:spcBef>
              <a:buClr>
                <a:schemeClr val="accent1"/>
              </a:buClr>
              <a:buSzPct val="68000"/>
            </a:pPr>
            <a:endParaRPr lang="en-US" sz="2000" dirty="0">
              <a:latin typeface="Lucida Sans Unicode" pitchFamily="34" charset="0"/>
            </a:endParaRPr>
          </a:p>
          <a:p>
            <a:pPr marL="365125" indent="-255588">
              <a:lnSpc>
                <a:spcPct val="80000"/>
              </a:lnSpc>
              <a:spcBef>
                <a:spcPts val="400"/>
              </a:spcBef>
              <a:buClr>
                <a:schemeClr val="accent1"/>
              </a:buClr>
              <a:buSzPct val="68000"/>
            </a:pPr>
            <a:r>
              <a:rPr lang="en-US" sz="2000" dirty="0">
                <a:latin typeface="Lucida Sans Unicode" pitchFamily="34" charset="0"/>
              </a:rPr>
              <a:t>		(a) "Hearsay evidence" is evidence of a statement that was made other than by a witness while testifying at the hearing and that is offered to prove the truth of the matter stated.</a:t>
            </a:r>
          </a:p>
          <a:p>
            <a:pPr marL="365125" indent="-255588">
              <a:lnSpc>
                <a:spcPct val="80000"/>
              </a:lnSpc>
              <a:spcBef>
                <a:spcPts val="400"/>
              </a:spcBef>
              <a:buClr>
                <a:schemeClr val="accent1"/>
              </a:buClr>
              <a:buSzPct val="68000"/>
            </a:pPr>
            <a:r>
              <a:rPr lang="en-US" sz="2000" dirty="0">
                <a:latin typeface="Lucida Sans Unicode" pitchFamily="34" charset="0"/>
              </a:rPr>
              <a:t>		</a:t>
            </a:r>
          </a:p>
          <a:p>
            <a:pPr marL="365125" indent="-255588">
              <a:lnSpc>
                <a:spcPct val="80000"/>
              </a:lnSpc>
              <a:spcBef>
                <a:spcPts val="400"/>
              </a:spcBef>
              <a:buClr>
                <a:schemeClr val="accent1"/>
              </a:buClr>
              <a:buSzPct val="68000"/>
            </a:pPr>
            <a:r>
              <a:rPr lang="en-US" sz="2000" dirty="0">
                <a:latin typeface="Lucida Sans Unicode" pitchFamily="34" charset="0"/>
              </a:rPr>
              <a:t>		(b) Except as provided by law, hearsay evidence is inadmissible.</a:t>
            </a:r>
          </a:p>
          <a:p>
            <a:pPr marL="365125" indent="-255588">
              <a:lnSpc>
                <a:spcPct val="80000"/>
              </a:lnSpc>
              <a:spcBef>
                <a:spcPts val="400"/>
              </a:spcBef>
              <a:buClr>
                <a:schemeClr val="accent1"/>
              </a:buClr>
              <a:buSzPct val="68000"/>
            </a:pPr>
            <a:r>
              <a:rPr lang="en-US" sz="2000" dirty="0">
                <a:latin typeface="Lucida Sans Unicode" pitchFamily="34" charset="0"/>
              </a:rPr>
              <a:t>		</a:t>
            </a:r>
          </a:p>
          <a:p>
            <a:pPr marL="365125" indent="-255588">
              <a:lnSpc>
                <a:spcPct val="80000"/>
              </a:lnSpc>
              <a:spcBef>
                <a:spcPts val="400"/>
              </a:spcBef>
              <a:buClr>
                <a:schemeClr val="accent1"/>
              </a:buClr>
              <a:buSzPct val="68000"/>
            </a:pPr>
            <a:r>
              <a:rPr lang="en-US" sz="2000" dirty="0">
                <a:latin typeface="Lucida Sans Unicode" pitchFamily="34" charset="0"/>
              </a:rPr>
              <a:t>		(c) This section shall be known and may be cited as The Hearsay Rule.</a:t>
            </a:r>
          </a:p>
          <a:p>
            <a:pPr marL="365125" indent="-255588">
              <a:lnSpc>
                <a:spcPct val="80000"/>
              </a:lnSpc>
              <a:spcBef>
                <a:spcPts val="400"/>
              </a:spcBef>
              <a:buClr>
                <a:schemeClr val="accent1"/>
              </a:buClr>
              <a:buSzPct val="68000"/>
            </a:pPr>
            <a:endParaRPr lang="en-US" sz="2000" dirty="0">
              <a:latin typeface="Lucida Sans Unicode" pitchFamily="34" charset="0"/>
            </a:endParaRPr>
          </a:p>
          <a:p>
            <a:pPr marL="365125" indent="-255588">
              <a:lnSpc>
                <a:spcPct val="80000"/>
              </a:lnSpc>
              <a:spcBef>
                <a:spcPts val="400"/>
              </a:spcBef>
              <a:buClr>
                <a:schemeClr val="accent1"/>
              </a:buClr>
              <a:buSzPct val="68000"/>
              <a:buFont typeface="Arial" pitchFamily="34" charset="0"/>
              <a:buChar char="•"/>
            </a:pPr>
            <a:r>
              <a:rPr lang="en-US" sz="2000" dirty="0" err="1">
                <a:latin typeface="Lucida Sans Unicode" pitchFamily="34" charset="0"/>
                <a:cs typeface="Lucida Sans Unicode" pitchFamily="34" charset="0"/>
              </a:rPr>
              <a:t>Ev</a:t>
            </a:r>
            <a:r>
              <a:rPr lang="en-US" sz="2000" dirty="0">
                <a:latin typeface="Lucida Sans Unicode" pitchFamily="34" charset="0"/>
                <a:cs typeface="Lucida Sans Unicode" pitchFamily="34" charset="0"/>
              </a:rPr>
              <a:t>. C. 225 </a:t>
            </a:r>
            <a:r>
              <a:rPr lang="ja-JP" altLang="en-US" sz="2000" dirty="0">
                <a:latin typeface="Lucida Sans Unicode" pitchFamily="34" charset="0"/>
                <a:cs typeface="Lucida Sans Unicode" pitchFamily="34" charset="0"/>
              </a:rPr>
              <a:t>“</a:t>
            </a:r>
            <a:r>
              <a:rPr lang="en-US" altLang="ja-JP" sz="2000" dirty="0">
                <a:latin typeface="Lucida Sans Unicode" pitchFamily="34" charset="0"/>
                <a:cs typeface="Lucida Sans Unicode" pitchFamily="34" charset="0"/>
              </a:rPr>
              <a:t>Statement</a:t>
            </a:r>
            <a:r>
              <a:rPr lang="ja-JP" altLang="en-US" sz="2000" dirty="0">
                <a:latin typeface="Lucida Sans Unicode" pitchFamily="34" charset="0"/>
                <a:cs typeface="Lucida Sans Unicode" pitchFamily="34" charset="0"/>
              </a:rPr>
              <a:t>”</a:t>
            </a:r>
            <a:r>
              <a:rPr lang="en-US" altLang="ja-JP" sz="2000" dirty="0">
                <a:latin typeface="Lucida Sans Unicode" pitchFamily="34" charset="0"/>
                <a:cs typeface="Lucida Sans Unicode" pitchFamily="34" charset="0"/>
              </a:rPr>
              <a:t> means (a) oral or written verbal expression or (b) nonverbal conduct of a person intended by him as a substitute for oral or written verbal expression. </a:t>
            </a:r>
            <a:r>
              <a:rPr lang="en-US" altLang="ja-JP" sz="2000" dirty="0"/>
              <a:t>	</a:t>
            </a:r>
          </a:p>
          <a:p>
            <a:pPr marL="365125" indent="-255588">
              <a:lnSpc>
                <a:spcPct val="80000"/>
              </a:lnSpc>
              <a:spcBef>
                <a:spcPts val="400"/>
              </a:spcBef>
              <a:buClr>
                <a:schemeClr val="accent1"/>
              </a:buClr>
              <a:buSzPct val="68000"/>
              <a:buFont typeface="Arial" pitchFamily="34" charset="0"/>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224</a:t>
            </a:fld>
            <a:endParaRPr lang="en-US"/>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Hearsay Evidence</a:t>
            </a:r>
          </a:p>
        </p:txBody>
      </p:sp>
      <p:pic>
        <p:nvPicPr>
          <p:cNvPr id="3624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62502" name="Rectangle 3"/>
          <p:cNvSpPr txBox="1">
            <a:spLocks noChangeArrowheads="1"/>
          </p:cNvSpPr>
          <p:nvPr/>
        </p:nvSpPr>
        <p:spPr bwMode="auto">
          <a:xfrm>
            <a:off x="609600" y="1798638"/>
            <a:ext cx="8229600" cy="2697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r>
              <a:rPr lang="en-US" sz="2200" dirty="0">
                <a:latin typeface="Lucida Sans Unicode" pitchFamily="34" charset="0"/>
              </a:rPr>
              <a:t>What is “Hearsay evidence?”</a:t>
            </a:r>
          </a:p>
          <a:p>
            <a:pPr marL="365125" indent="-255588">
              <a:lnSpc>
                <a:spcPct val="80000"/>
              </a:lnSpc>
              <a:spcBef>
                <a:spcPts val="400"/>
              </a:spcBef>
              <a:buClr>
                <a:schemeClr val="accent1"/>
              </a:buClr>
              <a:buSzPct val="68000"/>
            </a:pPr>
            <a:endParaRPr lang="en-US" altLang="ja-JP"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225</a:t>
            </a:fld>
            <a:endParaRPr lang="en-US" dirty="0"/>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Hearsay Evidence</a:t>
            </a:r>
          </a:p>
        </p:txBody>
      </p:sp>
      <p:pic>
        <p:nvPicPr>
          <p:cNvPr id="3624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62502" name="Rectangle 3"/>
          <p:cNvSpPr txBox="1">
            <a:spLocks noChangeArrowheads="1"/>
          </p:cNvSpPr>
          <p:nvPr/>
        </p:nvSpPr>
        <p:spPr bwMode="auto">
          <a:xfrm>
            <a:off x="609600" y="1798638"/>
            <a:ext cx="8229600" cy="2697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r>
              <a:rPr lang="en-US" sz="2200" dirty="0">
                <a:latin typeface="Lucida Sans Unicode" pitchFamily="34" charset="0"/>
              </a:rPr>
              <a:t>What is “Hearsay evidence?”</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"Hearsay evidence" is a statement or evidence of a statement that was made other than by a witness while testifying at the hearing and that is offered to prove the truth of the matter stated.</a:t>
            </a:r>
            <a:endParaRPr lang="en-US" altLang="ja-JP" sz="2200" dirty="0">
              <a:latin typeface="Lucida Sans Unicode" pitchFamily="34" charset="0"/>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226</a:t>
            </a:fld>
            <a:endParaRPr lang="en-US" dirty="0"/>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Which of the Following is Hearsay Evidence?</a:t>
            </a:r>
          </a:p>
        </p:txBody>
      </p:sp>
      <p:pic>
        <p:nvPicPr>
          <p:cNvPr id="3665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13" name="Rectangle 3"/>
          <p:cNvSpPr txBox="1">
            <a:spLocks noChangeArrowheads="1"/>
          </p:cNvSpPr>
          <p:nvPr/>
        </p:nvSpPr>
        <p:spPr>
          <a:xfrm>
            <a:off x="609600" y="1798638"/>
            <a:ext cx="8229600" cy="3459162"/>
          </a:xfrm>
          <a:prstGeom prst="rect">
            <a:avLst/>
          </a:prstGeom>
        </p:spPr>
        <p:txBody>
          <a:bodyPr/>
          <a:lstStyle/>
          <a:p>
            <a:pPr marL="365760" indent="-256032" fontAlgn="auto">
              <a:lnSpc>
                <a:spcPct val="80000"/>
              </a:lnSpc>
              <a:spcBef>
                <a:spcPts val="400"/>
              </a:spcBef>
              <a:spcAft>
                <a:spcPts val="0"/>
              </a:spcAft>
              <a:buClr>
                <a:schemeClr val="accent1"/>
              </a:buClr>
              <a:buSzPct val="68000"/>
              <a:defRPr/>
            </a:pPr>
            <a:r>
              <a:rPr lang="en-US" sz="2200" i="1" dirty="0">
                <a:latin typeface="+mn-lt"/>
                <a:ea typeface="+mn-ea"/>
              </a:rPr>
              <a:t>Which of the following is/are Hearsay Evidence?</a:t>
            </a:r>
          </a:p>
          <a:p>
            <a:pPr marL="365760" indent="-256032" fontAlgn="auto">
              <a:lnSpc>
                <a:spcPct val="80000"/>
              </a:lnSpc>
              <a:spcBef>
                <a:spcPts val="400"/>
              </a:spcBef>
              <a:spcAft>
                <a:spcPts val="0"/>
              </a:spcAft>
              <a:buClr>
                <a:schemeClr val="accent1"/>
              </a:buClr>
              <a:buSzPct val="68000"/>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Report of medical expert witness</a:t>
            </a: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Resume of expert witness</a:t>
            </a: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Written statement of witness given before trial</a:t>
            </a: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Medical article relied upon by expert to form opinion</a:t>
            </a: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Article written by expert in field</a:t>
            </a: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Police report </a:t>
            </a: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Medical records of plaintiff</a:t>
            </a: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Incident report prepared by security guard</a:t>
            </a: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382000" y="6408738"/>
            <a:ext cx="631825" cy="365125"/>
          </a:xfrm>
        </p:spPr>
        <p:txBody>
          <a:bodyPr/>
          <a:lstStyle/>
          <a:p>
            <a:fld id="{2371B9ED-B519-4823-941E-6B66CBD1E6FC}" type="slidenum">
              <a:rPr lang="en-US" smtClean="0"/>
              <a:pPr/>
              <a:t>227</a:t>
            </a:fld>
            <a:endParaRPr lang="en-US"/>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Which of the Following is Hearsay Evidence?</a:t>
            </a:r>
          </a:p>
        </p:txBody>
      </p:sp>
      <p:pic>
        <p:nvPicPr>
          <p:cNvPr id="3686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13" name="Rectangle 3"/>
          <p:cNvSpPr txBox="1">
            <a:spLocks noChangeArrowheads="1"/>
          </p:cNvSpPr>
          <p:nvPr/>
        </p:nvSpPr>
        <p:spPr>
          <a:xfrm>
            <a:off x="609600" y="1798638"/>
            <a:ext cx="8229600" cy="3459162"/>
          </a:xfrm>
          <a:prstGeom prst="rect">
            <a:avLst/>
          </a:prstGeom>
        </p:spPr>
        <p:txBody>
          <a:bodyPr/>
          <a:lstStyle/>
          <a:p>
            <a:pPr marL="365760" indent="-256032" fontAlgn="auto">
              <a:lnSpc>
                <a:spcPct val="80000"/>
              </a:lnSpc>
              <a:spcBef>
                <a:spcPts val="400"/>
              </a:spcBef>
              <a:spcAft>
                <a:spcPts val="0"/>
              </a:spcAft>
              <a:buClr>
                <a:schemeClr val="accent1"/>
              </a:buClr>
              <a:buSzPct val="68000"/>
              <a:buFont typeface="Wingdings 3"/>
              <a:buChar char=""/>
              <a:defRPr/>
            </a:pPr>
            <a:endParaRPr lang="en-US" sz="24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4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4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r>
              <a:rPr lang="en-US" sz="2400" dirty="0">
                <a:latin typeface="+mn-lt"/>
                <a:ea typeface="+mn-ea"/>
              </a:rPr>
              <a:t>ANSWER: All of them</a:t>
            </a: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228</a:t>
            </a:fld>
            <a:endParaRPr lang="en-US"/>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Key Hearsay Exceptions</a:t>
            </a:r>
            <a:br>
              <a:rPr lang="en-US" sz="3500" dirty="0">
                <a:solidFill>
                  <a:schemeClr val="bg1"/>
                </a:solidFill>
                <a:ea typeface="+mj-ea"/>
              </a:rPr>
            </a:br>
            <a:r>
              <a:rPr lang="en-US" sz="2000" dirty="0">
                <a:solidFill>
                  <a:schemeClr val="bg1"/>
                </a:solidFill>
                <a:ea typeface="+mj-ea"/>
              </a:rPr>
              <a:t>Summary</a:t>
            </a:r>
          </a:p>
        </p:txBody>
      </p:sp>
      <p:pic>
        <p:nvPicPr>
          <p:cNvPr id="3706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70694" name="Rectangle 3"/>
          <p:cNvSpPr>
            <a:spLocks noGrp="1" noChangeArrowheads="1"/>
          </p:cNvSpPr>
          <p:nvPr>
            <p:ph idx="1"/>
          </p:nvPr>
        </p:nvSpPr>
        <p:spPr>
          <a:xfrm>
            <a:off x="609600" y="1676400"/>
            <a:ext cx="8229600" cy="6705600"/>
          </a:xfrm>
        </p:spPr>
        <p:txBody>
          <a:bodyPr/>
          <a:lstStyle/>
          <a:p>
            <a:pPr eaLnBrk="1" hangingPunct="1">
              <a:lnSpc>
                <a:spcPct val="80000"/>
              </a:lnSpc>
            </a:pPr>
            <a:endParaRPr lang="en-US" sz="2200" b="1" dirty="0">
              <a:ea typeface="ＭＳ Ｐゴシック" charset="-128"/>
            </a:endParaRPr>
          </a:p>
          <a:p>
            <a:pPr eaLnBrk="1" hangingPunct="1">
              <a:lnSpc>
                <a:spcPct val="80000"/>
              </a:lnSpc>
            </a:pPr>
            <a:r>
              <a:rPr lang="en-US" sz="2200" b="1" dirty="0">
                <a:ea typeface="ＭＳ Ｐゴシック" charset="-128"/>
              </a:rPr>
              <a:t>Party Admissions</a:t>
            </a:r>
            <a:r>
              <a:rPr lang="en-US" sz="2200" dirty="0">
                <a:ea typeface="ＭＳ Ｐゴシック" charset="-128"/>
              </a:rPr>
              <a:t>  1220-27</a:t>
            </a:r>
          </a:p>
          <a:p>
            <a:pPr eaLnBrk="1" hangingPunct="1">
              <a:lnSpc>
                <a:spcPct val="80000"/>
              </a:lnSpc>
            </a:pPr>
            <a:r>
              <a:rPr lang="en-US" sz="2200" b="1" dirty="0">
                <a:ea typeface="ＭＳ Ｐゴシック" charset="-128"/>
              </a:rPr>
              <a:t>Non-Party Declaration Against Interest</a:t>
            </a:r>
            <a:r>
              <a:rPr lang="en-US" sz="2200" dirty="0">
                <a:ea typeface="ＭＳ Ｐゴシック" charset="-128"/>
              </a:rPr>
              <a:t>  1230</a:t>
            </a:r>
          </a:p>
          <a:p>
            <a:pPr eaLnBrk="1" hangingPunct="1">
              <a:lnSpc>
                <a:spcPct val="80000"/>
              </a:lnSpc>
            </a:pPr>
            <a:r>
              <a:rPr lang="en-US" sz="2200" dirty="0">
                <a:ea typeface="ＭＳ Ｐゴシック" charset="-128"/>
              </a:rPr>
              <a:t>Prior statement by witness testifying </a:t>
            </a:r>
            <a:endParaRPr lang="en-US" sz="2200" b="1" dirty="0">
              <a:ea typeface="ＭＳ Ｐゴシック" charset="-128"/>
            </a:endParaRPr>
          </a:p>
          <a:p>
            <a:pPr lvl="1" eaLnBrk="1" hangingPunct="1">
              <a:lnSpc>
                <a:spcPct val="80000"/>
              </a:lnSpc>
            </a:pPr>
            <a:r>
              <a:rPr lang="en-US" sz="2200" b="1" dirty="0">
                <a:ea typeface="ＭＳ Ｐゴシック" charset="-128"/>
              </a:rPr>
              <a:t>Prior Inconsistent Statement</a:t>
            </a:r>
            <a:r>
              <a:rPr lang="en-US" sz="2200" dirty="0">
                <a:ea typeface="ＭＳ Ｐゴシック" charset="-128"/>
              </a:rPr>
              <a:t>  1235 if contradiction of testimony in court</a:t>
            </a:r>
            <a:endParaRPr lang="en-US" sz="2200" b="1" dirty="0">
              <a:ea typeface="ＭＳ Ｐゴシック" charset="-128"/>
            </a:endParaRPr>
          </a:p>
          <a:p>
            <a:pPr lvl="1" eaLnBrk="1" hangingPunct="1">
              <a:lnSpc>
                <a:spcPct val="80000"/>
              </a:lnSpc>
            </a:pPr>
            <a:r>
              <a:rPr lang="en-US" sz="2200" b="1" dirty="0">
                <a:ea typeface="ＭＳ Ｐゴシック" charset="-128"/>
              </a:rPr>
              <a:t>Prior Consistent Statement</a:t>
            </a:r>
            <a:r>
              <a:rPr lang="en-US" sz="2200" dirty="0">
                <a:ea typeface="ＭＳ Ｐゴシック" charset="-128"/>
              </a:rPr>
              <a:t> 1236 and 791 </a:t>
            </a:r>
          </a:p>
          <a:p>
            <a:pPr lvl="2" eaLnBrk="1" hangingPunct="1">
              <a:lnSpc>
                <a:spcPct val="80000"/>
              </a:lnSpc>
            </a:pPr>
            <a:r>
              <a:rPr lang="en-US" sz="2200" dirty="0">
                <a:ea typeface="ＭＳ Ｐゴシック" charset="-128"/>
              </a:rPr>
              <a:t>If current testimony is attacked as fabricated, or </a:t>
            </a:r>
          </a:p>
          <a:p>
            <a:pPr lvl="2" eaLnBrk="1" hangingPunct="1">
              <a:lnSpc>
                <a:spcPct val="80000"/>
              </a:lnSpc>
            </a:pPr>
            <a:r>
              <a:rPr lang="en-US" sz="2200" dirty="0">
                <a:ea typeface="ＭＳ Ｐゴシック" charset="-128"/>
              </a:rPr>
              <a:t>a prior inconsistent statement has been used to	 attack witness</a:t>
            </a:r>
            <a:endParaRPr lang="en-US" sz="2200" b="1" dirty="0">
              <a:ea typeface="ＭＳ Ｐゴシック" charset="-128"/>
            </a:endParaRPr>
          </a:p>
          <a:p>
            <a:pPr lvl="1" eaLnBrk="1" hangingPunct="1">
              <a:lnSpc>
                <a:spcPct val="80000"/>
              </a:lnSpc>
            </a:pPr>
            <a:r>
              <a:rPr lang="en-US" sz="2200" b="1" dirty="0">
                <a:ea typeface="ＭＳ Ｐゴシック" charset="-128"/>
              </a:rPr>
              <a:t>Past Recollection Recorded</a:t>
            </a:r>
            <a:r>
              <a:rPr lang="en-US" sz="2200" dirty="0">
                <a:ea typeface="ＭＳ Ｐゴシック" charset="-128"/>
              </a:rPr>
              <a:t>  1237 – when insufficient memory in Court </a:t>
            </a:r>
          </a:p>
        </p:txBody>
      </p:sp>
      <p:sp>
        <p:nvSpPr>
          <p:cNvPr id="2" name="Slide Number Placeholder 1"/>
          <p:cNvSpPr>
            <a:spLocks noGrp="1"/>
          </p:cNvSpPr>
          <p:nvPr>
            <p:ph type="sldNum" sz="quarter" idx="12"/>
          </p:nvPr>
        </p:nvSpPr>
        <p:spPr>
          <a:xfrm>
            <a:off x="8382000" y="6408738"/>
            <a:ext cx="631825" cy="365125"/>
          </a:xfrm>
        </p:spPr>
        <p:txBody>
          <a:bodyPr/>
          <a:lstStyle/>
          <a:p>
            <a:fld id="{2371B9ED-B519-4823-941E-6B66CBD1E6FC}" type="slidenum">
              <a:rPr lang="en-US" smtClean="0"/>
              <a:pPr/>
              <a:t>229</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“Real Friends” </a:t>
            </a:r>
            <a:br>
              <a:rPr lang="en-US" sz="3600" dirty="0">
                <a:solidFill>
                  <a:schemeClr val="bg1"/>
                </a:solidFill>
              </a:rPr>
            </a:br>
            <a:r>
              <a:rPr lang="en-US" sz="3600" dirty="0">
                <a:solidFill>
                  <a:schemeClr val="bg1"/>
                </a:solidFill>
              </a:rPr>
              <a:t>The Systematic Approach</a:t>
            </a:r>
            <a:endParaRPr lang="en-US" sz="3500" b="0" dirty="0">
              <a:solidFill>
                <a:schemeClr val="bg1"/>
              </a:solidFill>
              <a:ea typeface="+mj-ea"/>
            </a:endParaRPr>
          </a:p>
        </p:txBody>
      </p:sp>
      <p:pic>
        <p:nvPicPr>
          <p:cNvPr id="348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821" name="Rectangle 12"/>
          <p:cNvSpPr>
            <a:spLocks noChangeArrowheads="1"/>
          </p:cNvSpPr>
          <p:nvPr/>
        </p:nvSpPr>
        <p:spPr bwMode="auto">
          <a:xfrm>
            <a:off x="1066799" y="2286000"/>
            <a:ext cx="7315201" cy="1549400"/>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buFont typeface="Wingdings 3" pitchFamily="18" charset="2"/>
              <a:buChar char=""/>
            </a:pPr>
            <a:r>
              <a:rPr lang="ja-JP" altLang="en-US" sz="2200" dirty="0">
                <a:latin typeface="Lucida Sans Unicode" pitchFamily="34" charset="0"/>
              </a:rPr>
              <a:t>“</a:t>
            </a:r>
            <a:r>
              <a:rPr lang="en-US" altLang="ja-JP" sz="2200" dirty="0">
                <a:latin typeface="Lucida Sans Unicode" pitchFamily="34" charset="0"/>
              </a:rPr>
              <a:t>Real Friends Have Evidence Lectures at 3:52 PM Frequently.</a:t>
            </a:r>
            <a:r>
              <a:rPr lang="ja-JP" altLang="en-US" sz="2200" dirty="0">
                <a:latin typeface="Lucida Sans Unicode" pitchFamily="34" charset="0"/>
              </a:rPr>
              <a:t>”</a:t>
            </a:r>
            <a:endParaRPr lang="en-US" altLang="ja-JP" sz="22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i="1" dirty="0">
                <a:latin typeface="Lucida Sans Unicode" pitchFamily="34" charset="0"/>
              </a:rPr>
              <a:t>What does that mean</a:t>
            </a:r>
            <a:r>
              <a:rPr lang="en-US" sz="2200" dirty="0">
                <a:latin typeface="Lucida Sans Unicode" pitchFamily="34" charset="0"/>
              </a:rPr>
              <a:t>?</a:t>
            </a:r>
          </a:p>
        </p:txBody>
      </p:sp>
      <p:sp>
        <p:nvSpPr>
          <p:cNvPr id="7" name="Rectangle 6"/>
          <p:cNvSpPr/>
          <p:nvPr/>
        </p:nvSpPr>
        <p:spPr>
          <a:xfrm>
            <a:off x="838200" y="1676400"/>
            <a:ext cx="4644220" cy="523220"/>
          </a:xfrm>
          <a:prstGeom prst="rect">
            <a:avLst/>
          </a:prstGeom>
        </p:spPr>
        <p:txBody>
          <a:bodyPr wrap="none">
            <a:spAutoFit/>
          </a:bodyPr>
          <a:lstStyle/>
          <a:p>
            <a:r>
              <a:rPr lang="en-US" sz="2800" dirty="0">
                <a:solidFill>
                  <a:srgbClr val="000000"/>
                </a:solidFill>
                <a:latin typeface="+mn-lt"/>
              </a:rPr>
              <a:t>What Do Real Friends Do?</a:t>
            </a:r>
          </a:p>
        </p:txBody>
      </p:sp>
      <p:sp>
        <p:nvSpPr>
          <p:cNvPr id="2" name="Slide Number Placeholder 1"/>
          <p:cNvSpPr>
            <a:spLocks noGrp="1"/>
          </p:cNvSpPr>
          <p:nvPr>
            <p:ph type="sldNum" sz="quarter" idx="12"/>
          </p:nvPr>
        </p:nvSpPr>
        <p:spPr/>
        <p:txBody>
          <a:bodyPr/>
          <a:lstStyle/>
          <a:p>
            <a:fld id="{2371B9ED-B519-4823-941E-6B66CBD1E6FC}" type="slidenum">
              <a:rPr lang="en-US" smtClean="0"/>
              <a:pPr/>
              <a:t>23</a:t>
            </a:fld>
            <a:endParaRPr lang="en-US"/>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Key Hearsay Exceptions</a:t>
            </a:r>
            <a:br>
              <a:rPr lang="en-US" sz="3500" dirty="0">
                <a:solidFill>
                  <a:schemeClr val="bg1"/>
                </a:solidFill>
                <a:ea typeface="+mj-ea"/>
              </a:rPr>
            </a:br>
            <a:r>
              <a:rPr lang="en-US" sz="2000" dirty="0">
                <a:solidFill>
                  <a:schemeClr val="bg1"/>
                </a:solidFill>
                <a:ea typeface="+mj-ea"/>
              </a:rPr>
              <a:t>Summary</a:t>
            </a:r>
          </a:p>
        </p:txBody>
      </p:sp>
      <p:pic>
        <p:nvPicPr>
          <p:cNvPr id="37273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72742" name="Rectangle 3"/>
          <p:cNvSpPr>
            <a:spLocks noGrp="1" noChangeArrowheads="1"/>
          </p:cNvSpPr>
          <p:nvPr>
            <p:ph idx="1"/>
          </p:nvPr>
        </p:nvSpPr>
        <p:spPr>
          <a:xfrm>
            <a:off x="609600" y="1676400"/>
            <a:ext cx="8229600" cy="6705600"/>
          </a:xfrm>
        </p:spPr>
        <p:txBody>
          <a:bodyPr/>
          <a:lstStyle/>
          <a:p>
            <a:pPr eaLnBrk="1" hangingPunct="1">
              <a:lnSpc>
                <a:spcPct val="80000"/>
              </a:lnSpc>
            </a:pPr>
            <a:endParaRPr lang="en-US" sz="1400" dirty="0">
              <a:ea typeface="ＭＳ Ｐゴシック" charset="-128"/>
            </a:endParaRPr>
          </a:p>
          <a:p>
            <a:pPr eaLnBrk="1" hangingPunct="1">
              <a:lnSpc>
                <a:spcPct val="80000"/>
              </a:lnSpc>
            </a:pPr>
            <a:r>
              <a:rPr lang="en-US" sz="2200" b="1" dirty="0">
                <a:ea typeface="ＭＳ Ｐゴシック" charset="-128"/>
              </a:rPr>
              <a:t>Former Testimony in Legal Proceeding</a:t>
            </a:r>
            <a:r>
              <a:rPr lang="en-US" sz="2200" dirty="0">
                <a:ea typeface="ＭＳ Ｐゴシック" charset="-128"/>
              </a:rPr>
              <a:t>  1291-3          </a:t>
            </a:r>
            <a:r>
              <a:rPr lang="en-US" sz="2200" dirty="0" err="1">
                <a:ea typeface="ＭＳ Ｐゴシック" charset="-128"/>
              </a:rPr>
              <a:t>Cf</a:t>
            </a:r>
            <a:r>
              <a:rPr lang="en-US" sz="2200" dirty="0">
                <a:ea typeface="ＭＳ Ｐゴシック" charset="-128"/>
              </a:rPr>
              <a:t>:  CCP 2025(u)(2) where a deposition can be used for any purpose against a party and to impeach a non-party  </a:t>
            </a:r>
          </a:p>
          <a:p>
            <a:pPr eaLnBrk="1" hangingPunct="1">
              <a:lnSpc>
                <a:spcPct val="80000"/>
              </a:lnSpc>
            </a:pPr>
            <a:r>
              <a:rPr lang="en-US" sz="2200" b="1" dirty="0">
                <a:ea typeface="ＭＳ Ｐゴシック" charset="-128"/>
              </a:rPr>
              <a:t>Judgments</a:t>
            </a:r>
            <a:r>
              <a:rPr lang="en-US" sz="2200" dirty="0">
                <a:ea typeface="ＭＳ Ｐゴシック" charset="-128"/>
              </a:rPr>
              <a:t>  1300-1302</a:t>
            </a:r>
          </a:p>
          <a:p>
            <a:pPr eaLnBrk="1" hangingPunct="1">
              <a:lnSpc>
                <a:spcPct val="80000"/>
              </a:lnSpc>
            </a:pPr>
            <a:r>
              <a:rPr lang="en-US" sz="2200" b="1" dirty="0">
                <a:ea typeface="ＭＳ Ｐゴシック" charset="-128"/>
              </a:rPr>
              <a:t>Spontaneous Declaration</a:t>
            </a:r>
            <a:r>
              <a:rPr lang="en-US" sz="2200" dirty="0">
                <a:ea typeface="ＭＳ Ｐゴシック" charset="-128"/>
              </a:rPr>
              <a:t> 1240 </a:t>
            </a:r>
          </a:p>
          <a:p>
            <a:pPr lvl="1" eaLnBrk="1" hangingPunct="1">
              <a:lnSpc>
                <a:spcPct val="80000"/>
              </a:lnSpc>
            </a:pPr>
            <a:r>
              <a:rPr lang="en-US" sz="2200" dirty="0">
                <a:ea typeface="ＭＳ Ｐゴシック" charset="-128"/>
              </a:rPr>
              <a:t>Explains an event perceived by </a:t>
            </a:r>
            <a:r>
              <a:rPr lang="en-US" sz="2200" dirty="0" err="1">
                <a:ea typeface="ＭＳ Ｐゴシック" charset="-128"/>
              </a:rPr>
              <a:t>declarant</a:t>
            </a:r>
            <a:endParaRPr lang="en-US" sz="2200" dirty="0">
              <a:ea typeface="ＭＳ Ｐゴシック" charset="-128"/>
            </a:endParaRPr>
          </a:p>
          <a:p>
            <a:pPr lvl="1" eaLnBrk="1" hangingPunct="1">
              <a:lnSpc>
                <a:spcPct val="80000"/>
              </a:lnSpc>
            </a:pPr>
            <a:r>
              <a:rPr lang="en-US" sz="2200" dirty="0">
                <a:ea typeface="ＭＳ Ｐゴシック" charset="-128"/>
              </a:rPr>
              <a:t>Was made spontaneously while </a:t>
            </a:r>
            <a:r>
              <a:rPr lang="en-US" sz="2200" dirty="0" err="1">
                <a:ea typeface="ＭＳ Ｐゴシック" charset="-128"/>
              </a:rPr>
              <a:t>declarant</a:t>
            </a:r>
            <a:r>
              <a:rPr lang="en-US" sz="2200" dirty="0">
                <a:ea typeface="ＭＳ Ｐゴシック" charset="-128"/>
              </a:rPr>
              <a:t> was under the stress of excitement of perception</a:t>
            </a:r>
          </a:p>
          <a:p>
            <a:pPr eaLnBrk="1" hangingPunct="1">
              <a:lnSpc>
                <a:spcPct val="80000"/>
              </a:lnSpc>
            </a:pPr>
            <a:r>
              <a:rPr lang="en-US" sz="2200" b="1" dirty="0">
                <a:ea typeface="ＭＳ Ｐゴシック" charset="-128"/>
              </a:rPr>
              <a:t>Contemporaneous Declarations Explaining </a:t>
            </a:r>
            <a:r>
              <a:rPr lang="en-US" sz="2200" b="1" dirty="0" err="1">
                <a:ea typeface="ＭＳ Ｐゴシック" charset="-128"/>
              </a:rPr>
              <a:t>Declarant</a:t>
            </a:r>
            <a:r>
              <a:rPr lang="en-US" sz="2200" b="1" dirty="0">
                <a:ea typeface="ＭＳ Ｐゴシック" charset="-128"/>
              </a:rPr>
              <a:t> Conduct</a:t>
            </a:r>
            <a:r>
              <a:rPr lang="en-US" sz="2200" dirty="0">
                <a:ea typeface="ＭＳ Ｐゴシック" charset="-128"/>
              </a:rPr>
              <a:t> 1241</a:t>
            </a:r>
          </a:p>
          <a:p>
            <a:pPr lvl="1" eaLnBrk="1" hangingPunct="1">
              <a:lnSpc>
                <a:spcPct val="80000"/>
              </a:lnSpc>
            </a:pPr>
            <a:r>
              <a:rPr lang="en-US" sz="2200" dirty="0">
                <a:ea typeface="ＭＳ Ｐゴシック" charset="-128"/>
              </a:rPr>
              <a:t>To explain declarant’</a:t>
            </a:r>
            <a:r>
              <a:rPr lang="en-US" altLang="ja-JP" sz="2200" dirty="0">
                <a:ea typeface="ＭＳ Ｐゴシック" charset="-128"/>
              </a:rPr>
              <a:t>s conduct</a:t>
            </a:r>
          </a:p>
          <a:p>
            <a:pPr lvl="1" eaLnBrk="1" hangingPunct="1">
              <a:lnSpc>
                <a:spcPct val="80000"/>
              </a:lnSpc>
            </a:pPr>
            <a:r>
              <a:rPr lang="en-US" sz="2200" dirty="0">
                <a:ea typeface="ＭＳ Ｐゴシック" charset="-128"/>
              </a:rPr>
              <a:t>Made while </a:t>
            </a:r>
            <a:r>
              <a:rPr lang="en-US" sz="2200" dirty="0" err="1">
                <a:ea typeface="ＭＳ Ｐゴシック" charset="-128"/>
              </a:rPr>
              <a:t>declarant</a:t>
            </a:r>
            <a:r>
              <a:rPr lang="en-US" sz="2200" dirty="0">
                <a:ea typeface="ＭＳ Ｐゴシック" charset="-128"/>
              </a:rPr>
              <a:t> was engaged in conduct</a:t>
            </a:r>
          </a:p>
          <a:p>
            <a:pPr eaLnBrk="1" hangingPunct="1">
              <a:lnSpc>
                <a:spcPct val="80000"/>
              </a:lnSpc>
              <a:buFont typeface="Wingdings" pitchFamily="2" charset="2"/>
              <a:buNone/>
            </a:pPr>
            <a:endParaRPr lang="en-US" sz="1600" dirty="0">
              <a:ea typeface="ＭＳ Ｐゴシック" charset="-128"/>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230</a:t>
            </a:fld>
            <a:endParaRPr lang="en-US" dirty="0"/>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Key Hearsay Exceptions</a:t>
            </a:r>
            <a:br>
              <a:rPr lang="en-US" sz="3500" dirty="0">
                <a:solidFill>
                  <a:schemeClr val="bg1"/>
                </a:solidFill>
                <a:ea typeface="+mj-ea"/>
              </a:rPr>
            </a:br>
            <a:r>
              <a:rPr lang="en-US" sz="2000" dirty="0">
                <a:solidFill>
                  <a:schemeClr val="bg1"/>
                </a:solidFill>
                <a:ea typeface="+mj-ea"/>
              </a:rPr>
              <a:t>Summary</a:t>
            </a:r>
          </a:p>
        </p:txBody>
      </p:sp>
      <p:pic>
        <p:nvPicPr>
          <p:cNvPr id="3747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74790" name="Rectangle 3"/>
          <p:cNvSpPr>
            <a:spLocks noGrp="1" noChangeArrowheads="1"/>
          </p:cNvSpPr>
          <p:nvPr>
            <p:ph idx="1"/>
          </p:nvPr>
        </p:nvSpPr>
        <p:spPr>
          <a:xfrm>
            <a:off x="609600" y="1676400"/>
            <a:ext cx="8229600" cy="6705600"/>
          </a:xfrm>
        </p:spPr>
        <p:txBody>
          <a:bodyPr/>
          <a:lstStyle/>
          <a:p>
            <a:pPr eaLnBrk="1" hangingPunct="1">
              <a:lnSpc>
                <a:spcPct val="80000"/>
              </a:lnSpc>
            </a:pPr>
            <a:r>
              <a:rPr lang="en-US" sz="2200" b="1" dirty="0">
                <a:ea typeface="ＭＳ Ｐゴシック" charset="-128"/>
              </a:rPr>
              <a:t>Dying Declaration</a:t>
            </a:r>
            <a:r>
              <a:rPr lang="en-US" sz="2200" dirty="0">
                <a:ea typeface="ＭＳ Ｐゴシック" charset="-128"/>
              </a:rPr>
              <a:t> 1242</a:t>
            </a:r>
          </a:p>
          <a:p>
            <a:pPr lvl="1" eaLnBrk="1" hangingPunct="1">
              <a:lnSpc>
                <a:spcPct val="80000"/>
              </a:lnSpc>
            </a:pPr>
            <a:r>
              <a:rPr lang="en-US" sz="2200" dirty="0">
                <a:ea typeface="ＭＳ Ｐゴシック" charset="-128"/>
              </a:rPr>
              <a:t>Statement made by person about circumstances of death</a:t>
            </a:r>
          </a:p>
          <a:p>
            <a:pPr lvl="1" eaLnBrk="1" hangingPunct="1">
              <a:lnSpc>
                <a:spcPct val="80000"/>
              </a:lnSpc>
            </a:pPr>
            <a:r>
              <a:rPr lang="en-US" sz="2200" dirty="0">
                <a:ea typeface="ＭＳ Ｐゴシック" charset="-128"/>
              </a:rPr>
              <a:t>Under a sense of impending death </a:t>
            </a:r>
          </a:p>
          <a:p>
            <a:pPr eaLnBrk="1" hangingPunct="1">
              <a:lnSpc>
                <a:spcPct val="80000"/>
              </a:lnSpc>
            </a:pPr>
            <a:r>
              <a:rPr lang="en-US" sz="2200" b="1" dirty="0">
                <a:ea typeface="ＭＳ Ｐゴシック" charset="-128"/>
              </a:rPr>
              <a:t>State of Mind/Body</a:t>
            </a:r>
            <a:r>
              <a:rPr lang="en-US" sz="2200" dirty="0">
                <a:ea typeface="ＭＳ Ｐゴシック" charset="-128"/>
              </a:rPr>
              <a:t> 1250 </a:t>
            </a:r>
          </a:p>
          <a:p>
            <a:pPr lvl="1" eaLnBrk="1" hangingPunct="1">
              <a:lnSpc>
                <a:spcPct val="80000"/>
              </a:lnSpc>
            </a:pPr>
            <a:r>
              <a:rPr lang="en-US" sz="2200" dirty="0">
                <a:ea typeface="ＭＳ Ｐゴシック" charset="-128"/>
              </a:rPr>
              <a:t>Statement of person’</a:t>
            </a:r>
            <a:r>
              <a:rPr lang="en-US" altLang="ja-JP" sz="2200" dirty="0">
                <a:ea typeface="ＭＳ Ｐゴシック" charset="-128"/>
              </a:rPr>
              <a:t>s then existing or past mental or physical state</a:t>
            </a:r>
          </a:p>
          <a:p>
            <a:pPr eaLnBrk="1" hangingPunct="1">
              <a:lnSpc>
                <a:spcPct val="80000"/>
              </a:lnSpc>
            </a:pPr>
            <a:r>
              <a:rPr lang="en-US" sz="2200" b="1" dirty="0">
                <a:ea typeface="ＭＳ Ｐゴシック" charset="-128"/>
              </a:rPr>
              <a:t>Business Records</a:t>
            </a:r>
            <a:r>
              <a:rPr lang="en-US" sz="2200" dirty="0">
                <a:ea typeface="ＭＳ Ｐゴシック" charset="-128"/>
              </a:rPr>
              <a:t> 1270-71</a:t>
            </a:r>
          </a:p>
          <a:p>
            <a:pPr lvl="1" eaLnBrk="1" hangingPunct="1">
              <a:lnSpc>
                <a:spcPct val="80000"/>
              </a:lnSpc>
            </a:pPr>
            <a:r>
              <a:rPr lang="en-US" sz="2200" dirty="0">
                <a:ea typeface="ＭＳ Ｐゴシック" charset="-128"/>
              </a:rPr>
              <a:t>To prove the occurrence of an act, condition or event</a:t>
            </a:r>
          </a:p>
          <a:p>
            <a:pPr lvl="1" eaLnBrk="1" hangingPunct="1">
              <a:lnSpc>
                <a:spcPct val="80000"/>
              </a:lnSpc>
            </a:pPr>
            <a:r>
              <a:rPr lang="en-US" sz="2200" dirty="0">
                <a:ea typeface="ＭＳ Ｐゴシック" charset="-128"/>
              </a:rPr>
              <a:t>To prove the nonoccurrence of same </a:t>
            </a:r>
          </a:p>
          <a:p>
            <a:pPr eaLnBrk="1" hangingPunct="1">
              <a:lnSpc>
                <a:spcPct val="80000"/>
              </a:lnSpc>
            </a:pPr>
            <a:r>
              <a:rPr lang="en-US" sz="2200" b="1" dirty="0">
                <a:ea typeface="ＭＳ Ｐゴシック" charset="-128"/>
              </a:rPr>
              <a:t>Official Records</a:t>
            </a:r>
            <a:r>
              <a:rPr lang="en-US" sz="2200" dirty="0">
                <a:ea typeface="ＭＳ Ｐゴシック" charset="-128"/>
              </a:rPr>
              <a:t>  1280-84  </a:t>
            </a:r>
          </a:p>
          <a:p>
            <a:pPr lvl="1" eaLnBrk="1" hangingPunct="1">
              <a:lnSpc>
                <a:spcPct val="80000"/>
              </a:lnSpc>
            </a:pPr>
            <a:r>
              <a:rPr lang="en-US" sz="2200" dirty="0">
                <a:ea typeface="ＭＳ Ｐゴシック" charset="-128"/>
              </a:rPr>
              <a:t>Like Business Records, but more liberal in allowing admission </a:t>
            </a:r>
          </a:p>
          <a:p>
            <a:pPr eaLnBrk="1" hangingPunct="1">
              <a:lnSpc>
                <a:spcPct val="80000"/>
              </a:lnSpc>
              <a:buFont typeface="Wingdings" pitchFamily="2" charset="2"/>
              <a:buNone/>
            </a:pPr>
            <a:endParaRPr lang="en-US" sz="1600" dirty="0">
              <a:ea typeface="ＭＳ Ｐゴシック" charset="-128"/>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231</a:t>
            </a:fld>
            <a:endParaRPr lang="en-US" dirty="0"/>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Party Admission Exception  </a:t>
            </a:r>
            <a:br>
              <a:rPr lang="en-US" sz="3500" dirty="0">
                <a:solidFill>
                  <a:schemeClr val="bg1"/>
                </a:solidFill>
                <a:ea typeface="+mj-ea"/>
              </a:rPr>
            </a:br>
            <a:r>
              <a:rPr lang="en-US" sz="3500" dirty="0">
                <a:solidFill>
                  <a:schemeClr val="bg1"/>
                </a:solidFill>
                <a:ea typeface="+mj-ea"/>
              </a:rPr>
              <a:t>Per Evidence Code 1220-1227</a:t>
            </a:r>
            <a:br>
              <a:rPr lang="en-US" sz="3500" dirty="0">
                <a:solidFill>
                  <a:schemeClr val="bg1"/>
                </a:solidFill>
                <a:ea typeface="+mj-ea"/>
              </a:rPr>
            </a:br>
            <a:r>
              <a:rPr lang="en-US" sz="2200" dirty="0">
                <a:solidFill>
                  <a:schemeClr val="bg1"/>
                </a:solidFill>
                <a:ea typeface="+mj-ea"/>
              </a:rPr>
              <a:t>Summary</a:t>
            </a:r>
          </a:p>
        </p:txBody>
      </p:sp>
      <p:pic>
        <p:nvPicPr>
          <p:cNvPr id="3768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76838" name="Rectangle 3"/>
          <p:cNvSpPr>
            <a:spLocks noGrp="1" noChangeArrowheads="1"/>
          </p:cNvSpPr>
          <p:nvPr>
            <p:ph idx="1"/>
          </p:nvPr>
        </p:nvSpPr>
        <p:spPr>
          <a:xfrm>
            <a:off x="609600" y="1676400"/>
            <a:ext cx="8229600" cy="6705600"/>
          </a:xfrm>
        </p:spPr>
        <p:txBody>
          <a:bodyPr/>
          <a:lstStyle/>
          <a:p>
            <a:pPr eaLnBrk="1" hangingPunct="1">
              <a:lnSpc>
                <a:spcPct val="80000"/>
              </a:lnSpc>
            </a:pPr>
            <a:endParaRPr lang="en-US" sz="2200" dirty="0">
              <a:ea typeface="ＭＳ Ｐゴシック" charset="-128"/>
            </a:endParaRPr>
          </a:p>
          <a:p>
            <a:pPr eaLnBrk="1" hangingPunct="1">
              <a:lnSpc>
                <a:spcPct val="80000"/>
              </a:lnSpc>
            </a:pPr>
            <a:r>
              <a:rPr lang="en-US" sz="2200" dirty="0">
                <a:ea typeface="ＭＳ Ｐゴシック" charset="-128"/>
              </a:rPr>
              <a:t>Any statement or assertive conduct by (or imputable) to a party to the action that is inconsistent with a position the party is taking at the current proceeding</a:t>
            </a:r>
          </a:p>
          <a:p>
            <a:pPr eaLnBrk="1" hangingPunct="1">
              <a:lnSpc>
                <a:spcPct val="80000"/>
              </a:lnSpc>
              <a:buFont typeface="Wingdings 3" pitchFamily="18" charset="2"/>
              <a:buNone/>
            </a:pPr>
            <a:endParaRPr lang="en-US" sz="2200" dirty="0">
              <a:ea typeface="ＭＳ Ｐゴシック" charset="-128"/>
            </a:endParaRPr>
          </a:p>
          <a:p>
            <a:pPr lvl="1" eaLnBrk="1" hangingPunct="1">
              <a:lnSpc>
                <a:spcPct val="90000"/>
              </a:lnSpc>
            </a:pPr>
            <a:r>
              <a:rPr lang="en-US" sz="2200" dirty="0">
                <a:ea typeface="ＭＳ Ｐゴシック" charset="-128"/>
              </a:rPr>
              <a:t>Admissible even though party lacked personal knowledge   </a:t>
            </a:r>
          </a:p>
          <a:p>
            <a:pPr lvl="1" eaLnBrk="1" hangingPunct="1">
              <a:lnSpc>
                <a:spcPct val="90000"/>
              </a:lnSpc>
            </a:pPr>
            <a:r>
              <a:rPr lang="en-US" sz="2200" dirty="0">
                <a:ea typeface="ＭＳ Ｐゴシック" charset="-128"/>
              </a:rPr>
              <a:t>The admission may be an opinion  </a:t>
            </a:r>
            <a:r>
              <a:rPr lang="en-US" sz="2200" i="1" dirty="0">
                <a:ea typeface="ＭＳ Ｐゴシック" charset="-128"/>
              </a:rPr>
              <a:t>Levy-</a:t>
            </a:r>
            <a:r>
              <a:rPr lang="en-US" sz="2200" i="1" dirty="0" err="1">
                <a:ea typeface="ＭＳ Ｐゴシック" charset="-128"/>
              </a:rPr>
              <a:t>Zentner</a:t>
            </a:r>
            <a:r>
              <a:rPr lang="en-US" sz="2200" i="1" dirty="0">
                <a:ea typeface="ＭＳ Ｐゴシック" charset="-128"/>
              </a:rPr>
              <a:t> v. SP Trans Co.</a:t>
            </a:r>
            <a:r>
              <a:rPr lang="en-US" sz="2200" dirty="0">
                <a:ea typeface="ＭＳ Ｐゴシック" charset="-128"/>
              </a:rPr>
              <a:t> (1977) l 74 CA 3rd 762, 786-7</a:t>
            </a:r>
          </a:p>
          <a:p>
            <a:pPr lvl="1" eaLnBrk="1" hangingPunct="1">
              <a:lnSpc>
                <a:spcPct val="90000"/>
              </a:lnSpc>
            </a:pPr>
            <a:r>
              <a:rPr lang="en-US" sz="2200" b="1" dirty="0">
                <a:ea typeface="ＭＳ Ｐゴシック" charset="-128"/>
              </a:rPr>
              <a:t>Preliminary Fact Issues</a:t>
            </a:r>
            <a:r>
              <a:rPr lang="en-US" sz="2200" dirty="0">
                <a:ea typeface="ＭＳ Ｐゴシック" charset="-128"/>
              </a:rPr>
              <a:t>:  (1) that the person is a party and (2) the identity of the </a:t>
            </a:r>
            <a:r>
              <a:rPr lang="en-US" sz="2200" dirty="0" err="1">
                <a:ea typeface="ＭＳ Ｐゴシック" charset="-128"/>
              </a:rPr>
              <a:t>declarant</a:t>
            </a:r>
            <a:r>
              <a:rPr lang="en-US" sz="2200" dirty="0">
                <a:ea typeface="ＭＳ Ｐゴシック" charset="-128"/>
              </a:rPr>
              <a:t>, i.e., the party made a statement </a:t>
            </a:r>
            <a:r>
              <a:rPr lang="en-US" sz="2200" dirty="0" err="1">
                <a:ea typeface="ＭＳ Ｐゴシック" charset="-128"/>
              </a:rPr>
              <a:t>Ev</a:t>
            </a:r>
            <a:r>
              <a:rPr lang="en-US" sz="2200" dirty="0">
                <a:ea typeface="ＭＳ Ｐゴシック" charset="-128"/>
              </a:rPr>
              <a:t>. C. 402</a:t>
            </a:r>
          </a:p>
          <a:p>
            <a:pPr eaLnBrk="1" hangingPunct="1">
              <a:lnSpc>
                <a:spcPct val="80000"/>
              </a:lnSpc>
              <a:buFont typeface="Wingdings" pitchFamily="2" charset="2"/>
              <a:buNone/>
            </a:pPr>
            <a:endParaRPr lang="en-US" sz="1600" dirty="0">
              <a:ea typeface="ＭＳ Ｐゴシック" charset="-128"/>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232</a:t>
            </a:fld>
            <a:endParaRPr lang="en-US" dirty="0"/>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Hearsay Evidence</a:t>
            </a:r>
          </a:p>
        </p:txBody>
      </p:sp>
      <p:pic>
        <p:nvPicPr>
          <p:cNvPr id="3788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78886"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r>
              <a:rPr lang="en-US" sz="2200" i="1" dirty="0">
                <a:latin typeface="Lucida Sans Unicode" pitchFamily="34" charset="0"/>
              </a:rPr>
              <a:t>You are the defense lawyer – can you stop this question by the plaintiff’</a:t>
            </a:r>
            <a:r>
              <a:rPr lang="en-US" altLang="ja-JP" sz="2200" i="1" dirty="0">
                <a:latin typeface="Lucida Sans Unicode" pitchFamily="34" charset="0"/>
              </a:rPr>
              <a:t>s lawyer on a cross-examination? </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Q:  </a:t>
            </a:r>
            <a:r>
              <a:rPr lang="ja-JP" altLang="en-US" sz="2200" dirty="0">
                <a:latin typeface="Lucida Sans Unicode" pitchFamily="34" charset="0"/>
              </a:rPr>
              <a:t>“</a:t>
            </a:r>
            <a:r>
              <a:rPr lang="en-US" altLang="ja-JP" sz="2200" dirty="0">
                <a:latin typeface="Lucida Sans Unicode" pitchFamily="34" charset="0"/>
              </a:rPr>
              <a:t>Did you tell Mr. Smith: </a:t>
            </a:r>
            <a:r>
              <a:rPr lang="ja-JP" altLang="en-US" sz="2200" dirty="0">
                <a:latin typeface="Lucida Sans Unicode" pitchFamily="34" charset="0"/>
              </a:rPr>
              <a:t>‘</a:t>
            </a:r>
            <a:r>
              <a:rPr lang="en-US" altLang="ja-JP" sz="2200" dirty="0">
                <a:latin typeface="Lucida Sans Unicode" pitchFamily="34" charset="0"/>
              </a:rPr>
              <a:t>I knew that the brakes were not </a:t>
            </a:r>
            <a:r>
              <a:rPr lang="en-US" altLang="ja-JP" sz="2200" dirty="0">
                <a:latin typeface="+mj-lt"/>
              </a:rPr>
              <a:t>fixed, but I told the customer they were fixed’?</a:t>
            </a:r>
            <a:r>
              <a:rPr lang="ja-JP" altLang="en-US" sz="2200" dirty="0">
                <a:latin typeface="+mj-lt"/>
              </a:rPr>
              <a:t>”</a:t>
            </a:r>
            <a:endParaRPr lang="en-US" altLang="ja-JP" sz="2200" dirty="0">
              <a:latin typeface="+mj-lt"/>
            </a:endParaRPr>
          </a:p>
          <a:p>
            <a:pPr marL="365125" indent="-255588">
              <a:lnSpc>
                <a:spcPct val="80000"/>
              </a:lnSpc>
              <a:spcBef>
                <a:spcPts val="400"/>
              </a:spcBef>
              <a:buClr>
                <a:schemeClr val="accent1"/>
              </a:buClr>
              <a:buSzPct val="68000"/>
              <a:buFont typeface="Wingdings 3" pitchFamily="18" charset="2"/>
              <a:buChar char=""/>
            </a:pPr>
            <a:endParaRPr lang="en-US" altLang="ja-JP" sz="2200" dirty="0">
              <a:latin typeface="+mj-lt"/>
            </a:endParaRPr>
          </a:p>
          <a:p>
            <a:pPr marL="365125" indent="-255588">
              <a:lnSpc>
                <a:spcPct val="80000"/>
              </a:lnSpc>
              <a:spcBef>
                <a:spcPts val="400"/>
              </a:spcBef>
              <a:buClr>
                <a:schemeClr val="accent1"/>
              </a:buClr>
              <a:buSzPct val="68000"/>
              <a:buFont typeface="Wingdings 3" pitchFamily="18" charset="2"/>
              <a:buChar char=""/>
            </a:pPr>
            <a:endParaRPr lang="en-US" altLang="ja-JP"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233</a:t>
            </a:fld>
            <a:endParaRPr lang="en-US" dirty="0"/>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Hearsay Evidence</a:t>
            </a:r>
          </a:p>
        </p:txBody>
      </p:sp>
      <p:pic>
        <p:nvPicPr>
          <p:cNvPr id="3788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78886"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r>
              <a:rPr lang="en-US" sz="2200" i="1" dirty="0">
                <a:latin typeface="Lucida Sans Unicode" pitchFamily="34" charset="0"/>
              </a:rPr>
              <a:t>You are the defense lawyer – can you stop this question by the plaintiff’</a:t>
            </a:r>
            <a:r>
              <a:rPr lang="en-US" altLang="ja-JP" sz="2200" i="1" dirty="0">
                <a:latin typeface="Lucida Sans Unicode" pitchFamily="34" charset="0"/>
              </a:rPr>
              <a:t>s lawyer on a cross-examination? </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Q:  </a:t>
            </a:r>
            <a:r>
              <a:rPr lang="ja-JP" altLang="en-US" sz="2200" dirty="0">
                <a:latin typeface="Lucida Sans Unicode" pitchFamily="34" charset="0"/>
              </a:rPr>
              <a:t>“</a:t>
            </a:r>
            <a:r>
              <a:rPr lang="en-US" altLang="ja-JP" sz="2200" dirty="0">
                <a:latin typeface="Lucida Sans Unicode" pitchFamily="34" charset="0"/>
              </a:rPr>
              <a:t>Did you tell Mr. Smith: </a:t>
            </a:r>
            <a:r>
              <a:rPr lang="ja-JP" altLang="en-US" sz="2200" dirty="0">
                <a:latin typeface="Lucida Sans Unicode" pitchFamily="34" charset="0"/>
              </a:rPr>
              <a:t>‘</a:t>
            </a:r>
            <a:r>
              <a:rPr lang="en-US" altLang="ja-JP" sz="2200" dirty="0">
                <a:latin typeface="Lucida Sans Unicode" pitchFamily="34" charset="0"/>
              </a:rPr>
              <a:t>I knew that the brakes were not </a:t>
            </a:r>
            <a:r>
              <a:rPr lang="en-US" altLang="ja-JP" sz="2200" dirty="0">
                <a:latin typeface="+mj-lt"/>
              </a:rPr>
              <a:t>fixed, but I told the customer they were fixed’?</a:t>
            </a:r>
            <a:r>
              <a:rPr lang="ja-JP" altLang="en-US" sz="2200" dirty="0">
                <a:latin typeface="+mj-lt"/>
              </a:rPr>
              <a:t>”</a:t>
            </a:r>
            <a:endParaRPr lang="en-US" altLang="ja-JP" sz="2200" dirty="0">
              <a:latin typeface="+mj-lt"/>
            </a:endParaRPr>
          </a:p>
          <a:p>
            <a:pPr marL="365125" indent="-255588">
              <a:lnSpc>
                <a:spcPct val="80000"/>
              </a:lnSpc>
              <a:spcBef>
                <a:spcPts val="400"/>
              </a:spcBef>
              <a:buClr>
                <a:schemeClr val="accent1"/>
              </a:buClr>
              <a:buSzPct val="68000"/>
              <a:buFont typeface="Wingdings 3" pitchFamily="18" charset="2"/>
              <a:buChar char=""/>
            </a:pPr>
            <a:endParaRPr lang="en-US" altLang="ja-JP" sz="2200" dirty="0">
              <a:latin typeface="+mj-lt"/>
            </a:endParaRP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j-lt"/>
              </a:rPr>
              <a:t>The defense lawyer has no legal options since the question calls for a party admission and thus is an exception to The Hearsay Rule </a:t>
            </a: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j-lt"/>
            </a:endParaRP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j-lt"/>
              </a:rPr>
              <a:t>Note: Plaintiff lawyer is also allowed to lead the witness</a:t>
            </a:r>
          </a:p>
          <a:p>
            <a:pPr marL="365125" indent="-255588">
              <a:lnSpc>
                <a:spcPct val="80000"/>
              </a:lnSpc>
              <a:spcBef>
                <a:spcPts val="400"/>
              </a:spcBef>
              <a:buClr>
                <a:schemeClr val="accent1"/>
              </a:buClr>
              <a:buSzPct val="68000"/>
              <a:buFont typeface="Wingdings 3" pitchFamily="18" charset="2"/>
              <a:buChar char=""/>
            </a:pPr>
            <a:endParaRPr lang="en-US" altLang="ja-JP"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234</a:t>
            </a:fld>
            <a:endParaRPr lang="en-US" dirty="0"/>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rPr>
              <a:t>Party Admission Exception  </a:t>
            </a:r>
            <a:br>
              <a:rPr lang="en-US" sz="3500" dirty="0">
                <a:solidFill>
                  <a:schemeClr val="bg1"/>
                </a:solidFill>
              </a:rPr>
            </a:br>
            <a:r>
              <a:rPr lang="en-US" sz="3500" dirty="0">
                <a:solidFill>
                  <a:schemeClr val="bg1"/>
                </a:solidFill>
              </a:rPr>
              <a:t>Per Evidence Code 1220-1227</a:t>
            </a:r>
            <a:br>
              <a:rPr lang="en-US" sz="3500" dirty="0">
                <a:solidFill>
                  <a:schemeClr val="bg1"/>
                </a:solidFill>
              </a:rPr>
            </a:br>
            <a:r>
              <a:rPr lang="en-US" sz="2200" dirty="0">
                <a:solidFill>
                  <a:schemeClr val="bg1"/>
                </a:solidFill>
              </a:rPr>
              <a:t>Summary</a:t>
            </a:r>
            <a:endParaRPr lang="en-US" sz="2000" dirty="0">
              <a:solidFill>
                <a:schemeClr val="bg1"/>
              </a:solidFill>
              <a:ea typeface="+mj-ea"/>
            </a:endParaRPr>
          </a:p>
        </p:txBody>
      </p:sp>
      <p:pic>
        <p:nvPicPr>
          <p:cNvPr id="3829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82982" name="Rectangle 3"/>
          <p:cNvSpPr>
            <a:spLocks noGrp="1" noChangeArrowheads="1"/>
          </p:cNvSpPr>
          <p:nvPr>
            <p:ph idx="1"/>
          </p:nvPr>
        </p:nvSpPr>
        <p:spPr>
          <a:xfrm>
            <a:off x="609600" y="1981200"/>
            <a:ext cx="8229600" cy="6705600"/>
          </a:xfrm>
        </p:spPr>
        <p:txBody>
          <a:bodyPr/>
          <a:lstStyle/>
          <a:p>
            <a:pPr eaLnBrk="1" hangingPunct="1">
              <a:lnSpc>
                <a:spcPct val="80000"/>
              </a:lnSpc>
            </a:pPr>
            <a:r>
              <a:rPr lang="en-US" sz="2200" dirty="0">
                <a:ea typeface="ＭＳ Ｐゴシック" charset="-128"/>
              </a:rPr>
              <a:t>ADOPTIVE ADMISSION: Can admit the statements of others if the party, through words or other conduct, </a:t>
            </a:r>
            <a:r>
              <a:rPr lang="en-US" sz="2200" dirty="0"/>
              <a:t>manifested their adoption or his belief in its truth.</a:t>
            </a:r>
            <a:r>
              <a:rPr lang="en-US" sz="2200" dirty="0">
                <a:ea typeface="ＭＳ Ｐゴシック" charset="-128"/>
              </a:rPr>
              <a:t>     (</a:t>
            </a:r>
            <a:r>
              <a:rPr lang="en-US" sz="2200" dirty="0" err="1">
                <a:ea typeface="ＭＳ Ｐゴシック" charset="-128"/>
              </a:rPr>
              <a:t>Ev</a:t>
            </a:r>
            <a:r>
              <a:rPr lang="en-US" sz="2200" dirty="0">
                <a:ea typeface="ＭＳ Ｐゴシック" charset="-128"/>
              </a:rPr>
              <a:t>. C. 1221)</a:t>
            </a:r>
          </a:p>
          <a:p>
            <a:pPr eaLnBrk="1" hangingPunct="1">
              <a:lnSpc>
                <a:spcPct val="80000"/>
              </a:lnSpc>
            </a:pPr>
            <a:endParaRPr lang="en-US" sz="2200" dirty="0">
              <a:ea typeface="ＭＳ Ｐゴシック" charset="-128"/>
            </a:endParaRPr>
          </a:p>
          <a:p>
            <a:pPr eaLnBrk="1" hangingPunct="1">
              <a:lnSpc>
                <a:spcPct val="80000"/>
              </a:lnSpc>
            </a:pPr>
            <a:r>
              <a:rPr lang="en-US" sz="2200" dirty="0">
                <a:ea typeface="ＭＳ Ｐゴシック" charset="-128"/>
              </a:rPr>
              <a:t>AUTHORIZED ADMISSION:  The 3rd person was authorized by the party to speak for the party concerning the statement (</a:t>
            </a:r>
            <a:r>
              <a:rPr lang="en-US" sz="2200" dirty="0" err="1">
                <a:ea typeface="ＭＳ Ｐゴシック" charset="-128"/>
              </a:rPr>
              <a:t>Ev</a:t>
            </a:r>
            <a:r>
              <a:rPr lang="en-US" sz="2200" dirty="0">
                <a:ea typeface="ＭＳ Ｐゴシック" charset="-128"/>
              </a:rPr>
              <a:t>. C. 1222(a))</a:t>
            </a:r>
          </a:p>
          <a:p>
            <a:pPr eaLnBrk="1" hangingPunct="1">
              <a:lnSpc>
                <a:spcPct val="8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235</a:t>
            </a:fld>
            <a:endParaRPr lang="en-US" dirty="0"/>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rPr>
              <a:t>Party Admission Exception  </a:t>
            </a:r>
            <a:br>
              <a:rPr lang="en-US" sz="3500" dirty="0">
                <a:solidFill>
                  <a:schemeClr val="bg1"/>
                </a:solidFill>
              </a:rPr>
            </a:br>
            <a:r>
              <a:rPr lang="en-US" sz="3500" dirty="0">
                <a:solidFill>
                  <a:schemeClr val="bg1"/>
                </a:solidFill>
              </a:rPr>
              <a:t>Per Evidence Code 1220-1227</a:t>
            </a:r>
            <a:br>
              <a:rPr lang="en-US" sz="3500" dirty="0">
                <a:solidFill>
                  <a:schemeClr val="bg1"/>
                </a:solidFill>
              </a:rPr>
            </a:br>
            <a:r>
              <a:rPr lang="en-US" sz="2200" dirty="0">
                <a:solidFill>
                  <a:schemeClr val="bg1"/>
                </a:solidFill>
              </a:rPr>
              <a:t>Summary</a:t>
            </a:r>
            <a:endParaRPr lang="en-US" sz="2000" dirty="0">
              <a:solidFill>
                <a:schemeClr val="bg1"/>
              </a:solidFill>
              <a:ea typeface="+mj-ea"/>
            </a:endParaRPr>
          </a:p>
        </p:txBody>
      </p:sp>
      <p:pic>
        <p:nvPicPr>
          <p:cNvPr id="3850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85030" name="Rectangle 3"/>
          <p:cNvSpPr>
            <a:spLocks noGrp="1" noChangeArrowheads="1"/>
          </p:cNvSpPr>
          <p:nvPr>
            <p:ph idx="1"/>
          </p:nvPr>
        </p:nvSpPr>
        <p:spPr>
          <a:xfrm>
            <a:off x="609600" y="1676400"/>
            <a:ext cx="8229600" cy="6705600"/>
          </a:xfrm>
        </p:spPr>
        <p:txBody>
          <a:bodyPr/>
          <a:lstStyle/>
          <a:p>
            <a:pPr eaLnBrk="1" hangingPunct="1">
              <a:lnSpc>
                <a:spcPct val="80000"/>
              </a:lnSpc>
            </a:pPr>
            <a:endParaRPr lang="en-US" sz="2200" dirty="0">
              <a:ea typeface="ＭＳ Ｐゴシック" charset="-128"/>
            </a:endParaRPr>
          </a:p>
          <a:p>
            <a:pPr eaLnBrk="1" hangingPunct="1">
              <a:lnSpc>
                <a:spcPct val="80000"/>
              </a:lnSpc>
            </a:pPr>
            <a:r>
              <a:rPr lang="en-US" sz="2200" dirty="0">
                <a:ea typeface="ＭＳ Ｐゴシック" charset="-128"/>
              </a:rPr>
              <a:t>CO-CONSPIRATOR ADMISSION: A 3rd person made the statement while participating in a conspiracy to commit a crime or civil wrong and in furtherance of the objective of that conspiracy (</a:t>
            </a:r>
            <a:r>
              <a:rPr lang="en-US" sz="2200" dirty="0" err="1">
                <a:ea typeface="ＭＳ Ｐゴシック" charset="-128"/>
              </a:rPr>
              <a:t>Ev</a:t>
            </a:r>
            <a:r>
              <a:rPr lang="en-US" sz="2200" dirty="0">
                <a:ea typeface="ＭＳ Ｐゴシック" charset="-128"/>
              </a:rPr>
              <a:t>. C. 1223)</a:t>
            </a:r>
          </a:p>
          <a:p>
            <a:pPr eaLnBrk="1" hangingPunct="1">
              <a:lnSpc>
                <a:spcPct val="80000"/>
              </a:lnSpc>
            </a:pPr>
            <a:endParaRPr lang="en-US" sz="2200" dirty="0">
              <a:ea typeface="ＭＳ Ｐゴシック" charset="-128"/>
            </a:endParaRPr>
          </a:p>
          <a:p>
            <a:pPr eaLnBrk="1" hangingPunct="1">
              <a:lnSpc>
                <a:spcPct val="80000"/>
              </a:lnSpc>
            </a:pPr>
            <a:r>
              <a:rPr lang="en-US" sz="2200" dirty="0">
                <a:ea typeface="ＭＳ Ｐゴシック" charset="-128"/>
              </a:rPr>
              <a:t>VICARIOUS ADMISSION: Operates under principles of derivative liability (</a:t>
            </a:r>
            <a:r>
              <a:rPr lang="en-US" sz="2200" dirty="0" err="1">
                <a:ea typeface="ＭＳ Ｐゴシック" charset="-128"/>
              </a:rPr>
              <a:t>Ev</a:t>
            </a:r>
            <a:r>
              <a:rPr lang="en-US" sz="2200" dirty="0">
                <a:ea typeface="ＭＳ Ｐゴシック" charset="-128"/>
              </a:rPr>
              <a:t>. C. 1224)  </a:t>
            </a:r>
          </a:p>
          <a:p>
            <a:pPr lvl="1" eaLnBrk="1" hangingPunct="1">
              <a:lnSpc>
                <a:spcPct val="80000"/>
              </a:lnSpc>
            </a:pPr>
            <a:r>
              <a:rPr lang="en-US" sz="1800" dirty="0">
                <a:ea typeface="ＭＳ Ｐゴシック" charset="-128"/>
              </a:rPr>
              <a:t>(example: driver stated that he had </a:t>
            </a:r>
            <a:r>
              <a:rPr lang="ja-JP" altLang="en-US" sz="1800">
                <a:ea typeface="ＭＳ Ｐゴシック" charset="-128"/>
              </a:rPr>
              <a:t>“</a:t>
            </a:r>
            <a:r>
              <a:rPr lang="en-US" altLang="ja-JP" sz="1800" dirty="0">
                <a:ea typeface="ＭＳ Ｐゴシック" charset="-128"/>
              </a:rPr>
              <a:t>permissive use</a:t>
            </a:r>
            <a:r>
              <a:rPr lang="ja-JP" altLang="en-US" sz="1800">
                <a:ea typeface="ＭＳ Ｐゴシック" charset="-128"/>
              </a:rPr>
              <a:t>”</a:t>
            </a:r>
            <a:r>
              <a:rPr lang="en-US" altLang="ja-JP" sz="1800" dirty="0">
                <a:ea typeface="ＭＳ Ｐゴシック" charset="-128"/>
              </a:rPr>
              <a:t> of a vehicle thus creating liability for the defendant giving permission)</a:t>
            </a:r>
          </a:p>
          <a:p>
            <a:pPr eaLnBrk="1" hangingPunct="1">
              <a:lnSpc>
                <a:spcPct val="80000"/>
              </a:lnSpc>
              <a:buFont typeface="Wingdings" pitchFamily="2" charset="2"/>
              <a:buNone/>
            </a:pPr>
            <a:endParaRPr lang="en-US" sz="1600" dirty="0">
              <a:ea typeface="ＭＳ Ｐゴシック" charset="-128"/>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236</a:t>
            </a:fld>
            <a:endParaRPr lang="en-US" dirty="0"/>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Hearsay Evidence</a:t>
            </a:r>
          </a:p>
        </p:txBody>
      </p:sp>
      <p:pic>
        <p:nvPicPr>
          <p:cNvPr id="3870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87078"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r>
              <a:rPr lang="en-US" sz="2400" i="1" dirty="0">
                <a:latin typeface="+mn-lt"/>
              </a:rPr>
              <a:t>You are the plaintiff’</a:t>
            </a:r>
            <a:r>
              <a:rPr lang="en-US" altLang="ja-JP" sz="2400" i="1" dirty="0">
                <a:latin typeface="+mn-lt"/>
              </a:rPr>
              <a:t>s lawyer, can you stop this question?</a:t>
            </a:r>
          </a:p>
          <a:p>
            <a:pPr marL="365125" indent="-255588">
              <a:lnSpc>
                <a:spcPct val="80000"/>
              </a:lnSpc>
              <a:spcBef>
                <a:spcPts val="400"/>
              </a:spcBef>
              <a:buClr>
                <a:schemeClr val="accent1"/>
              </a:buClr>
              <a:buSzPct val="68000"/>
              <a:buFont typeface="Wingdings 3" pitchFamily="18" charset="2"/>
              <a:buChar char=""/>
            </a:pPr>
            <a:endParaRPr lang="en-US" sz="2400" dirty="0">
              <a:latin typeface="+mn-lt"/>
            </a:endParaRPr>
          </a:p>
          <a:p>
            <a:pPr marL="365125" indent="-255588">
              <a:lnSpc>
                <a:spcPct val="80000"/>
              </a:lnSpc>
              <a:spcBef>
                <a:spcPts val="400"/>
              </a:spcBef>
              <a:buClr>
                <a:schemeClr val="accent1"/>
              </a:buClr>
              <a:buSzPct val="68000"/>
              <a:buFont typeface="Wingdings 3" pitchFamily="18" charset="2"/>
              <a:buChar char=""/>
            </a:pPr>
            <a:r>
              <a:rPr lang="en-US" sz="2400" dirty="0">
                <a:latin typeface="+mn-lt"/>
              </a:rPr>
              <a:t>Defense lawyer is questioning plaintiff and asks </a:t>
            </a:r>
            <a:r>
              <a:rPr lang="ja-JP" altLang="en-US" sz="2400" dirty="0">
                <a:latin typeface="+mn-lt"/>
              </a:rPr>
              <a:t>“</a:t>
            </a:r>
            <a:r>
              <a:rPr lang="en-US" altLang="ja-JP" sz="2400" dirty="0">
                <a:latin typeface="+mn-lt"/>
              </a:rPr>
              <a:t>When your passenger said </a:t>
            </a:r>
            <a:r>
              <a:rPr lang="ja-JP" altLang="en-US" sz="2400" dirty="0">
                <a:latin typeface="+mn-lt"/>
              </a:rPr>
              <a:t>‘</a:t>
            </a:r>
            <a:r>
              <a:rPr lang="en-US" altLang="ja-JP" sz="2400" dirty="0">
                <a:latin typeface="+mn-lt"/>
              </a:rPr>
              <a:t>you’re driving too fast</a:t>
            </a:r>
            <a:r>
              <a:rPr lang="ja-JP" altLang="en-US" sz="2400" dirty="0">
                <a:latin typeface="+mn-lt"/>
              </a:rPr>
              <a:t>’</a:t>
            </a:r>
            <a:r>
              <a:rPr lang="en-US" altLang="ja-JP" sz="2400" dirty="0">
                <a:latin typeface="+mn-lt"/>
              </a:rPr>
              <a:t> you answered </a:t>
            </a:r>
            <a:r>
              <a:rPr lang="ja-JP" altLang="en-US" sz="2400" dirty="0">
                <a:latin typeface="+mn-lt"/>
              </a:rPr>
              <a:t>‘</a:t>
            </a:r>
            <a:r>
              <a:rPr lang="en-US" altLang="ja-JP" sz="2400" dirty="0">
                <a:latin typeface="+mn-lt"/>
              </a:rPr>
              <a:t>I know</a:t>
            </a:r>
            <a:r>
              <a:rPr lang="ja-JP" altLang="en-US" sz="2400" dirty="0">
                <a:latin typeface="+mn-lt"/>
              </a:rPr>
              <a:t>’</a:t>
            </a:r>
            <a:r>
              <a:rPr lang="en-US" altLang="ja-JP" sz="2400" dirty="0">
                <a:latin typeface="+mn-lt"/>
              </a:rPr>
              <a:t>, correct?”</a:t>
            </a: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382000" y="6408738"/>
            <a:ext cx="631825" cy="365125"/>
          </a:xfrm>
        </p:spPr>
        <p:txBody>
          <a:bodyPr/>
          <a:lstStyle/>
          <a:p>
            <a:fld id="{2371B9ED-B519-4823-941E-6B66CBD1E6FC}" type="slidenum">
              <a:rPr lang="en-US" smtClean="0"/>
              <a:pPr/>
              <a:t>237</a:t>
            </a:fld>
            <a:endParaRPr lang="en-US"/>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Hearsay Evidence</a:t>
            </a:r>
          </a:p>
        </p:txBody>
      </p:sp>
      <p:pic>
        <p:nvPicPr>
          <p:cNvPr id="3891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89126"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r>
              <a:rPr lang="en-US" sz="2400" i="1" dirty="0">
                <a:latin typeface="+mn-lt"/>
              </a:rPr>
              <a:t>You are the plaintiff’</a:t>
            </a:r>
            <a:r>
              <a:rPr lang="en-US" altLang="ja-JP" sz="2400" i="1" dirty="0">
                <a:latin typeface="+mn-lt"/>
              </a:rPr>
              <a:t>s lawyer, can you stop this question?</a:t>
            </a:r>
          </a:p>
          <a:p>
            <a:pPr marL="365125" indent="-255588">
              <a:lnSpc>
                <a:spcPct val="80000"/>
              </a:lnSpc>
              <a:spcBef>
                <a:spcPts val="400"/>
              </a:spcBef>
              <a:buClr>
                <a:schemeClr val="accent1"/>
              </a:buClr>
              <a:buSzPct val="68000"/>
              <a:buFont typeface="Wingdings 3" pitchFamily="18" charset="2"/>
              <a:buChar char=""/>
            </a:pPr>
            <a:endParaRPr lang="en-US" sz="2400" dirty="0">
              <a:latin typeface="+mn-lt"/>
            </a:endParaRPr>
          </a:p>
          <a:p>
            <a:pPr marL="365125" indent="-255588">
              <a:lnSpc>
                <a:spcPct val="80000"/>
              </a:lnSpc>
              <a:spcBef>
                <a:spcPts val="400"/>
              </a:spcBef>
              <a:buClr>
                <a:schemeClr val="accent1"/>
              </a:buClr>
              <a:buSzPct val="68000"/>
              <a:buFont typeface="Wingdings 3" pitchFamily="18" charset="2"/>
              <a:buChar char=""/>
            </a:pPr>
            <a:r>
              <a:rPr lang="en-US" sz="2400" dirty="0">
                <a:latin typeface="+mn-lt"/>
              </a:rPr>
              <a:t>Defense lawyer is questioning plaintiff and asks </a:t>
            </a:r>
            <a:r>
              <a:rPr lang="ja-JP" altLang="en-US" sz="2400" dirty="0">
                <a:latin typeface="+mn-lt"/>
              </a:rPr>
              <a:t>“</a:t>
            </a:r>
            <a:r>
              <a:rPr lang="en-US" altLang="ja-JP" sz="2400" dirty="0">
                <a:latin typeface="+mn-lt"/>
              </a:rPr>
              <a:t>When your passenger said </a:t>
            </a:r>
            <a:r>
              <a:rPr lang="ja-JP" altLang="en-US" sz="2400" dirty="0">
                <a:latin typeface="+mn-lt"/>
              </a:rPr>
              <a:t>‘</a:t>
            </a:r>
            <a:r>
              <a:rPr lang="en-US" altLang="ja-JP" sz="2400" dirty="0">
                <a:latin typeface="+mn-lt"/>
              </a:rPr>
              <a:t>you’re driving too fast</a:t>
            </a:r>
            <a:r>
              <a:rPr lang="ja-JP" altLang="en-US" sz="2400" dirty="0">
                <a:latin typeface="+mn-lt"/>
              </a:rPr>
              <a:t>’</a:t>
            </a:r>
            <a:r>
              <a:rPr lang="en-US" altLang="ja-JP" sz="2400" dirty="0">
                <a:latin typeface="+mn-lt"/>
              </a:rPr>
              <a:t> you answered </a:t>
            </a:r>
            <a:r>
              <a:rPr lang="ja-JP" altLang="en-US" sz="2400" dirty="0">
                <a:latin typeface="+mn-lt"/>
              </a:rPr>
              <a:t>‘</a:t>
            </a:r>
            <a:r>
              <a:rPr lang="en-US" altLang="ja-JP" sz="2400" dirty="0">
                <a:latin typeface="+mn-lt"/>
              </a:rPr>
              <a:t>I know</a:t>
            </a:r>
            <a:r>
              <a:rPr lang="ja-JP" altLang="en-US" sz="2400" dirty="0">
                <a:latin typeface="+mn-lt"/>
              </a:rPr>
              <a:t>’</a:t>
            </a:r>
            <a:r>
              <a:rPr lang="en-US" altLang="ja-JP" sz="2400" dirty="0">
                <a:latin typeface="+mn-lt"/>
              </a:rPr>
              <a:t>, correct?”</a:t>
            </a:r>
          </a:p>
          <a:p>
            <a:pPr marL="365125" indent="-255588">
              <a:lnSpc>
                <a:spcPct val="80000"/>
              </a:lnSpc>
              <a:spcBef>
                <a:spcPts val="400"/>
              </a:spcBef>
              <a:buClr>
                <a:schemeClr val="accent1"/>
              </a:buClr>
              <a:buSzPct val="68000"/>
              <a:buFont typeface="Wingdings 3" pitchFamily="18" charset="2"/>
              <a:buChar char=""/>
            </a:pPr>
            <a:endParaRPr lang="en-US" sz="2400" dirty="0">
              <a:latin typeface="+mn-lt"/>
            </a:endParaRPr>
          </a:p>
          <a:p>
            <a:pPr marL="365125" indent="-255588">
              <a:lnSpc>
                <a:spcPct val="80000"/>
              </a:lnSpc>
              <a:spcBef>
                <a:spcPts val="400"/>
              </a:spcBef>
              <a:buClr>
                <a:schemeClr val="accent1"/>
              </a:buClr>
              <a:buSzPct val="68000"/>
            </a:pPr>
            <a:r>
              <a:rPr lang="en-US" sz="2400" dirty="0">
                <a:latin typeface="+mn-lt"/>
              </a:rPr>
              <a:t>No: The question is proper and if the plaintiff lawyer objected as </a:t>
            </a:r>
            <a:r>
              <a:rPr lang="ja-JP" altLang="en-US" sz="2400" dirty="0">
                <a:latin typeface="+mn-lt"/>
              </a:rPr>
              <a:t>“</a:t>
            </a:r>
            <a:r>
              <a:rPr lang="en-US" altLang="ja-JP" sz="2400" dirty="0">
                <a:latin typeface="+mn-lt"/>
              </a:rPr>
              <a:t>hearsay</a:t>
            </a:r>
            <a:r>
              <a:rPr lang="ja-JP" altLang="en-US" sz="2400" dirty="0">
                <a:latin typeface="+mn-lt"/>
              </a:rPr>
              <a:t>”</a:t>
            </a:r>
            <a:r>
              <a:rPr lang="en-US" altLang="ja-JP" sz="2400" dirty="0">
                <a:latin typeface="+mn-lt"/>
              </a:rPr>
              <a:t> the trial judge would overrule as an Adoptive Admission.</a:t>
            </a:r>
            <a:r>
              <a:rPr lang="ja-JP" altLang="en-US" sz="2400" dirty="0">
                <a:latin typeface="+mn-lt"/>
              </a:rPr>
              <a:t>”</a:t>
            </a:r>
            <a:endParaRPr lang="en-US" altLang="ja-JP" sz="2400" dirty="0">
              <a:latin typeface="+mn-lt"/>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238</a:t>
            </a:fld>
            <a:endParaRPr lang="en-US" dirty="0"/>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Declaration Against Interest</a:t>
            </a:r>
            <a:br>
              <a:rPr lang="en-US" sz="3500" dirty="0">
                <a:solidFill>
                  <a:schemeClr val="bg1"/>
                </a:solidFill>
                <a:ea typeface="+mj-ea"/>
              </a:rPr>
            </a:br>
            <a:r>
              <a:rPr lang="en-US" sz="2000" dirty="0">
                <a:solidFill>
                  <a:schemeClr val="bg1"/>
                </a:solidFill>
                <a:ea typeface="+mj-ea"/>
              </a:rPr>
              <a:t>Summary</a:t>
            </a:r>
          </a:p>
        </p:txBody>
      </p:sp>
      <p:pic>
        <p:nvPicPr>
          <p:cNvPr id="3911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91174"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b="1"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b="1" dirty="0">
                <a:latin typeface="Lucida Sans Unicode" pitchFamily="34" charset="0"/>
              </a:rPr>
              <a:t>EV. C. 1230 NON-PARTY DECLARATION AGAINST INTEREST</a:t>
            </a:r>
            <a:r>
              <a:rPr lang="en-US" sz="2200" dirty="0">
                <a:latin typeface="Lucida Sans Unicode" pitchFamily="34" charset="0"/>
              </a:rPr>
              <a:t>: A non-party’</a:t>
            </a:r>
            <a:r>
              <a:rPr lang="en-US" altLang="ja-JP" sz="2200" dirty="0">
                <a:latin typeface="Lucida Sans Unicode" pitchFamily="34" charset="0"/>
              </a:rPr>
              <a:t>s out-of-court statement (or assertive conduct) is admissible as substantive proof of the matter asserted if </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the </a:t>
            </a:r>
            <a:r>
              <a:rPr lang="en-US" sz="2200" dirty="0" err="1">
                <a:latin typeface="Lucida Sans Unicode" pitchFamily="34" charset="0"/>
              </a:rPr>
              <a:t>declarant</a:t>
            </a:r>
            <a:r>
              <a:rPr lang="en-US" sz="2200" dirty="0">
                <a:latin typeface="Lucida Sans Unicode" pitchFamily="34" charset="0"/>
              </a:rPr>
              <a:t> is presently unavailable to testify as a witness </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the </a:t>
            </a:r>
            <a:r>
              <a:rPr lang="en-US" sz="2200" dirty="0" err="1">
                <a:latin typeface="Lucida Sans Unicode" pitchFamily="34" charset="0"/>
              </a:rPr>
              <a:t>declarant</a:t>
            </a:r>
            <a:r>
              <a:rPr lang="en-US" sz="2200" dirty="0">
                <a:latin typeface="Lucida Sans Unicode" pitchFamily="34" charset="0"/>
              </a:rPr>
              <a:t> has personal knowledge of the subject matter </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the statement was sufficiently against the declarant’</a:t>
            </a:r>
            <a:r>
              <a:rPr lang="en-US" altLang="ja-JP" sz="2200" dirty="0">
                <a:latin typeface="Lucida Sans Unicode" pitchFamily="34" charset="0"/>
              </a:rPr>
              <a:t>s interest when made.</a:t>
            </a:r>
          </a:p>
          <a:p>
            <a:pPr marL="365125" indent="-255588">
              <a:lnSpc>
                <a:spcPct val="80000"/>
              </a:lnSpc>
              <a:spcBef>
                <a:spcPts val="400"/>
              </a:spcBef>
              <a:buClr>
                <a:schemeClr val="accent1"/>
              </a:buClr>
              <a:buSzPct val="68000"/>
              <a:buFont typeface="Wingdings 3" pitchFamily="18" charset="2"/>
              <a:buChar char=""/>
            </a:pPr>
            <a:endParaRPr lang="en-US" sz="20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239</a:t>
            </a:fld>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Rot="1" noChangeArrowheads="1"/>
          </p:cNvSpPr>
          <p:nvPr/>
        </p:nvSpPr>
        <p:spPr>
          <a:xfrm>
            <a:off x="2209800" y="3124200"/>
            <a:ext cx="6019800" cy="2819400"/>
          </a:xfrm>
          <a:prstGeom prst="rect">
            <a:avLst/>
          </a:prstGeom>
        </p:spPr>
        <p:txBody>
          <a:bodyPr>
            <a:normAutofit fontScale="85000" lnSpcReduction="20000"/>
          </a:bodyPr>
          <a:lstStyle/>
          <a:p>
            <a:pPr marL="365760" indent="-256032" fontAlgn="auto">
              <a:lnSpc>
                <a:spcPct val="110000"/>
              </a:lnSpc>
              <a:spcBef>
                <a:spcPts val="400"/>
              </a:spcBef>
              <a:spcAft>
                <a:spcPts val="0"/>
              </a:spcAft>
              <a:buClr>
                <a:schemeClr val="accent1"/>
              </a:buClr>
              <a:buSzPct val="68000"/>
              <a:defRPr/>
            </a:pPr>
            <a:r>
              <a:rPr lang="en-US" sz="3200" dirty="0">
                <a:solidFill>
                  <a:srgbClr val="FF0000"/>
                </a:solidFill>
                <a:latin typeface="+mn-lt"/>
                <a:ea typeface="+mn-ea"/>
              </a:rPr>
              <a:t> 	R</a:t>
            </a:r>
            <a:r>
              <a:rPr lang="en-US" sz="2800" dirty="0">
                <a:latin typeface="+mn-lt"/>
                <a:ea typeface="+mn-ea"/>
              </a:rPr>
              <a:t>elevance</a:t>
            </a:r>
          </a:p>
          <a:p>
            <a:pPr marL="365760" indent="-256032" fontAlgn="auto">
              <a:lnSpc>
                <a:spcPct val="110000"/>
              </a:lnSpc>
              <a:spcBef>
                <a:spcPts val="400"/>
              </a:spcBef>
              <a:spcAft>
                <a:spcPts val="0"/>
              </a:spcAft>
              <a:buClr>
                <a:schemeClr val="accent1"/>
              </a:buClr>
              <a:buSzPct val="68000"/>
              <a:defRPr/>
            </a:pPr>
            <a:r>
              <a:rPr lang="en-US" sz="2800" dirty="0">
                <a:solidFill>
                  <a:srgbClr val="FF0000"/>
                </a:solidFill>
                <a:latin typeface="+mn-lt"/>
                <a:ea typeface="+mn-ea"/>
              </a:rPr>
              <a:t>	</a:t>
            </a:r>
            <a:r>
              <a:rPr lang="en-US" sz="3200" dirty="0">
                <a:solidFill>
                  <a:srgbClr val="FF0000"/>
                </a:solidFill>
                <a:latin typeface="+mn-lt"/>
                <a:ea typeface="+mn-ea"/>
              </a:rPr>
              <a:t>F</a:t>
            </a:r>
            <a:r>
              <a:rPr lang="en-US" sz="2800" dirty="0">
                <a:latin typeface="+mn-lt"/>
                <a:ea typeface="+mn-ea"/>
              </a:rPr>
              <a:t>oundation </a:t>
            </a:r>
            <a:br>
              <a:rPr lang="en-US" sz="2800" dirty="0">
                <a:latin typeface="+mn-lt"/>
                <a:ea typeface="+mn-ea"/>
              </a:rPr>
            </a:br>
            <a:r>
              <a:rPr lang="en-US" sz="3200" dirty="0">
                <a:solidFill>
                  <a:srgbClr val="FF0000"/>
                </a:solidFill>
                <a:latin typeface="+mn-lt"/>
                <a:ea typeface="+mn-ea"/>
              </a:rPr>
              <a:t>H</a:t>
            </a:r>
            <a:r>
              <a:rPr lang="en-US" sz="2800" dirty="0">
                <a:latin typeface="+mn-lt"/>
                <a:ea typeface="+mn-ea"/>
              </a:rPr>
              <a:t>earsay </a:t>
            </a:r>
            <a:br>
              <a:rPr lang="en-US" sz="2800" dirty="0">
                <a:latin typeface="+mn-lt"/>
                <a:ea typeface="+mn-ea"/>
              </a:rPr>
            </a:br>
            <a:r>
              <a:rPr lang="en-US" sz="3200" dirty="0">
                <a:solidFill>
                  <a:srgbClr val="FF0000"/>
                </a:solidFill>
                <a:latin typeface="+mn-lt"/>
                <a:ea typeface="+mn-ea"/>
              </a:rPr>
              <a:t>E</a:t>
            </a:r>
            <a:r>
              <a:rPr lang="en-US" sz="2800" dirty="0">
                <a:latin typeface="+mn-lt"/>
                <a:ea typeface="+mn-ea"/>
              </a:rPr>
              <a:t>xclusions and </a:t>
            </a:r>
            <a:r>
              <a:rPr lang="en-US" sz="3200" dirty="0">
                <a:solidFill>
                  <a:srgbClr val="FF0000"/>
                </a:solidFill>
                <a:latin typeface="+mn-lt"/>
                <a:ea typeface="+mn-ea"/>
              </a:rPr>
              <a:t>L</a:t>
            </a:r>
            <a:r>
              <a:rPr lang="en-US" sz="2800" dirty="0">
                <a:latin typeface="+mn-lt"/>
                <a:ea typeface="+mn-ea"/>
              </a:rPr>
              <a:t>imitations</a:t>
            </a:r>
            <a:br>
              <a:rPr lang="en-US" sz="2800" dirty="0">
                <a:latin typeface="+mn-lt"/>
                <a:ea typeface="+mn-ea"/>
              </a:rPr>
            </a:br>
            <a:r>
              <a:rPr lang="en-US" sz="2800" dirty="0" err="1">
                <a:latin typeface="+mn-lt"/>
                <a:ea typeface="+mn-ea"/>
              </a:rPr>
              <a:t>Ev</a:t>
            </a:r>
            <a:r>
              <a:rPr lang="en-US" sz="2800" dirty="0">
                <a:latin typeface="+mn-lt"/>
                <a:ea typeface="+mn-ea"/>
              </a:rPr>
              <a:t>. C. Section </a:t>
            </a:r>
            <a:r>
              <a:rPr lang="en-US" sz="3200" dirty="0">
                <a:solidFill>
                  <a:srgbClr val="FF0000"/>
                </a:solidFill>
                <a:latin typeface="+mn-lt"/>
                <a:ea typeface="+mn-ea"/>
              </a:rPr>
              <a:t>352</a:t>
            </a:r>
            <a:br>
              <a:rPr lang="en-US" sz="2800" dirty="0">
                <a:latin typeface="+mn-lt"/>
                <a:ea typeface="+mn-ea"/>
              </a:rPr>
            </a:br>
            <a:r>
              <a:rPr lang="en-US" sz="3200" dirty="0">
                <a:solidFill>
                  <a:srgbClr val="FF0000"/>
                </a:solidFill>
                <a:latin typeface="+mn-lt"/>
                <a:ea typeface="+mn-ea"/>
              </a:rPr>
              <a:t>P</a:t>
            </a:r>
            <a:r>
              <a:rPr lang="en-US" sz="2800" dirty="0">
                <a:latin typeface="+mn-lt"/>
                <a:ea typeface="+mn-ea"/>
              </a:rPr>
              <a:t>rocedural </a:t>
            </a:r>
            <a:r>
              <a:rPr lang="en-US" sz="3200" dirty="0">
                <a:solidFill>
                  <a:srgbClr val="FF0000"/>
                </a:solidFill>
                <a:latin typeface="+mn-lt"/>
                <a:ea typeface="+mn-ea"/>
              </a:rPr>
              <a:t>M</a:t>
            </a:r>
            <a:r>
              <a:rPr lang="en-US" sz="2800" dirty="0">
                <a:latin typeface="+mn-lt"/>
                <a:ea typeface="+mn-ea"/>
              </a:rPr>
              <a:t>atters</a:t>
            </a:r>
            <a:br>
              <a:rPr lang="en-US" sz="2800" dirty="0">
                <a:latin typeface="+mn-lt"/>
                <a:ea typeface="+mn-ea"/>
              </a:rPr>
            </a:br>
            <a:r>
              <a:rPr lang="en-US" sz="2800" dirty="0">
                <a:latin typeface="+mn-lt"/>
                <a:ea typeface="+mn-ea"/>
              </a:rPr>
              <a:t>Objections to </a:t>
            </a:r>
            <a:r>
              <a:rPr lang="en-US" sz="2800" b="1" dirty="0">
                <a:solidFill>
                  <a:srgbClr val="FF0000"/>
                </a:solidFill>
                <a:latin typeface="+mn-lt"/>
                <a:ea typeface="+mn-ea"/>
              </a:rPr>
              <a:t>F</a:t>
            </a:r>
            <a:r>
              <a:rPr lang="en-US" sz="2800" dirty="0">
                <a:latin typeface="+mn-lt"/>
                <a:ea typeface="+mn-ea"/>
              </a:rPr>
              <a:t>orm</a:t>
            </a:r>
            <a:r>
              <a:rPr lang="en-US" sz="2000" dirty="0">
                <a:latin typeface="+mn-lt"/>
                <a:ea typeface="+mn-ea"/>
              </a:rPr>
              <a:t> </a:t>
            </a:r>
            <a:r>
              <a:rPr lang="en-US" sz="2800" dirty="0">
                <a:latin typeface="+mn-lt"/>
                <a:ea typeface="+mn-ea"/>
              </a:rPr>
              <a:t>of the Question </a:t>
            </a: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“Real Friends” </a:t>
            </a:r>
            <a:br>
              <a:rPr lang="en-US" sz="3600" dirty="0">
                <a:solidFill>
                  <a:schemeClr val="bg1"/>
                </a:solidFill>
              </a:rPr>
            </a:br>
            <a:r>
              <a:rPr lang="en-US" sz="3600" dirty="0">
                <a:solidFill>
                  <a:schemeClr val="bg1"/>
                </a:solidFill>
              </a:rPr>
              <a:t>The Systematic Approach</a:t>
            </a:r>
            <a:endParaRPr lang="en-US" sz="3500" b="0" dirty="0">
              <a:solidFill>
                <a:schemeClr val="bg1"/>
              </a:solidFill>
              <a:ea typeface="+mj-ea"/>
            </a:endParaRPr>
          </a:p>
        </p:txBody>
      </p:sp>
      <p:pic>
        <p:nvPicPr>
          <p:cNvPr id="3686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870" name="Rectangle 12"/>
          <p:cNvSpPr>
            <a:spLocks noChangeArrowheads="1"/>
          </p:cNvSpPr>
          <p:nvPr/>
        </p:nvSpPr>
        <p:spPr bwMode="auto">
          <a:xfrm>
            <a:off x="1066799" y="2286000"/>
            <a:ext cx="7559675" cy="769938"/>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buFont typeface="Wingdings 3" pitchFamily="18" charset="2"/>
              <a:buChar char=""/>
            </a:pPr>
            <a:r>
              <a:rPr lang="ja-JP" altLang="en-US" sz="2200" dirty="0">
                <a:latin typeface="Lucida Sans Unicode" pitchFamily="34" charset="0"/>
              </a:rPr>
              <a:t>“</a:t>
            </a:r>
            <a:r>
              <a:rPr lang="en-US" altLang="ja-JP" sz="2200" dirty="0">
                <a:latin typeface="Lucida Sans Unicode" pitchFamily="34" charset="0"/>
              </a:rPr>
              <a:t>Real Friends Have Evidence Lectures at 3:52 PM Frequently.</a:t>
            </a:r>
            <a:r>
              <a:rPr lang="ja-JP" altLang="en-US" sz="2200" dirty="0">
                <a:latin typeface="Lucida Sans Unicode" pitchFamily="34" charset="0"/>
              </a:rPr>
              <a:t>”</a:t>
            </a:r>
            <a:endParaRPr lang="en-US" sz="2200" dirty="0">
              <a:latin typeface="Lucida Sans Unicode" pitchFamily="34" charset="0"/>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24</a:t>
            </a:fld>
            <a:endParaRPr lang="en-US"/>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Declaration Against Interest</a:t>
            </a:r>
            <a:br>
              <a:rPr lang="en-US" sz="3500" dirty="0">
                <a:solidFill>
                  <a:schemeClr val="bg1"/>
                </a:solidFill>
                <a:ea typeface="+mj-ea"/>
              </a:rPr>
            </a:br>
            <a:r>
              <a:rPr lang="en-US" sz="2000" dirty="0">
                <a:solidFill>
                  <a:schemeClr val="bg1"/>
                </a:solidFill>
                <a:ea typeface="+mj-ea"/>
              </a:rPr>
              <a:t>Summary</a:t>
            </a:r>
          </a:p>
        </p:txBody>
      </p:sp>
      <p:pic>
        <p:nvPicPr>
          <p:cNvPr id="3932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93222"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SUFFICIENTLY AGAINST INTEREST </a:t>
            </a:r>
            <a:r>
              <a:rPr lang="en-US" sz="2200" dirty="0" err="1">
                <a:latin typeface="Lucida Sans Unicode" pitchFamily="34" charset="0"/>
              </a:rPr>
              <a:t>Ev</a:t>
            </a:r>
            <a:r>
              <a:rPr lang="en-US" sz="2200" dirty="0">
                <a:latin typeface="Lucida Sans Unicode" pitchFamily="34" charset="0"/>
              </a:rPr>
              <a:t>. C, 1230 requires:  statement when made was </a:t>
            </a:r>
            <a:r>
              <a:rPr lang="ja-JP" altLang="en-US" sz="2200" dirty="0">
                <a:latin typeface="Lucida Sans Unicode" pitchFamily="34" charset="0"/>
              </a:rPr>
              <a:t>“</a:t>
            </a:r>
            <a:r>
              <a:rPr lang="en-US" altLang="ja-JP" sz="2200" dirty="0">
                <a:latin typeface="Lucida Sans Unicode" pitchFamily="34" charset="0"/>
              </a:rPr>
              <a:t>so far contrary to the declarant’s pecuniary or proprietary interest, or so far subjected him to the risk of civil or criminal liability, or…created a risk of making him an object of hatred, ridicule or social disgrace in the community that a reasonable person in the declarant’s position would not have made the statement unless he believed it to be true</a:t>
            </a:r>
            <a:r>
              <a:rPr lang="ja-JP" altLang="en-US" sz="2200" dirty="0">
                <a:latin typeface="Lucida Sans Unicode" pitchFamily="34" charset="0"/>
              </a:rPr>
              <a:t>”</a:t>
            </a:r>
            <a:endParaRPr lang="en-US" altLang="ja-JP"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240</a:t>
            </a:fld>
            <a:endParaRPr lang="en-US" dirty="0"/>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Hearsay Evidence</a:t>
            </a:r>
          </a:p>
        </p:txBody>
      </p:sp>
      <p:pic>
        <p:nvPicPr>
          <p:cNvPr id="39526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95270" name="Rectangle 3"/>
          <p:cNvSpPr txBox="1">
            <a:spLocks noChangeArrowheads="1"/>
          </p:cNvSpPr>
          <p:nvPr/>
        </p:nvSpPr>
        <p:spPr bwMode="auto">
          <a:xfrm>
            <a:off x="304800" y="1600200"/>
            <a:ext cx="8534400" cy="3657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mn-lt"/>
            </a:endParaRPr>
          </a:p>
          <a:p>
            <a:pPr marL="365125" indent="-255588">
              <a:lnSpc>
                <a:spcPct val="80000"/>
              </a:lnSpc>
              <a:spcBef>
                <a:spcPts val="400"/>
              </a:spcBef>
              <a:buClr>
                <a:schemeClr val="accent1"/>
              </a:buClr>
              <a:buSzPct val="68000"/>
            </a:pPr>
            <a:r>
              <a:rPr lang="en-US" sz="2200" dirty="0">
                <a:latin typeface="+mn-lt"/>
              </a:rPr>
              <a:t>An employee of a battery manufacturer that lives in Japan and is in charge of battery quality control sent an email.  The battery manufacturing company sold batteries to defendant’s pacemaker manufacturer.  </a:t>
            </a:r>
          </a:p>
          <a:p>
            <a:pPr marL="365125" indent="-255588">
              <a:lnSpc>
                <a:spcPct val="80000"/>
              </a:lnSpc>
              <a:spcBef>
                <a:spcPts val="400"/>
              </a:spcBef>
              <a:buClr>
                <a:schemeClr val="accent1"/>
              </a:buClr>
              <a:buSzPct val="68000"/>
            </a:pPr>
            <a:endParaRPr lang="en-US" sz="2200" dirty="0">
              <a:latin typeface="+mn-lt"/>
            </a:endParaRPr>
          </a:p>
          <a:p>
            <a:pPr marL="365125" indent="-255588">
              <a:lnSpc>
                <a:spcPct val="80000"/>
              </a:lnSpc>
              <a:spcBef>
                <a:spcPts val="400"/>
              </a:spcBef>
              <a:buClr>
                <a:schemeClr val="accent1"/>
              </a:buClr>
              <a:buSzPct val="68000"/>
            </a:pPr>
            <a:r>
              <a:rPr lang="en-US" sz="2200" dirty="0">
                <a:latin typeface="+mn-lt"/>
              </a:rPr>
              <a:t>In an email to defendant, the employee stated:</a:t>
            </a:r>
          </a:p>
          <a:p>
            <a:pPr marL="365125" indent="-255588">
              <a:lnSpc>
                <a:spcPct val="80000"/>
              </a:lnSpc>
              <a:spcBef>
                <a:spcPts val="400"/>
              </a:spcBef>
              <a:buClr>
                <a:schemeClr val="accent1"/>
              </a:buClr>
              <a:buSzPct val="68000"/>
            </a:pPr>
            <a:r>
              <a:rPr lang="en-US" sz="2200" dirty="0">
                <a:latin typeface="+mn-lt"/>
              </a:rPr>
              <a:t> </a:t>
            </a:r>
            <a:r>
              <a:rPr lang="ja-JP" altLang="en-US" sz="2200">
                <a:latin typeface="+mn-lt"/>
              </a:rPr>
              <a:t>“</a:t>
            </a:r>
            <a:r>
              <a:rPr lang="en-US" altLang="ja-JP" sz="2200" dirty="0">
                <a:latin typeface="+mn-lt"/>
              </a:rPr>
              <a:t>We sold batteries for the pacemakers and learned about 15% of the batteries were defective and people could die but we decided not to say anything.</a:t>
            </a:r>
            <a:r>
              <a:rPr lang="ja-JP" altLang="en-US" sz="2200">
                <a:latin typeface="+mn-lt"/>
              </a:rPr>
              <a:t>”</a:t>
            </a:r>
            <a:endParaRPr lang="en-US" altLang="ja-JP" sz="2200" dirty="0">
              <a:latin typeface="+mn-lt"/>
            </a:endParaRPr>
          </a:p>
          <a:p>
            <a:pPr marL="822325" lvl="1" indent="-255588" eaLnBrk="0" hangingPunct="0">
              <a:lnSpc>
                <a:spcPct val="80000"/>
              </a:lnSpc>
              <a:buFont typeface="Wingdings" pitchFamily="2" charset="2"/>
              <a:buNone/>
            </a:pPr>
            <a:endParaRPr lang="en-US" sz="2400" dirty="0"/>
          </a:p>
          <a:p>
            <a:pPr marL="365125" indent="-255588">
              <a:lnSpc>
                <a:spcPct val="80000"/>
              </a:lnSpc>
              <a:spcBef>
                <a:spcPts val="400"/>
              </a:spcBef>
              <a:buClr>
                <a:schemeClr val="accent1"/>
              </a:buClr>
              <a:buSzPct val="68000"/>
            </a:pPr>
            <a:r>
              <a:rPr lang="en-US" sz="2400" i="1" dirty="0">
                <a:latin typeface="+mj-lt"/>
              </a:rPr>
              <a:t>You are the defense lawyer, can you stop this from coming in?</a:t>
            </a: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241</a:t>
            </a:fld>
            <a:endParaRPr lang="en-US" dirty="0"/>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Hearsay Evidence</a:t>
            </a:r>
          </a:p>
        </p:txBody>
      </p:sp>
      <p:pic>
        <p:nvPicPr>
          <p:cNvPr id="3993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399366" name="Rectangle 3"/>
          <p:cNvSpPr txBox="1">
            <a:spLocks noChangeArrowheads="1"/>
          </p:cNvSpPr>
          <p:nvPr/>
        </p:nvSpPr>
        <p:spPr bwMode="auto">
          <a:xfrm>
            <a:off x="304800" y="1798638"/>
            <a:ext cx="85344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r>
              <a:rPr lang="en-US" sz="2200" u="sng" dirty="0">
                <a:latin typeface="Lucida Sans Unicode" pitchFamily="34" charset="0"/>
              </a:rPr>
              <a:t>Answer:</a:t>
            </a:r>
            <a:r>
              <a:rPr lang="en-US" sz="2200" dirty="0">
                <a:latin typeface="Lucida Sans Unicode" pitchFamily="34" charset="0"/>
              </a:rPr>
              <a:t> No</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Email is an </a:t>
            </a:r>
            <a:r>
              <a:rPr lang="ja-JP" altLang="en-US" sz="2200" dirty="0">
                <a:latin typeface="Lucida Sans Unicode" pitchFamily="34" charset="0"/>
              </a:rPr>
              <a:t>“</a:t>
            </a:r>
            <a:r>
              <a:rPr lang="en-US" altLang="ja-JP" sz="2200" dirty="0">
                <a:latin typeface="Lucida Sans Unicode" pitchFamily="34" charset="0"/>
              </a:rPr>
              <a:t>Non-Party Declaration Against Interest</a:t>
            </a:r>
            <a:r>
              <a:rPr lang="ja-JP" altLang="en-US" sz="2200" dirty="0">
                <a:latin typeface="Lucida Sans Unicode" pitchFamily="34" charset="0"/>
              </a:rPr>
              <a:t>”</a:t>
            </a:r>
            <a:r>
              <a:rPr lang="en-US" altLang="ja-JP" sz="2200" dirty="0">
                <a:latin typeface="Lucida Sans Unicode" pitchFamily="34" charset="0"/>
              </a:rPr>
              <a:t> and it is admissible assuming all preliminary facts exist</a:t>
            </a:r>
          </a:p>
          <a:p>
            <a:pPr lvl="1" eaLnBrk="0" hangingPunct="0">
              <a:lnSpc>
                <a:spcPct val="90000"/>
              </a:lnSpc>
            </a:pPr>
            <a:r>
              <a:rPr lang="en-US" sz="2200" dirty="0">
                <a:latin typeface="Lucida Sans Unicode" pitchFamily="34" charset="0"/>
              </a:rPr>
              <a:t>(1) the declarant is presently unavailable to testify as a witness </a:t>
            </a:r>
          </a:p>
          <a:p>
            <a:pPr lvl="1" eaLnBrk="0" hangingPunct="0">
              <a:lnSpc>
                <a:spcPct val="90000"/>
              </a:lnSpc>
            </a:pPr>
            <a:r>
              <a:rPr lang="en-US" sz="2200" dirty="0">
                <a:latin typeface="Lucida Sans Unicode" pitchFamily="34" charset="0"/>
              </a:rPr>
              <a:t>(2) the declarant has personal knowledge of the subject matter </a:t>
            </a:r>
          </a:p>
          <a:p>
            <a:pPr lvl="1" eaLnBrk="0" hangingPunct="0">
              <a:lnSpc>
                <a:spcPct val="90000"/>
              </a:lnSpc>
            </a:pPr>
            <a:r>
              <a:rPr lang="en-US" sz="2200" dirty="0">
                <a:latin typeface="Lucida Sans Unicode" pitchFamily="34" charset="0"/>
              </a:rPr>
              <a:t>(3) the statement was sufficiently against the declarant’</a:t>
            </a:r>
            <a:r>
              <a:rPr lang="en-US" altLang="ja-JP" sz="2200" dirty="0">
                <a:latin typeface="Lucida Sans Unicode" pitchFamily="34" charset="0"/>
              </a:rPr>
              <a:t>s interest when made</a:t>
            </a: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242</a:t>
            </a:fld>
            <a:endParaRPr lang="en-US"/>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Hearsay Evidence</a:t>
            </a:r>
          </a:p>
        </p:txBody>
      </p:sp>
      <p:pic>
        <p:nvPicPr>
          <p:cNvPr id="4014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01414"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Note:  plaintiff’s attorney would have to lay foundation that email is from defendant’s computer</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Note:  the email could also show </a:t>
            </a:r>
            <a:r>
              <a:rPr lang="ja-JP" altLang="en-US" sz="2200">
                <a:latin typeface="Lucida Sans Unicode" pitchFamily="34" charset="0"/>
              </a:rPr>
              <a:t>“</a:t>
            </a:r>
            <a:r>
              <a:rPr lang="en-US" altLang="ja-JP" sz="2200" dirty="0">
                <a:latin typeface="Lucida Sans Unicode" pitchFamily="34" charset="0"/>
              </a:rPr>
              <a:t>state of mind</a:t>
            </a:r>
            <a:r>
              <a:rPr lang="ja-JP" altLang="en-US" sz="2200">
                <a:latin typeface="Lucida Sans Unicode" pitchFamily="34" charset="0"/>
              </a:rPr>
              <a:t>”</a:t>
            </a:r>
            <a:r>
              <a:rPr lang="en-US" altLang="ja-JP" sz="2200" dirty="0">
                <a:latin typeface="Lucida Sans Unicode" pitchFamily="34" charset="0"/>
              </a:rPr>
              <a:t> of defendant on date email received – defendant knew that there was a serious problem with batteries </a:t>
            </a: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243</a:t>
            </a:fld>
            <a:endParaRPr lang="en-US" dirty="0"/>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Prior Statement By Witness</a:t>
            </a:r>
            <a:br>
              <a:rPr lang="en-US" sz="3500" dirty="0">
                <a:solidFill>
                  <a:schemeClr val="bg1"/>
                </a:solidFill>
                <a:ea typeface="+mj-ea"/>
              </a:rPr>
            </a:br>
            <a:r>
              <a:rPr lang="en-US" sz="2000" dirty="0">
                <a:solidFill>
                  <a:schemeClr val="bg1"/>
                </a:solidFill>
                <a:ea typeface="+mj-ea"/>
              </a:rPr>
              <a:t>Summary</a:t>
            </a:r>
          </a:p>
        </p:txBody>
      </p:sp>
      <p:pic>
        <p:nvPicPr>
          <p:cNvPr id="4034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03462"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EV. C. 1235  PRIOR INCONSISTENT STATEMENT (a type of impeachment):  A witness’</a:t>
            </a:r>
            <a:r>
              <a:rPr lang="en-US" altLang="ja-JP" sz="2000" dirty="0">
                <a:latin typeface="Lucida Sans Unicode" pitchFamily="34" charset="0"/>
              </a:rPr>
              <a:t> (party or non-party) out-of-court statement is admissible as substantive proof if</a:t>
            </a:r>
          </a:p>
          <a:p>
            <a:pPr marL="822325" lvl="1"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(1) inconsistent with the witness’ testimony at the current proceeding, and</a:t>
            </a:r>
          </a:p>
          <a:p>
            <a:pPr marL="822325" lvl="1"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(2) offered in compliance with </a:t>
            </a:r>
            <a:r>
              <a:rPr lang="en-US" sz="2000" dirty="0" err="1">
                <a:latin typeface="Lucida Sans Unicode" pitchFamily="34" charset="0"/>
              </a:rPr>
              <a:t>Ev</a:t>
            </a:r>
            <a:r>
              <a:rPr lang="en-US" sz="2000" dirty="0">
                <a:latin typeface="Lucida Sans Unicode" pitchFamily="34" charset="0"/>
              </a:rPr>
              <a:t>. C. 770 (witness given opportunity to explain or deny, or not excused from further testifying in the case) </a:t>
            </a: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244</a:t>
            </a:fld>
            <a:endParaRPr lang="en-US"/>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Factors In Determining Credibility</a:t>
            </a:r>
            <a:br>
              <a:rPr lang="en-US" sz="3500" dirty="0">
                <a:solidFill>
                  <a:schemeClr val="bg1"/>
                </a:solidFill>
                <a:ea typeface="+mj-ea"/>
              </a:rPr>
            </a:br>
            <a:r>
              <a:rPr lang="en-US" sz="2000" dirty="0">
                <a:solidFill>
                  <a:schemeClr val="bg1"/>
                </a:solidFill>
                <a:ea typeface="+mj-ea"/>
              </a:rPr>
              <a:t>Summary</a:t>
            </a:r>
          </a:p>
        </p:txBody>
      </p:sp>
      <p:pic>
        <p:nvPicPr>
          <p:cNvPr id="4055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05510" name="Rectangle 3"/>
          <p:cNvSpPr>
            <a:spLocks noGrp="1" noChangeArrowheads="1"/>
          </p:cNvSpPr>
          <p:nvPr>
            <p:ph idx="1"/>
          </p:nvPr>
        </p:nvSpPr>
        <p:spPr>
          <a:xfrm>
            <a:off x="457200" y="1524000"/>
            <a:ext cx="8229600" cy="5181600"/>
          </a:xfrm>
        </p:spPr>
        <p:txBody>
          <a:bodyPr/>
          <a:lstStyle/>
          <a:p>
            <a:pPr eaLnBrk="1" hangingPunct="1">
              <a:lnSpc>
                <a:spcPct val="80000"/>
              </a:lnSpc>
              <a:buFont typeface="Wingdings" pitchFamily="2" charset="2"/>
              <a:buNone/>
            </a:pPr>
            <a:endParaRPr lang="en-US" sz="1600" dirty="0">
              <a:ea typeface="ＭＳ Ｐゴシック" charset="-128"/>
            </a:endParaRPr>
          </a:p>
          <a:p>
            <a:pPr eaLnBrk="1" hangingPunct="1">
              <a:lnSpc>
                <a:spcPct val="70000"/>
              </a:lnSpc>
              <a:buFont typeface="Wingdings" pitchFamily="2" charset="2"/>
              <a:buNone/>
            </a:pPr>
            <a:r>
              <a:rPr lang="en-US" sz="1600" dirty="0">
                <a:ea typeface="ＭＳ Ｐゴシック" charset="-128"/>
              </a:rPr>
              <a:t>    </a:t>
            </a:r>
            <a:r>
              <a:rPr lang="en-US" sz="2000" dirty="0" err="1">
                <a:ea typeface="ＭＳ Ｐゴシック" charset="-128"/>
              </a:rPr>
              <a:t>Ev</a:t>
            </a:r>
            <a:r>
              <a:rPr lang="en-US" sz="2000" dirty="0">
                <a:ea typeface="ＭＳ Ｐゴシック" charset="-128"/>
              </a:rPr>
              <a:t>. C. 780: Except as otherwise provided by statute, the court or jury may consider in determining the credibility of a witness any matter that has any tendency in reason to prove or disprove the truthfulness of his testimony at the hearing, including but not limited to any of the following:</a:t>
            </a:r>
          </a:p>
          <a:p>
            <a:pPr eaLnBrk="1" hangingPunct="1">
              <a:lnSpc>
                <a:spcPct val="80000"/>
              </a:lnSpc>
              <a:buFont typeface="Wingdings" pitchFamily="2" charset="2"/>
              <a:buNone/>
            </a:pPr>
            <a:endParaRPr lang="en-US" sz="2000" dirty="0">
              <a:ea typeface="ＭＳ Ｐゴシック" charset="-128"/>
            </a:endParaRPr>
          </a:p>
          <a:p>
            <a:pPr lvl="1" eaLnBrk="1" hangingPunct="1">
              <a:lnSpc>
                <a:spcPct val="80000"/>
              </a:lnSpc>
            </a:pPr>
            <a:r>
              <a:rPr lang="en-US" sz="2000" dirty="0">
                <a:ea typeface="ＭＳ Ｐゴシック" charset="-128"/>
              </a:rPr>
              <a:t>(a) His demeanor while testifying and the manner in which he testifies.</a:t>
            </a:r>
          </a:p>
          <a:p>
            <a:pPr lvl="1" eaLnBrk="1" hangingPunct="1">
              <a:lnSpc>
                <a:spcPct val="80000"/>
              </a:lnSpc>
            </a:pPr>
            <a:r>
              <a:rPr lang="en-US" sz="2000" dirty="0">
                <a:ea typeface="ＭＳ Ｐゴシック" charset="-128"/>
              </a:rPr>
              <a:t>(b) The character of his testimony.</a:t>
            </a:r>
          </a:p>
          <a:p>
            <a:pPr lvl="1" eaLnBrk="1" hangingPunct="1">
              <a:lnSpc>
                <a:spcPct val="80000"/>
              </a:lnSpc>
            </a:pPr>
            <a:r>
              <a:rPr lang="en-US" sz="2000" dirty="0">
                <a:ea typeface="ＭＳ Ｐゴシック" charset="-128"/>
              </a:rPr>
              <a:t>(c) The extent of his capacity to perceive, to recollect, or to communicate any matter about which he testifies.</a:t>
            </a:r>
          </a:p>
          <a:p>
            <a:pPr lvl="1" eaLnBrk="1" hangingPunct="1">
              <a:lnSpc>
                <a:spcPct val="80000"/>
              </a:lnSpc>
            </a:pPr>
            <a:r>
              <a:rPr lang="en-US" sz="2000" dirty="0">
                <a:ea typeface="ＭＳ Ｐゴシック" charset="-128"/>
              </a:rPr>
              <a:t>(d) The extent of his opportunity to perceive any matter about which he testifies.</a:t>
            </a:r>
          </a:p>
          <a:p>
            <a:pPr lvl="1" eaLnBrk="1" hangingPunct="1">
              <a:lnSpc>
                <a:spcPct val="80000"/>
              </a:lnSpc>
            </a:pPr>
            <a:r>
              <a:rPr lang="en-US" sz="2000" dirty="0">
                <a:ea typeface="ＭＳ Ｐゴシック" charset="-128"/>
              </a:rPr>
              <a:t>(e) His character for honesty or veracity or their opposites.</a:t>
            </a:r>
          </a:p>
          <a:p>
            <a:pPr lvl="1" eaLnBrk="1" hangingPunct="1">
              <a:lnSpc>
                <a:spcPct val="80000"/>
              </a:lnSpc>
            </a:pPr>
            <a:endParaRPr lang="en-US" sz="2000" dirty="0">
              <a:ea typeface="ＭＳ Ｐゴシック" charset="-128"/>
            </a:endParaRPr>
          </a:p>
          <a:p>
            <a:pPr lvl="1" eaLnBrk="1" hangingPunct="1">
              <a:lnSpc>
                <a:spcPct val="80000"/>
              </a:lnSpc>
              <a:buNone/>
            </a:pPr>
            <a:r>
              <a:rPr lang="en-US" sz="1400" dirty="0"/>
              <a:t>                                                                                           - CONTINUED - </a:t>
            </a:r>
          </a:p>
          <a:p>
            <a:pPr lvl="1" eaLnBrk="1" hangingPunct="1">
              <a:lnSpc>
                <a:spcPct val="80000"/>
              </a:lnSpc>
            </a:pPr>
            <a:endParaRPr lang="en-US" sz="2000" dirty="0">
              <a:ea typeface="ＭＳ Ｐゴシック" charset="-128"/>
            </a:endParaRPr>
          </a:p>
        </p:txBody>
      </p:sp>
      <p:sp>
        <p:nvSpPr>
          <p:cNvPr id="2" name="Slide Number Placeholder 1"/>
          <p:cNvSpPr>
            <a:spLocks noGrp="1"/>
          </p:cNvSpPr>
          <p:nvPr>
            <p:ph type="sldNum" sz="quarter" idx="12"/>
          </p:nvPr>
        </p:nvSpPr>
        <p:spPr>
          <a:xfrm>
            <a:off x="8382000" y="6408738"/>
            <a:ext cx="631825" cy="365125"/>
          </a:xfrm>
        </p:spPr>
        <p:txBody>
          <a:bodyPr/>
          <a:lstStyle/>
          <a:p>
            <a:fld id="{2371B9ED-B519-4823-941E-6B66CBD1E6FC}" type="slidenum">
              <a:rPr lang="en-US" smtClean="0"/>
              <a:pPr/>
              <a:t>245</a:t>
            </a:fld>
            <a:endParaRPr lang="en-US"/>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Factors In Determining Credibility</a:t>
            </a:r>
            <a:br>
              <a:rPr lang="en-US" sz="3500" dirty="0">
                <a:solidFill>
                  <a:schemeClr val="bg1"/>
                </a:solidFill>
                <a:ea typeface="+mj-ea"/>
              </a:rPr>
            </a:br>
            <a:r>
              <a:rPr lang="en-US" sz="2000" dirty="0">
                <a:solidFill>
                  <a:schemeClr val="bg1"/>
                </a:solidFill>
                <a:ea typeface="+mj-ea"/>
              </a:rPr>
              <a:t>Summary</a:t>
            </a:r>
          </a:p>
        </p:txBody>
      </p:sp>
      <p:pic>
        <p:nvPicPr>
          <p:cNvPr id="40755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07558" name="Rectangle 3"/>
          <p:cNvSpPr>
            <a:spLocks noGrp="1" noChangeArrowheads="1"/>
          </p:cNvSpPr>
          <p:nvPr>
            <p:ph idx="1"/>
          </p:nvPr>
        </p:nvSpPr>
        <p:spPr>
          <a:xfrm>
            <a:off x="457200" y="1524000"/>
            <a:ext cx="8229600" cy="3581400"/>
          </a:xfrm>
        </p:spPr>
        <p:txBody>
          <a:bodyPr/>
          <a:lstStyle/>
          <a:p>
            <a:pPr eaLnBrk="1" hangingPunct="1">
              <a:lnSpc>
                <a:spcPct val="70000"/>
              </a:lnSpc>
              <a:buFont typeface="Wingdings" pitchFamily="2" charset="2"/>
              <a:buNone/>
            </a:pPr>
            <a:endParaRPr lang="en-US" sz="1600" dirty="0">
              <a:ea typeface="ＭＳ Ｐゴシック" charset="-128"/>
            </a:endParaRPr>
          </a:p>
          <a:p>
            <a:pPr eaLnBrk="1" hangingPunct="1">
              <a:lnSpc>
                <a:spcPct val="70000"/>
              </a:lnSpc>
              <a:buFont typeface="Wingdings" pitchFamily="2" charset="2"/>
              <a:buNone/>
            </a:pPr>
            <a:r>
              <a:rPr lang="en-US" sz="1600" dirty="0">
                <a:ea typeface="ＭＳ Ｐゴシック" charset="-128"/>
              </a:rPr>
              <a:t>    </a:t>
            </a:r>
            <a:r>
              <a:rPr lang="en-US" sz="2000" dirty="0" err="1">
                <a:ea typeface="ＭＳ Ｐゴシック" charset="-128"/>
              </a:rPr>
              <a:t>Ev</a:t>
            </a:r>
            <a:r>
              <a:rPr lang="en-US" sz="2000" dirty="0">
                <a:ea typeface="ＭＳ Ｐゴシック" charset="-128"/>
              </a:rPr>
              <a:t>. C. 780: Except as otherwise provided by statute, the court or jury may consider in determining the credibility of a witness any matter that has any tendency in reason to prove or disprove the truthfulness of his testimony at the hearing, including but not limited to any of the following:</a:t>
            </a:r>
          </a:p>
          <a:p>
            <a:pPr eaLnBrk="1" hangingPunct="1">
              <a:lnSpc>
                <a:spcPct val="70000"/>
              </a:lnSpc>
              <a:buFont typeface="Wingdings" pitchFamily="2" charset="2"/>
              <a:buNone/>
            </a:pPr>
            <a:endParaRPr lang="en-US" sz="2000" dirty="0">
              <a:ea typeface="ＭＳ Ｐゴシック" charset="-128"/>
            </a:endParaRPr>
          </a:p>
          <a:p>
            <a:pPr lvl="1" eaLnBrk="1" hangingPunct="1">
              <a:lnSpc>
                <a:spcPct val="70000"/>
              </a:lnSpc>
            </a:pPr>
            <a:r>
              <a:rPr lang="en-US" sz="2000" dirty="0">
                <a:ea typeface="ＭＳ Ｐゴシック" charset="-128"/>
              </a:rPr>
              <a:t>(f) The existence or nonexistence of a bias, interest, or other motive.</a:t>
            </a:r>
          </a:p>
          <a:p>
            <a:pPr lvl="1" eaLnBrk="1" hangingPunct="1">
              <a:lnSpc>
                <a:spcPct val="70000"/>
              </a:lnSpc>
            </a:pPr>
            <a:r>
              <a:rPr lang="en-US" sz="2000" dirty="0">
                <a:ea typeface="ＭＳ Ｐゴシック" charset="-128"/>
              </a:rPr>
              <a:t>(g) A statement previously made by him that is consistent with his testimony at the hearing.</a:t>
            </a:r>
          </a:p>
          <a:p>
            <a:pPr lvl="1" eaLnBrk="1" hangingPunct="1">
              <a:lnSpc>
                <a:spcPct val="70000"/>
              </a:lnSpc>
            </a:pPr>
            <a:r>
              <a:rPr lang="en-US" sz="2000" dirty="0">
                <a:ea typeface="ＭＳ Ｐゴシック" charset="-128"/>
              </a:rPr>
              <a:t>(h) A statement made by him that is inconsistent with any part of his testimony at the hearing.</a:t>
            </a:r>
          </a:p>
          <a:p>
            <a:pPr lvl="1" eaLnBrk="1" hangingPunct="1">
              <a:lnSpc>
                <a:spcPct val="70000"/>
              </a:lnSpc>
            </a:pPr>
            <a:r>
              <a:rPr lang="en-US" sz="2000" dirty="0">
                <a:ea typeface="ＭＳ Ｐゴシック" charset="-128"/>
              </a:rPr>
              <a:t>(</a:t>
            </a:r>
            <a:r>
              <a:rPr lang="en-US" sz="2000" dirty="0" err="1">
                <a:ea typeface="ＭＳ Ｐゴシック" charset="-128"/>
              </a:rPr>
              <a:t>i</a:t>
            </a:r>
            <a:r>
              <a:rPr lang="en-US" sz="2000" dirty="0">
                <a:ea typeface="ＭＳ Ｐゴシック" charset="-128"/>
              </a:rPr>
              <a:t>) The existence or nonexistence of any fact testified to by him.</a:t>
            </a:r>
          </a:p>
          <a:p>
            <a:pPr lvl="1" eaLnBrk="1" hangingPunct="1">
              <a:lnSpc>
                <a:spcPct val="70000"/>
              </a:lnSpc>
            </a:pPr>
            <a:r>
              <a:rPr lang="en-US" sz="2000" dirty="0">
                <a:ea typeface="ＭＳ Ｐゴシック" charset="-128"/>
              </a:rPr>
              <a:t>(j) His attitude toward the action in which he testifies or toward the giving of testimony.</a:t>
            </a:r>
          </a:p>
          <a:p>
            <a:pPr lvl="1" eaLnBrk="1" hangingPunct="1">
              <a:lnSpc>
                <a:spcPct val="70000"/>
              </a:lnSpc>
            </a:pPr>
            <a:r>
              <a:rPr lang="en-US" sz="2000" dirty="0">
                <a:ea typeface="ＭＳ Ｐゴシック" charset="-128"/>
              </a:rPr>
              <a:t>(k) His admission of untruthfulness.</a:t>
            </a: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246</a:t>
            </a:fld>
            <a:endParaRPr lang="en-US" dirty="0"/>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09606"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lvl="1" indent="-255588">
              <a:lnSpc>
                <a:spcPct val="80000"/>
              </a:lnSpc>
              <a:spcBef>
                <a:spcPts val="400"/>
              </a:spcBef>
              <a:buClr>
                <a:schemeClr val="accent1"/>
              </a:buClr>
              <a:buSzPct val="68000"/>
            </a:pPr>
            <a:r>
              <a:rPr lang="en-US" sz="2200" dirty="0">
                <a:latin typeface="Lucida Sans Unicode" pitchFamily="34" charset="0"/>
              </a:rPr>
              <a:t>Plaintiff was injured in an automobile incident.  You are the plaintiff lawyer, and want to stop the following line of questioning:</a:t>
            </a:r>
          </a:p>
          <a:p>
            <a:pPr marL="365125" lvl="1" indent="-255588">
              <a:lnSpc>
                <a:spcPct val="80000"/>
              </a:lnSpc>
              <a:spcBef>
                <a:spcPts val="400"/>
              </a:spcBef>
              <a:buClr>
                <a:schemeClr val="accent1"/>
              </a:buClr>
              <a:buSzPct val="68000"/>
            </a:pPr>
            <a:r>
              <a:rPr lang="en-US" sz="2200" dirty="0">
                <a:latin typeface="Lucida Sans Unicode" pitchFamily="34" charset="0"/>
              </a:rPr>
              <a:t>Defense lawyer is questioning plaintiff: </a:t>
            </a:r>
          </a:p>
          <a:p>
            <a:pPr marL="969963" lvl="1" indent="-512763" eaLnBrk="0" hangingPunct="0">
              <a:lnSpc>
                <a:spcPct val="80000"/>
              </a:lnSpc>
              <a:spcBef>
                <a:spcPts val="600"/>
              </a:spcBef>
            </a:pPr>
            <a:r>
              <a:rPr lang="en-US" sz="2200" dirty="0">
                <a:latin typeface="Lucida Sans Unicode" pitchFamily="34" charset="0"/>
              </a:rPr>
              <a:t>Q: </a:t>
            </a:r>
            <a:r>
              <a:rPr lang="ja-JP" altLang="en-US" sz="2200">
                <a:latin typeface="Lucida Sans Unicode" pitchFamily="34" charset="0"/>
              </a:rPr>
              <a:t>“</a:t>
            </a:r>
            <a:r>
              <a:rPr lang="en-US" altLang="ja-JP" sz="2200" dirty="0">
                <a:latin typeface="Lucida Sans Unicode" pitchFamily="34" charset="0"/>
              </a:rPr>
              <a:t>Did you have any alcohol to drink before the incident?</a:t>
            </a:r>
            <a:r>
              <a:rPr lang="ja-JP" altLang="en-US" sz="2200">
                <a:latin typeface="Lucida Sans Unicode" pitchFamily="34" charset="0"/>
              </a:rPr>
              <a:t>”</a:t>
            </a:r>
            <a:endParaRPr lang="en-US" altLang="ja-JP" sz="2200" dirty="0">
              <a:latin typeface="Lucida Sans Unicode" pitchFamily="34" charset="0"/>
            </a:endParaRPr>
          </a:p>
          <a:p>
            <a:pPr marL="969963" lvl="1" indent="-512763" eaLnBrk="0" hangingPunct="0">
              <a:lnSpc>
                <a:spcPct val="80000"/>
              </a:lnSpc>
              <a:spcBef>
                <a:spcPts val="600"/>
              </a:spcBef>
            </a:pPr>
            <a:r>
              <a:rPr lang="en-US" sz="2200" dirty="0">
                <a:latin typeface="Lucida Sans Unicode" pitchFamily="34" charset="0"/>
              </a:rPr>
              <a:t>A: </a:t>
            </a:r>
            <a:r>
              <a:rPr lang="ja-JP" altLang="en-US" sz="2200">
                <a:latin typeface="Lucida Sans Unicode" pitchFamily="34" charset="0"/>
              </a:rPr>
              <a:t>“</a:t>
            </a:r>
            <a:r>
              <a:rPr lang="en-US" altLang="ja-JP" sz="2200" dirty="0">
                <a:latin typeface="Lucida Sans Unicode" pitchFamily="34" charset="0"/>
              </a:rPr>
              <a:t>Why no, I never drink alcohol.</a:t>
            </a:r>
            <a:r>
              <a:rPr lang="ja-JP" altLang="en-US" sz="2200">
                <a:latin typeface="Lucida Sans Unicode" pitchFamily="34" charset="0"/>
              </a:rPr>
              <a:t>”</a:t>
            </a:r>
            <a:endParaRPr lang="en-US" altLang="ja-JP" sz="2200" dirty="0">
              <a:latin typeface="Lucida Sans Unicode" pitchFamily="34" charset="0"/>
            </a:endParaRPr>
          </a:p>
          <a:p>
            <a:pPr marL="969963" lvl="1" indent="-512763" eaLnBrk="0" hangingPunct="0">
              <a:lnSpc>
                <a:spcPct val="80000"/>
              </a:lnSpc>
              <a:spcBef>
                <a:spcPts val="600"/>
              </a:spcBef>
            </a:pPr>
            <a:r>
              <a:rPr lang="en-US" sz="2200" dirty="0">
                <a:latin typeface="Lucida Sans Unicode" pitchFamily="34" charset="0"/>
              </a:rPr>
              <a:t>Q: </a:t>
            </a:r>
            <a:r>
              <a:rPr lang="ja-JP" altLang="en-US" sz="2200">
                <a:latin typeface="Lucida Sans Unicode" pitchFamily="34" charset="0"/>
              </a:rPr>
              <a:t>“</a:t>
            </a:r>
            <a:r>
              <a:rPr lang="en-US" altLang="ja-JP" sz="2200" dirty="0">
                <a:latin typeface="Lucida Sans Unicode" pitchFamily="34" charset="0"/>
              </a:rPr>
              <a:t>Did you give a recorded statement to police after the incident?</a:t>
            </a:r>
            <a:r>
              <a:rPr lang="ja-JP" altLang="en-US" sz="2200">
                <a:latin typeface="Lucida Sans Unicode" pitchFamily="34" charset="0"/>
              </a:rPr>
              <a:t>”</a:t>
            </a:r>
            <a:endParaRPr lang="en-US" altLang="ja-JP" sz="2200" dirty="0">
              <a:latin typeface="Lucida Sans Unicode" pitchFamily="34" charset="0"/>
            </a:endParaRPr>
          </a:p>
          <a:p>
            <a:pPr marL="969963" lvl="1" indent="-512763" eaLnBrk="0" hangingPunct="0">
              <a:lnSpc>
                <a:spcPct val="80000"/>
              </a:lnSpc>
              <a:spcBef>
                <a:spcPts val="600"/>
              </a:spcBef>
            </a:pPr>
            <a:r>
              <a:rPr lang="en-US" sz="2200" dirty="0">
                <a:latin typeface="Lucida Sans Unicode" pitchFamily="34" charset="0"/>
              </a:rPr>
              <a:t>A: </a:t>
            </a:r>
            <a:r>
              <a:rPr lang="ja-JP" altLang="en-US" sz="2200">
                <a:latin typeface="Lucida Sans Unicode" pitchFamily="34" charset="0"/>
              </a:rPr>
              <a:t>“</a:t>
            </a:r>
            <a:r>
              <a:rPr lang="en-US" altLang="ja-JP" sz="2200" dirty="0">
                <a:latin typeface="Lucida Sans Unicode" pitchFamily="34" charset="0"/>
              </a:rPr>
              <a:t>Yes.</a:t>
            </a:r>
            <a:r>
              <a:rPr lang="ja-JP" altLang="en-US" sz="2200">
                <a:latin typeface="Lucida Sans Unicode" pitchFamily="34" charset="0"/>
              </a:rPr>
              <a:t>”</a:t>
            </a:r>
            <a:endParaRPr lang="en-US" altLang="ja-JP" sz="2200" dirty="0">
              <a:latin typeface="Lucida Sans Unicode" pitchFamily="34" charset="0"/>
            </a:endParaRPr>
          </a:p>
          <a:p>
            <a:pPr marL="969963" lvl="1" indent="-512763" eaLnBrk="0" hangingPunct="0">
              <a:lnSpc>
                <a:spcPct val="80000"/>
              </a:lnSpc>
              <a:spcBef>
                <a:spcPts val="600"/>
              </a:spcBef>
            </a:pPr>
            <a:r>
              <a:rPr lang="en-US" sz="2200" dirty="0">
                <a:latin typeface="Lucida Sans Unicode" pitchFamily="34" charset="0"/>
              </a:rPr>
              <a:t>Q: </a:t>
            </a:r>
            <a:r>
              <a:rPr lang="ja-JP" altLang="en-US" sz="2200">
                <a:latin typeface="Lucida Sans Unicode" pitchFamily="34" charset="0"/>
              </a:rPr>
              <a:t>“</a:t>
            </a:r>
            <a:r>
              <a:rPr lang="en-US" altLang="ja-JP" sz="2200" dirty="0">
                <a:latin typeface="Lucida Sans Unicode" pitchFamily="34" charset="0"/>
              </a:rPr>
              <a:t>Did you tell the truth?</a:t>
            </a:r>
            <a:r>
              <a:rPr lang="ja-JP" altLang="en-US" sz="2200">
                <a:latin typeface="Lucida Sans Unicode" pitchFamily="34" charset="0"/>
              </a:rPr>
              <a:t>”</a:t>
            </a:r>
            <a:endParaRPr lang="en-US" altLang="ja-JP" sz="2200" dirty="0">
              <a:latin typeface="Lucida Sans Unicode" pitchFamily="34" charset="0"/>
            </a:endParaRPr>
          </a:p>
          <a:p>
            <a:pPr marL="969963" lvl="1" indent="-512763" eaLnBrk="0" hangingPunct="0">
              <a:lnSpc>
                <a:spcPct val="80000"/>
              </a:lnSpc>
              <a:spcBef>
                <a:spcPts val="600"/>
              </a:spcBef>
            </a:pPr>
            <a:r>
              <a:rPr lang="en-US" sz="2200" dirty="0">
                <a:latin typeface="Lucida Sans Unicode" pitchFamily="34" charset="0"/>
              </a:rPr>
              <a:t>A: </a:t>
            </a:r>
            <a:r>
              <a:rPr lang="ja-JP" altLang="en-US" sz="2200">
                <a:latin typeface="Lucida Sans Unicode" pitchFamily="34" charset="0"/>
              </a:rPr>
              <a:t>“</a:t>
            </a:r>
            <a:r>
              <a:rPr lang="en-US" altLang="ja-JP" sz="2200" dirty="0">
                <a:latin typeface="Lucida Sans Unicode" pitchFamily="34" charset="0"/>
              </a:rPr>
              <a:t>Of course I did.</a:t>
            </a:r>
            <a:r>
              <a:rPr lang="ja-JP" altLang="en-US" sz="2200">
                <a:latin typeface="Lucida Sans Unicode" pitchFamily="34" charset="0"/>
              </a:rPr>
              <a:t>”</a:t>
            </a:r>
            <a:endParaRPr lang="en-US" altLang="ja-JP"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247</a:t>
            </a:fld>
            <a:endParaRPr lang="en-US"/>
          </a:p>
        </p:txBody>
      </p:sp>
      <p:sp>
        <p:nvSpPr>
          <p:cNvPr id="13"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rPr>
              <a:t>Factors In Determining Credibility</a:t>
            </a:r>
            <a:endParaRPr lang="en-US" sz="3500" dirty="0">
              <a:solidFill>
                <a:schemeClr val="bg1"/>
              </a:solidFill>
              <a:ea typeface="+mj-ea"/>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6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11654"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You are the plaintiff lawyer, can you stop this question?</a:t>
            </a:r>
          </a:p>
          <a:p>
            <a:pPr marL="365125" indent="-255588">
              <a:lnSpc>
                <a:spcPct val="80000"/>
              </a:lnSpc>
              <a:spcBef>
                <a:spcPts val="400"/>
              </a:spcBef>
              <a:buClr>
                <a:schemeClr val="accent1"/>
              </a:buClr>
              <a:buSzPct val="68000"/>
            </a:pPr>
            <a:endParaRPr lang="en-US" sz="2200" dirty="0">
              <a:latin typeface="Lucida Sans Unicode" pitchFamily="34" charset="0"/>
            </a:endParaRPr>
          </a:p>
          <a:p>
            <a:pPr lvl="1" eaLnBrk="0" hangingPunct="0">
              <a:lnSpc>
                <a:spcPct val="80000"/>
              </a:lnSpc>
              <a:spcBef>
                <a:spcPts val="600"/>
              </a:spcBef>
            </a:pPr>
            <a:r>
              <a:rPr lang="en-US" sz="2200" b="1" dirty="0">
                <a:latin typeface="Lucida Sans Unicode" pitchFamily="34" charset="0"/>
              </a:rPr>
              <a:t>Defense Lawyer:  “</a:t>
            </a:r>
            <a:r>
              <a:rPr lang="en-US" sz="2200" dirty="0">
                <a:latin typeface="Lucida Sans Unicode" pitchFamily="34" charset="0"/>
              </a:rPr>
              <a:t>At this time, Your Honor, I would like to read from Exhibit 14, the police report page 2 paragraph 5.”</a:t>
            </a:r>
          </a:p>
          <a:p>
            <a:pPr lvl="1" eaLnBrk="0" hangingPunct="0">
              <a:lnSpc>
                <a:spcPct val="80000"/>
              </a:lnSpc>
              <a:spcBef>
                <a:spcPts val="600"/>
              </a:spcBef>
            </a:pPr>
            <a:r>
              <a:rPr lang="en-US" sz="2200" dirty="0">
                <a:latin typeface="Lucida Sans Unicode" pitchFamily="34" charset="0"/>
              </a:rPr>
              <a:t>(Which states: ‘</a:t>
            </a:r>
            <a:r>
              <a:rPr lang="en-US" altLang="ja-JP" sz="2200" dirty="0">
                <a:latin typeface="Lucida Sans Unicode" pitchFamily="34" charset="0"/>
              </a:rPr>
              <a:t>Did you have anything to drink before the incident?’ and Plaintiff’s answer was ‘We were watching Monday Night Football, and I must have had a dozen beers in the two hours before the incident.’</a:t>
            </a:r>
          </a:p>
          <a:p>
            <a:pPr lvl="1" eaLnBrk="0" hangingPunct="0">
              <a:lnSpc>
                <a:spcPct val="80000"/>
              </a:lnSpc>
              <a:spcBef>
                <a:spcPts val="600"/>
              </a:spcBef>
            </a:pPr>
            <a:endParaRPr lang="en-US" sz="600" dirty="0">
              <a:latin typeface="Lucida Sans Unicode" pitchFamily="34" charset="0"/>
            </a:endParaRPr>
          </a:p>
          <a:p>
            <a:pPr lvl="1" eaLnBrk="0" hangingPunct="0">
              <a:lnSpc>
                <a:spcPct val="80000"/>
              </a:lnSpc>
              <a:spcBef>
                <a:spcPts val="600"/>
              </a:spcBef>
            </a:pPr>
            <a:r>
              <a:rPr lang="en-US" sz="2200" b="1" dirty="0">
                <a:latin typeface="Lucida Sans Unicode" pitchFamily="34" charset="0"/>
              </a:rPr>
              <a:t>Judge:</a:t>
            </a:r>
            <a:r>
              <a:rPr lang="en-US" sz="2200" dirty="0">
                <a:latin typeface="Lucida Sans Unicode" pitchFamily="34" charset="0"/>
              </a:rPr>
              <a:t>  “Any Objections?”</a:t>
            </a:r>
          </a:p>
          <a:p>
            <a:pPr lvl="1" eaLnBrk="0" hangingPunct="0">
              <a:lnSpc>
                <a:spcPct val="80000"/>
              </a:lnSpc>
              <a:spcBef>
                <a:spcPts val="600"/>
              </a:spcBef>
            </a:pPr>
            <a:endParaRPr lang="en-US" sz="2200" b="1" dirty="0">
              <a:latin typeface="Lucida Sans Unicode" pitchFamily="34" charset="0"/>
            </a:endParaRPr>
          </a:p>
          <a:p>
            <a:pPr lvl="1" eaLnBrk="0" hangingPunct="0">
              <a:lnSpc>
                <a:spcPct val="80000"/>
              </a:lnSpc>
              <a:spcBef>
                <a:spcPts val="600"/>
              </a:spcBef>
            </a:pPr>
            <a:r>
              <a:rPr lang="en-US" sz="2200" i="1" dirty="0">
                <a:latin typeface="Lucida Sans Unicode" pitchFamily="34" charset="0"/>
              </a:rPr>
              <a:t>Are there any objections you could make to keep this testimony out?</a:t>
            </a:r>
          </a:p>
          <a:p>
            <a:pPr lvl="1" eaLnBrk="0" hangingPunct="0">
              <a:lnSpc>
                <a:spcPct val="80000"/>
              </a:lnSpc>
              <a:spcBef>
                <a:spcPts val="600"/>
              </a:spcBef>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382000" y="6408738"/>
            <a:ext cx="631825" cy="365125"/>
          </a:xfrm>
        </p:spPr>
        <p:txBody>
          <a:bodyPr/>
          <a:lstStyle/>
          <a:p>
            <a:fld id="{2371B9ED-B519-4823-941E-6B66CBD1E6FC}" type="slidenum">
              <a:rPr lang="en-US" smtClean="0"/>
              <a:pPr/>
              <a:t>248</a:t>
            </a:fld>
            <a:endParaRPr lang="en-US" dirty="0"/>
          </a:p>
        </p:txBody>
      </p:sp>
      <p:sp>
        <p:nvSpPr>
          <p:cNvPr id="8"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rPr>
              <a:t>Factors In Determining Credibility</a:t>
            </a:r>
            <a:endParaRPr lang="en-US" sz="3500" dirty="0">
              <a:solidFill>
                <a:schemeClr val="bg1"/>
              </a:solidFill>
              <a:ea typeface="+mj-ea"/>
            </a:endParaRP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36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13" name="Rectangle 3"/>
          <p:cNvSpPr txBox="1">
            <a:spLocks noChangeArrowheads="1"/>
          </p:cNvSpPr>
          <p:nvPr/>
        </p:nvSpPr>
        <p:spPr>
          <a:xfrm>
            <a:off x="609600" y="1798638"/>
            <a:ext cx="8229600" cy="3459162"/>
          </a:xfrm>
          <a:prstGeom prst="rect">
            <a:avLst/>
          </a:prstGeom>
        </p:spPr>
        <p:txBody>
          <a:bodyPr/>
          <a:lstStyle/>
          <a:p>
            <a:pPr marL="365760" indent="-256032" fontAlgn="auto">
              <a:lnSpc>
                <a:spcPct val="80000"/>
              </a:lnSpc>
              <a:spcBef>
                <a:spcPts val="400"/>
              </a:spcBef>
              <a:spcAft>
                <a:spcPts val="0"/>
              </a:spcAft>
              <a:buClr>
                <a:schemeClr val="accent1"/>
              </a:buClr>
              <a:buSzPct val="68000"/>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defRPr/>
            </a:pPr>
            <a:r>
              <a:rPr lang="en-US" sz="2200" b="1" u="sng" dirty="0">
                <a:latin typeface="+mn-lt"/>
                <a:ea typeface="+mn-ea"/>
              </a:rPr>
              <a:t>Answer:</a:t>
            </a:r>
            <a:r>
              <a:rPr lang="en-US" sz="2200" b="1" dirty="0">
                <a:latin typeface="+mn-lt"/>
                <a:ea typeface="+mn-ea"/>
              </a:rPr>
              <a:t> No. </a:t>
            </a:r>
          </a:p>
          <a:p>
            <a:pPr marL="365760" indent="-256032" fontAlgn="auto">
              <a:lnSpc>
                <a:spcPct val="80000"/>
              </a:lnSpc>
              <a:spcBef>
                <a:spcPts val="400"/>
              </a:spcBef>
              <a:spcAft>
                <a:spcPts val="0"/>
              </a:spcAft>
              <a:buClr>
                <a:schemeClr val="accent1"/>
              </a:buClr>
              <a:buSzPct val="68000"/>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Although it is hearsay, it is a prior inconsistent statement (and party admission) and thus admissible</a:t>
            </a: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400" dirty="0">
              <a:latin typeface="Tahoma" charset="0"/>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400" dirty="0">
              <a:latin typeface="Tahoma" charset="0"/>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2" name="Slide Number Placeholder 1"/>
          <p:cNvSpPr>
            <a:spLocks noGrp="1"/>
          </p:cNvSpPr>
          <p:nvPr>
            <p:ph type="sldNum" sz="quarter" idx="12"/>
          </p:nvPr>
        </p:nvSpPr>
        <p:spPr>
          <a:xfrm>
            <a:off x="8305800" y="6408738"/>
            <a:ext cx="708025" cy="365125"/>
          </a:xfrm>
        </p:spPr>
        <p:txBody>
          <a:bodyPr/>
          <a:lstStyle/>
          <a:p>
            <a:fld id="{2371B9ED-B519-4823-941E-6B66CBD1E6FC}" type="slidenum">
              <a:rPr lang="en-US" smtClean="0"/>
              <a:pPr/>
              <a:t>249</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rPr>
              <a:t>Factors In Determining Credibility</a:t>
            </a:r>
            <a:endParaRPr lang="en-US" sz="3500" dirty="0">
              <a:solidFill>
                <a:schemeClr val="bg1"/>
              </a:solidFill>
              <a:ea typeface="+mj-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90000"/>
            </a:srgbClr>
          </a:solidFill>
        </p:spPr>
        <p:txBody>
          <a:bodyPr>
            <a:noAutofit/>
          </a:bodyPr>
          <a:lstStyle/>
          <a:p>
            <a:pPr algn="ctr" eaLnBrk="1" fontAlgn="auto" hangingPunct="1">
              <a:spcAft>
                <a:spcPts val="0"/>
              </a:spcAft>
              <a:defRPr/>
            </a:pPr>
            <a:r>
              <a:rPr lang="en-US" sz="4000" dirty="0">
                <a:solidFill>
                  <a:schemeClr val="bg1"/>
                </a:solidFill>
                <a:ea typeface="+mj-ea"/>
              </a:rPr>
              <a:t>Part 3:  </a:t>
            </a:r>
            <a:br>
              <a:rPr lang="en-US" sz="4000" dirty="0">
                <a:solidFill>
                  <a:schemeClr val="bg1"/>
                </a:solidFill>
                <a:ea typeface="+mj-ea"/>
              </a:rPr>
            </a:br>
            <a:r>
              <a:rPr lang="en-US" sz="4000" dirty="0">
                <a:solidFill>
                  <a:schemeClr val="bg1"/>
                </a:solidFill>
                <a:ea typeface="+mj-ea"/>
              </a:rPr>
              <a:t>Procedural Matters</a:t>
            </a:r>
          </a:p>
        </p:txBody>
      </p:sp>
      <p:pic>
        <p:nvPicPr>
          <p:cNvPr id="38916"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25</a:t>
            </a:fld>
            <a:endParaRPr lang="en-US"/>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Prior Statement of Witness</a:t>
            </a:r>
            <a:br>
              <a:rPr lang="en-US" sz="3500" dirty="0">
                <a:solidFill>
                  <a:schemeClr val="bg1"/>
                </a:solidFill>
                <a:ea typeface="+mj-ea"/>
              </a:rPr>
            </a:br>
            <a:r>
              <a:rPr lang="en-US" sz="2000" dirty="0">
                <a:solidFill>
                  <a:schemeClr val="bg1"/>
                </a:solidFill>
                <a:ea typeface="+mj-ea"/>
              </a:rPr>
              <a:t>Summary</a:t>
            </a:r>
          </a:p>
        </p:txBody>
      </p:sp>
      <p:pic>
        <p:nvPicPr>
          <p:cNvPr id="41574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15750" name="Rectangle 3"/>
          <p:cNvSpPr txBox="1">
            <a:spLocks noChangeArrowheads="1"/>
          </p:cNvSpPr>
          <p:nvPr/>
        </p:nvSpPr>
        <p:spPr bwMode="auto">
          <a:xfrm>
            <a:off x="609600" y="1798638"/>
            <a:ext cx="8229600" cy="44497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Prior Consistent Statement </a:t>
            </a:r>
            <a:r>
              <a:rPr lang="en-US" sz="2200" dirty="0" err="1">
                <a:latin typeface="Lucida Sans Unicode" pitchFamily="34" charset="0"/>
              </a:rPr>
              <a:t>Ev</a:t>
            </a:r>
            <a:r>
              <a:rPr lang="en-US" sz="2200" dirty="0">
                <a:latin typeface="Lucida Sans Unicode" pitchFamily="34" charset="0"/>
              </a:rPr>
              <a:t>. C. 1236 and 791 </a:t>
            </a:r>
            <a:br>
              <a:rPr lang="en-US" sz="2200" dirty="0">
                <a:latin typeface="Lucida Sans Unicode" pitchFamily="34" charset="0"/>
              </a:rPr>
            </a:br>
            <a:r>
              <a:rPr lang="en-US" sz="2200" dirty="0">
                <a:latin typeface="Lucida Sans Unicode" pitchFamily="34" charset="0"/>
              </a:rPr>
              <a:t>If current testimony is attacked as fabricated or a prior inconsistent statement has been used to attack witness</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err="1">
                <a:latin typeface="Lucida Sans Unicode" pitchFamily="34" charset="0"/>
              </a:rPr>
              <a:t>Ev</a:t>
            </a:r>
            <a:r>
              <a:rPr lang="en-US" sz="2200" dirty="0">
                <a:latin typeface="Lucida Sans Unicode" pitchFamily="34" charset="0"/>
              </a:rPr>
              <a:t>. C. 1236 PRIOR CONSISTENT STATEMENT a prior  statement is admissible as substantive proof if:</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(1) consistent with the witness</a:t>
            </a:r>
            <a:r>
              <a:rPr lang="ja-JP" altLang="en-US" sz="2200" dirty="0">
                <a:latin typeface="Lucida Sans Unicode" pitchFamily="34" charset="0"/>
              </a:rPr>
              <a:t>’</a:t>
            </a:r>
            <a:r>
              <a:rPr lang="en-US" altLang="ja-JP" sz="2200" dirty="0">
                <a:latin typeface="Lucida Sans Unicode" pitchFamily="34" charset="0"/>
              </a:rPr>
              <a:t> present testimony and </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(2) is offered in compliance with </a:t>
            </a:r>
            <a:r>
              <a:rPr lang="en-US" sz="2200" dirty="0" err="1">
                <a:latin typeface="Lucida Sans Unicode" pitchFamily="34" charset="0"/>
              </a:rPr>
              <a:t>Ev</a:t>
            </a:r>
            <a:r>
              <a:rPr lang="en-US" sz="2200" dirty="0">
                <a:latin typeface="Lucida Sans Unicode" pitchFamily="34" charset="0"/>
              </a:rPr>
              <a:t>. C. 791 </a:t>
            </a:r>
          </a:p>
          <a:p>
            <a:pPr marL="566737" lvl="1">
              <a:lnSpc>
                <a:spcPct val="80000"/>
              </a:lnSpc>
              <a:spcBef>
                <a:spcPts val="400"/>
              </a:spcBef>
              <a:buClr>
                <a:schemeClr val="accent1"/>
              </a:buClr>
              <a:buSzPct val="68000"/>
            </a:pPr>
            <a:endParaRPr lang="en-US" sz="2200" dirty="0">
              <a:latin typeface="Lucida Sans Unicode" pitchFamily="34" charset="0"/>
            </a:endParaRPr>
          </a:p>
          <a:p>
            <a:pPr marL="566737" lvl="1">
              <a:lnSpc>
                <a:spcPct val="80000"/>
              </a:lnSpc>
              <a:spcBef>
                <a:spcPts val="400"/>
              </a:spcBef>
              <a:buClr>
                <a:schemeClr val="accent1"/>
              </a:buClr>
              <a:buSzPct val="68000"/>
            </a:pPr>
            <a:r>
              <a:rPr lang="en-US" sz="2200" dirty="0">
                <a:latin typeface="Lucida Sans Unicode" pitchFamily="34" charset="0"/>
              </a:rPr>
              <a:t>Note: </a:t>
            </a:r>
            <a:r>
              <a:rPr lang="en-US" sz="2200" dirty="0" err="1">
                <a:latin typeface="Lucida Sans Unicode" pitchFamily="34" charset="0"/>
              </a:rPr>
              <a:t>Ev</a:t>
            </a:r>
            <a:r>
              <a:rPr lang="en-US" sz="2200" dirty="0">
                <a:latin typeface="Lucida Sans Unicode" pitchFamily="34" charset="0"/>
              </a:rPr>
              <a:t>. C. 1236 requirements are met if witness</a:t>
            </a:r>
            <a:r>
              <a:rPr lang="ja-JP" altLang="en-US" sz="2200" dirty="0">
                <a:latin typeface="Lucida Sans Unicode" pitchFamily="34" charset="0"/>
              </a:rPr>
              <a:t>’   </a:t>
            </a:r>
            <a:r>
              <a:rPr lang="en-US" altLang="ja-JP" sz="2200" dirty="0">
                <a:latin typeface="Lucida Sans Unicode" pitchFamily="34" charset="0"/>
              </a:rPr>
              <a:t>in-court testimony has been attacked by a prior statement made by the witness that is inconsistent. Absent this, the </a:t>
            </a:r>
            <a:r>
              <a:rPr lang="en-US" sz="2200" dirty="0">
                <a:latin typeface="Lucida Sans Unicode" pitchFamily="34" charset="0"/>
              </a:rPr>
              <a:t>statement would normally be inadmissible.</a:t>
            </a: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250</a:t>
            </a:fld>
            <a:endParaRPr lang="en-US" dirty="0"/>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Prior Statement of Witness</a:t>
            </a:r>
          </a:p>
        </p:txBody>
      </p:sp>
      <p:pic>
        <p:nvPicPr>
          <p:cNvPr id="4177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17798" name="Rectangle 3"/>
          <p:cNvSpPr txBox="1">
            <a:spLocks noChangeArrowheads="1"/>
          </p:cNvSpPr>
          <p:nvPr/>
        </p:nvSpPr>
        <p:spPr bwMode="auto">
          <a:xfrm>
            <a:off x="304800" y="1798638"/>
            <a:ext cx="8534400" cy="3459162"/>
          </a:xfrm>
          <a:prstGeom prst="rect">
            <a:avLst/>
          </a:prstGeom>
          <a:noFill/>
          <a:ln w="9525">
            <a:noFill/>
            <a:miter lim="800000"/>
            <a:headEnd/>
            <a:tailEnd/>
          </a:ln>
        </p:spPr>
        <p:txBody>
          <a:bodyPr/>
          <a:lstStyle/>
          <a:p>
            <a:pPr marL="0" lvl="1">
              <a:lnSpc>
                <a:spcPct val="80000"/>
              </a:lnSpc>
              <a:spcBef>
                <a:spcPts val="400"/>
              </a:spcBef>
              <a:buClr>
                <a:schemeClr val="accent1"/>
              </a:buClr>
              <a:buSzPct val="68000"/>
            </a:pPr>
            <a:r>
              <a:rPr lang="en-US" sz="2200" dirty="0">
                <a:latin typeface="Lucida Sans Unicode" pitchFamily="34" charset="0"/>
              </a:rPr>
              <a:t>Defense lawyer has just impeached plaintiff’</a:t>
            </a:r>
            <a:r>
              <a:rPr lang="en-US" altLang="ja-JP" sz="2200" dirty="0">
                <a:latin typeface="Lucida Sans Unicode" pitchFamily="34" charset="0"/>
              </a:rPr>
              <a:t>s trial testimony with a police report.</a:t>
            </a:r>
          </a:p>
          <a:p>
            <a:pPr marL="0" lvl="1">
              <a:lnSpc>
                <a:spcPct val="80000"/>
              </a:lnSpc>
              <a:spcBef>
                <a:spcPts val="400"/>
              </a:spcBef>
              <a:buClr>
                <a:schemeClr val="accent1"/>
              </a:buClr>
              <a:buSzPct val="68000"/>
            </a:pPr>
            <a:endParaRPr lang="en-US" sz="2200" dirty="0">
              <a:latin typeface="Lucida Sans Unicode" pitchFamily="34" charset="0"/>
            </a:endParaRPr>
          </a:p>
          <a:p>
            <a:pPr marL="0" lvl="1" eaLnBrk="0" hangingPunct="0">
              <a:lnSpc>
                <a:spcPct val="90000"/>
              </a:lnSpc>
            </a:pPr>
            <a:r>
              <a:rPr lang="en-US" sz="2200" dirty="0">
                <a:latin typeface="+mn-lt"/>
              </a:rPr>
              <a:t>Plaintiff’s lawyer is now conducting re-direct and has informed the court she wants to read from a statement in Exhibit 32, which is a recorded statement taken by the insurance company 3 days after the incident. (In the statement, the plaintiff states that he was joking with the police officer, plaintiff insists that he did not have anything to drink.)</a:t>
            </a:r>
          </a:p>
          <a:p>
            <a:pPr marL="0" lvl="1" eaLnBrk="0" hangingPunct="0">
              <a:lnSpc>
                <a:spcPct val="90000"/>
              </a:lnSpc>
            </a:pPr>
            <a:endParaRPr lang="en-US" sz="2200" i="1" dirty="0">
              <a:latin typeface="+mj-lt"/>
            </a:endParaRPr>
          </a:p>
          <a:p>
            <a:pPr marL="0" lvl="1" eaLnBrk="0" hangingPunct="0">
              <a:lnSpc>
                <a:spcPct val="90000"/>
              </a:lnSpc>
            </a:pPr>
            <a:r>
              <a:rPr lang="en-US" sz="2200" i="1" dirty="0">
                <a:latin typeface="+mj-lt"/>
              </a:rPr>
              <a:t>You are the defense attorney, can you stop this statement from being read? </a:t>
            </a:r>
          </a:p>
          <a:p>
            <a:pPr marL="0" lvl="1" eaLnBrk="0" hangingPunct="0">
              <a:lnSpc>
                <a:spcPct val="90000"/>
              </a:lnSpc>
            </a:pPr>
            <a:endParaRPr lang="en-US" sz="2200" dirty="0">
              <a:latin typeface="+mn-lt"/>
            </a:endParaRPr>
          </a:p>
          <a:p>
            <a:pPr marL="0" lvl="1" eaLnBrk="0" hangingPunct="0">
              <a:lnSpc>
                <a:spcPct val="90000"/>
              </a:lnSpc>
            </a:pPr>
            <a:endParaRPr lang="en-US" sz="2200" dirty="0">
              <a:latin typeface="+mn-lt"/>
            </a:endParaRPr>
          </a:p>
          <a:p>
            <a:pPr marL="0" lvl="1" eaLnBrk="0" hangingPunct="0">
              <a:lnSpc>
                <a:spcPct val="90000"/>
              </a:lnSpc>
            </a:pPr>
            <a:endParaRPr lang="en-US" sz="2200" dirty="0">
              <a:latin typeface="+mn-lt"/>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251</a:t>
            </a:fld>
            <a:endParaRPr lang="en-US" dirty="0"/>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Prior Statement of Witness</a:t>
            </a:r>
          </a:p>
        </p:txBody>
      </p:sp>
      <p:pic>
        <p:nvPicPr>
          <p:cNvPr id="4218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13" name="Rectangle 3"/>
          <p:cNvSpPr txBox="1">
            <a:spLocks noChangeArrowheads="1"/>
          </p:cNvSpPr>
          <p:nvPr/>
        </p:nvSpPr>
        <p:spPr>
          <a:xfrm>
            <a:off x="609600" y="1798638"/>
            <a:ext cx="8229600" cy="3459162"/>
          </a:xfrm>
          <a:prstGeom prst="rect">
            <a:avLst/>
          </a:prstGeom>
        </p:spPr>
        <p:txBody>
          <a:bodyPr/>
          <a:lstStyle/>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defRPr/>
            </a:pPr>
            <a:r>
              <a:rPr lang="en-US" sz="2200" u="sng" dirty="0">
                <a:latin typeface="+mn-lt"/>
                <a:ea typeface="+mn-ea"/>
              </a:rPr>
              <a:t>Answer:</a:t>
            </a:r>
            <a:r>
              <a:rPr lang="en-US" sz="2200" dirty="0">
                <a:latin typeface="+mn-lt"/>
                <a:ea typeface="+mn-ea"/>
              </a:rPr>
              <a:t> No</a:t>
            </a: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The plaintiff lawyer can read from the recorded statement which is hearsay, because: </a:t>
            </a:r>
          </a:p>
          <a:p>
            <a:pPr marL="822960" lvl="1"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a:p>
            <a:pPr marL="822960" lvl="1"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It is an exception to The Hearsay Rule:  prior consistent statement </a:t>
            </a:r>
          </a:p>
          <a:p>
            <a:pPr marL="822960" lvl="1"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a:p>
            <a:pPr marL="822960" lvl="1" indent="-256032" fontAlgn="auto">
              <a:lnSpc>
                <a:spcPct val="80000"/>
              </a:lnSpc>
              <a:spcBef>
                <a:spcPts val="400"/>
              </a:spcBef>
              <a:spcAft>
                <a:spcPts val="0"/>
              </a:spcAft>
              <a:buClr>
                <a:schemeClr val="accent1"/>
              </a:buClr>
              <a:buSzPct val="68000"/>
              <a:buFont typeface="Wingdings 3"/>
              <a:buChar char=""/>
              <a:defRPr/>
            </a:pPr>
            <a:r>
              <a:rPr lang="en-US" sz="2200" dirty="0">
                <a:latin typeface="+mn-lt"/>
                <a:ea typeface="+mn-ea"/>
              </a:rPr>
              <a:t>This is possible because plaintiff was impeached</a:t>
            </a: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400" dirty="0">
              <a:latin typeface="Tahoma" charset="0"/>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400" dirty="0">
              <a:latin typeface="Tahoma" charset="0"/>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2" name="Slide Number Placeholder 1"/>
          <p:cNvSpPr>
            <a:spLocks noGrp="1"/>
          </p:cNvSpPr>
          <p:nvPr>
            <p:ph type="sldNum" sz="quarter" idx="12"/>
          </p:nvPr>
        </p:nvSpPr>
        <p:spPr>
          <a:xfrm>
            <a:off x="8382000" y="6408738"/>
            <a:ext cx="631825" cy="365125"/>
          </a:xfrm>
        </p:spPr>
        <p:txBody>
          <a:bodyPr/>
          <a:lstStyle/>
          <a:p>
            <a:fld id="{2371B9ED-B519-4823-941E-6B66CBD1E6FC}" type="slidenum">
              <a:rPr lang="en-US" smtClean="0"/>
              <a:pPr/>
              <a:t>252</a:t>
            </a:fld>
            <a:endParaRPr lang="en-US" dirty="0"/>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Past Recollection Recorded</a:t>
            </a:r>
            <a:br>
              <a:rPr lang="en-US" sz="3500" dirty="0">
                <a:solidFill>
                  <a:schemeClr val="bg1"/>
                </a:solidFill>
                <a:ea typeface="+mj-ea"/>
              </a:rPr>
            </a:br>
            <a:r>
              <a:rPr lang="en-US" sz="2000" dirty="0">
                <a:solidFill>
                  <a:schemeClr val="bg1"/>
                </a:solidFill>
                <a:ea typeface="+mj-ea"/>
              </a:rPr>
              <a:t>Summary</a:t>
            </a:r>
          </a:p>
        </p:txBody>
      </p:sp>
      <p:pic>
        <p:nvPicPr>
          <p:cNvPr id="42393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23942"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b="1" dirty="0">
                <a:latin typeface="Lucida Sans Unicode" pitchFamily="34" charset="0"/>
              </a:rPr>
              <a:t>Past Recollection Recorded</a:t>
            </a:r>
            <a:r>
              <a:rPr lang="en-US" sz="2200" dirty="0">
                <a:latin typeface="Lucida Sans Unicode" pitchFamily="34" charset="0"/>
              </a:rPr>
              <a:t>  1237 – when insufficient memory in Court</a:t>
            </a:r>
          </a:p>
          <a:p>
            <a:pPr marL="365125" indent="-255588">
              <a:lnSpc>
                <a:spcPct val="80000"/>
              </a:lnSpc>
              <a:spcBef>
                <a:spcPts val="400"/>
              </a:spcBef>
              <a:buClr>
                <a:schemeClr val="accent1"/>
              </a:buClr>
              <a:buSzPct val="68000"/>
              <a:buFont typeface="Wingdings 3" pitchFamily="18" charset="2"/>
              <a:buChar char=""/>
            </a:pPr>
            <a:endParaRPr lang="en-US" sz="2200" b="1"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err="1">
                <a:latin typeface="Lucida Sans Unicode" pitchFamily="34" charset="0"/>
              </a:rPr>
              <a:t>Ev</a:t>
            </a:r>
            <a:r>
              <a:rPr lang="en-US" sz="2200" dirty="0">
                <a:latin typeface="Lucida Sans Unicode" pitchFamily="34" charset="0"/>
              </a:rPr>
              <a:t>. C. 1237 PAST RECOLLECTION RECORDED Subject to several foundational prerequisites—</a:t>
            </a:r>
            <a:r>
              <a:rPr lang="en-US" sz="2200" i="1" dirty="0">
                <a:latin typeface="Lucida Sans Unicode" pitchFamily="34" charset="0"/>
              </a:rPr>
              <a:t>permits the use of evidence of a testifying witness</a:t>
            </a:r>
            <a:r>
              <a:rPr lang="ja-JP" altLang="en-US" sz="2200" i="1" dirty="0">
                <a:latin typeface="Lucida Sans Unicode" pitchFamily="34" charset="0"/>
              </a:rPr>
              <a:t>’</a:t>
            </a:r>
            <a:r>
              <a:rPr lang="en-US" altLang="ja-JP" sz="2200" i="1" dirty="0">
                <a:latin typeface="Lucida Sans Unicode" pitchFamily="34" charset="0"/>
              </a:rPr>
              <a:t> writing as a substantive proof of the contents </a:t>
            </a:r>
            <a:r>
              <a:rPr lang="en-US" altLang="ja-JP" sz="2200" dirty="0">
                <a:latin typeface="Lucida Sans Unicode" pitchFamily="34" charset="0"/>
              </a:rPr>
              <a:t> </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(1) where the witness presently has insufficient memory to testify fully and accurately to the facts contained in the writing </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(2) the document does not jog the memory so that the witness cannot say </a:t>
            </a:r>
            <a:r>
              <a:rPr lang="ja-JP" altLang="en-US" sz="2200" dirty="0">
                <a:latin typeface="Lucida Sans Unicode" pitchFamily="34" charset="0"/>
              </a:rPr>
              <a:t>“</a:t>
            </a:r>
            <a:r>
              <a:rPr lang="en-US" altLang="ja-JP" sz="2200" dirty="0">
                <a:latin typeface="Lucida Sans Unicode" pitchFamily="34" charset="0"/>
              </a:rPr>
              <a:t>Oh, now I remember</a:t>
            </a:r>
            <a:r>
              <a:rPr lang="ja-JP" altLang="en-US" sz="2200" dirty="0">
                <a:latin typeface="Lucida Sans Unicode" pitchFamily="34" charset="0"/>
              </a:rPr>
              <a:t>”</a:t>
            </a:r>
            <a:r>
              <a:rPr lang="en-US" altLang="ja-JP" sz="2200" dirty="0">
                <a:latin typeface="Lucida Sans Unicode" pitchFamily="34" charset="0"/>
              </a:rPr>
              <a:t>, and </a:t>
            </a:r>
          </a:p>
          <a:p>
            <a:pPr marL="822325" lvl="1" indent="-255588">
              <a:lnSpc>
                <a:spcPct val="80000"/>
              </a:lnSpc>
              <a:spcBef>
                <a:spcPts val="400"/>
              </a:spcBef>
              <a:buClr>
                <a:schemeClr val="accent1"/>
              </a:buClr>
              <a:buSzPct val="68000"/>
              <a:buFont typeface="Wingdings 3" pitchFamily="18" charset="2"/>
              <a:buChar char=""/>
            </a:pPr>
            <a:endParaRPr lang="en-US" altLang="ja-JP" sz="2200" dirty="0">
              <a:latin typeface="Lucida Sans Unicode" pitchFamily="34" charset="0"/>
            </a:endParaRPr>
          </a:p>
          <a:p>
            <a:pPr marL="822325" lvl="1" indent="-255588">
              <a:lnSpc>
                <a:spcPct val="80000"/>
              </a:lnSpc>
              <a:spcBef>
                <a:spcPts val="400"/>
              </a:spcBef>
              <a:buClr>
                <a:schemeClr val="accent1"/>
              </a:buClr>
              <a:buSzPct val="68000"/>
            </a:pPr>
            <a:r>
              <a:rPr lang="en-US" sz="1600" dirty="0">
                <a:latin typeface="+mn-lt"/>
              </a:rPr>
              <a:t>                                                                      - CONTINUED - </a:t>
            </a:r>
          </a:p>
          <a:p>
            <a:pPr marL="822325" lvl="1" indent="-255588">
              <a:lnSpc>
                <a:spcPct val="80000"/>
              </a:lnSpc>
              <a:spcBef>
                <a:spcPts val="400"/>
              </a:spcBef>
              <a:buClr>
                <a:schemeClr val="accent1"/>
              </a:buClr>
              <a:buSzPct val="68000"/>
              <a:buFont typeface="Wingdings 3" pitchFamily="18" charset="2"/>
              <a:buChar char=""/>
            </a:pPr>
            <a:endParaRPr lang="en-US" altLang="ja-JP"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253</a:t>
            </a:fld>
            <a:endParaRPr lang="en-US" dirty="0"/>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Past Recollection Recorded</a:t>
            </a:r>
            <a:br>
              <a:rPr lang="en-US" sz="3500" dirty="0">
                <a:solidFill>
                  <a:schemeClr val="bg1"/>
                </a:solidFill>
                <a:ea typeface="+mj-ea"/>
              </a:rPr>
            </a:br>
            <a:r>
              <a:rPr lang="en-US" sz="2000" dirty="0">
                <a:solidFill>
                  <a:schemeClr val="bg1"/>
                </a:solidFill>
                <a:ea typeface="+mj-ea"/>
              </a:rPr>
              <a:t>Summary</a:t>
            </a:r>
          </a:p>
        </p:txBody>
      </p:sp>
      <p:pic>
        <p:nvPicPr>
          <p:cNvPr id="4259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25990"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b="1" dirty="0">
                <a:latin typeface="Lucida Sans Unicode" pitchFamily="34" charset="0"/>
              </a:rPr>
              <a:t>Past Recollection Recorded</a:t>
            </a:r>
            <a:r>
              <a:rPr lang="en-US" sz="2200" dirty="0">
                <a:latin typeface="Lucida Sans Unicode" pitchFamily="34" charset="0"/>
              </a:rPr>
              <a:t>  1237 – when insufficient memory in Court</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err="1">
                <a:latin typeface="Lucida Sans Unicode" pitchFamily="34" charset="0"/>
              </a:rPr>
              <a:t>Ev</a:t>
            </a:r>
            <a:r>
              <a:rPr lang="en-US" sz="2200" dirty="0">
                <a:latin typeface="Lucida Sans Unicode" pitchFamily="34" charset="0"/>
              </a:rPr>
              <a:t>. C. 1237 PAST RECOLLECTION RECORDED Subject to several foundational prerequisites—</a:t>
            </a:r>
            <a:r>
              <a:rPr lang="en-US" sz="2200" i="1" dirty="0">
                <a:latin typeface="Lucida Sans Unicode" pitchFamily="34" charset="0"/>
              </a:rPr>
              <a:t>permits the use of evidence of a testifying witness</a:t>
            </a:r>
            <a:r>
              <a:rPr lang="ja-JP" altLang="en-US" sz="2200" i="1" dirty="0">
                <a:latin typeface="Lucida Sans Unicode" pitchFamily="34" charset="0"/>
              </a:rPr>
              <a:t>’</a:t>
            </a:r>
            <a:r>
              <a:rPr lang="en-US" altLang="ja-JP" sz="2200" i="1" dirty="0">
                <a:latin typeface="Lucida Sans Unicode" pitchFamily="34" charset="0"/>
              </a:rPr>
              <a:t> writing as a substantive proof of the contents </a:t>
            </a:r>
            <a:r>
              <a:rPr lang="en-US" altLang="ja-JP" sz="2200" dirty="0">
                <a:latin typeface="Lucida Sans Unicode" pitchFamily="34" charset="0"/>
              </a:rPr>
              <a:t> </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(3) witness can testify that the document was a true statement of facts when recorded then </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(4) document can be read into evidence (if authenticated)   </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254</a:t>
            </a:fld>
            <a:endParaRPr lang="en-US" dirty="0"/>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Past Recollection Refreshed</a:t>
            </a:r>
            <a:br>
              <a:rPr lang="en-US" sz="3500" dirty="0">
                <a:solidFill>
                  <a:schemeClr val="bg1"/>
                </a:solidFill>
                <a:ea typeface="+mj-ea"/>
              </a:rPr>
            </a:br>
            <a:r>
              <a:rPr lang="en-US" sz="2000" dirty="0">
                <a:solidFill>
                  <a:schemeClr val="bg1"/>
                </a:solidFill>
                <a:ea typeface="+mj-ea"/>
              </a:rPr>
              <a:t>Summary</a:t>
            </a:r>
          </a:p>
        </p:txBody>
      </p:sp>
      <p:pic>
        <p:nvPicPr>
          <p:cNvPr id="4321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32134"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err="1">
                <a:latin typeface="Lucida Sans Unicode" pitchFamily="34" charset="0"/>
              </a:rPr>
              <a:t>Ev</a:t>
            </a:r>
            <a:r>
              <a:rPr lang="en-US" sz="2200" dirty="0">
                <a:latin typeface="Lucida Sans Unicode" pitchFamily="34" charset="0"/>
              </a:rPr>
              <a:t>. C. 771 PRESENT RECOLLECTION REFRESHED where a witness is given a photo or document which jogs his memory so that he can testify by memory – the photo or document does </a:t>
            </a:r>
            <a:r>
              <a:rPr lang="en-US" sz="2200" i="1" dirty="0">
                <a:latin typeface="Lucida Sans Unicode" pitchFamily="34" charset="0"/>
              </a:rPr>
              <a:t>not </a:t>
            </a:r>
            <a:r>
              <a:rPr lang="en-US" sz="2200" dirty="0">
                <a:latin typeface="Lucida Sans Unicode" pitchFamily="34" charset="0"/>
              </a:rPr>
              <a:t>come into evidence and witness cannot mention the contents of the document </a:t>
            </a:r>
          </a:p>
          <a:p>
            <a:pPr lvl="2" eaLnBrk="0" hangingPunct="0">
              <a:lnSpc>
                <a:spcPct val="80000"/>
              </a:lnSpc>
            </a:pPr>
            <a:r>
              <a:rPr lang="en-US" sz="2200" dirty="0">
                <a:latin typeface="Lucida Sans Unicode" pitchFamily="34" charset="0"/>
              </a:rPr>
              <a:t>(Example, police officer reads report and then says, </a:t>
            </a:r>
            <a:r>
              <a:rPr lang="ja-JP" altLang="en-US" sz="2200" dirty="0">
                <a:latin typeface="Lucida Sans Unicode" pitchFamily="34" charset="0"/>
              </a:rPr>
              <a:t>“</a:t>
            </a:r>
            <a:r>
              <a:rPr lang="en-US" altLang="ja-JP" sz="2200" dirty="0">
                <a:latin typeface="Lucida Sans Unicode" pitchFamily="34" charset="0"/>
              </a:rPr>
              <a:t>Oh yes, I remember this now.</a:t>
            </a:r>
            <a:r>
              <a:rPr lang="ja-JP" altLang="en-US" sz="2200" dirty="0">
                <a:latin typeface="Lucida Sans Unicode" pitchFamily="34" charset="0"/>
              </a:rPr>
              <a:t>”</a:t>
            </a:r>
            <a:r>
              <a:rPr lang="en-US" altLang="ja-JP" sz="2200" dirty="0">
                <a:latin typeface="Lucida Sans Unicode" pitchFamily="34" charset="0"/>
              </a:rPr>
              <a:t>  Here, the report cannot be read to the jury)</a:t>
            </a:r>
            <a:endParaRPr lang="en-US" altLang="ja-JP" sz="2200" b="1" dirty="0">
              <a:latin typeface="Lucida Sans Unicode" pitchFamily="34" charset="0"/>
            </a:endParaRPr>
          </a:p>
          <a:p>
            <a:pPr lvl="2" eaLnBrk="0" hangingPunct="0">
              <a:lnSpc>
                <a:spcPct val="80000"/>
              </a:lnSpc>
            </a:pPr>
            <a:endParaRPr lang="en-US" sz="2200" b="1"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255</a:t>
            </a:fld>
            <a:endParaRPr lang="en-US" dirty="0"/>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Past Recollection Refreshed</a:t>
            </a:r>
            <a:br>
              <a:rPr lang="en-US" sz="3500" dirty="0">
                <a:solidFill>
                  <a:schemeClr val="bg1"/>
                </a:solidFill>
                <a:ea typeface="+mj-ea"/>
              </a:rPr>
            </a:br>
            <a:r>
              <a:rPr lang="en-US" sz="2000" dirty="0">
                <a:solidFill>
                  <a:schemeClr val="bg1"/>
                </a:solidFill>
                <a:ea typeface="+mj-ea"/>
              </a:rPr>
              <a:t>Summary</a:t>
            </a:r>
          </a:p>
        </p:txBody>
      </p:sp>
      <p:pic>
        <p:nvPicPr>
          <p:cNvPr id="4341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34182"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err="1">
                <a:latin typeface="Lucida Sans Unicode" pitchFamily="34" charset="0"/>
              </a:rPr>
              <a:t>Ev</a:t>
            </a:r>
            <a:r>
              <a:rPr lang="en-US" sz="2200" dirty="0">
                <a:latin typeface="Lucida Sans Unicode" pitchFamily="34" charset="0"/>
              </a:rPr>
              <a:t>. C. 1238 PRIOR IDENTIFICATION  a testifying witness</a:t>
            </a:r>
            <a:r>
              <a:rPr lang="ja-JP" altLang="en-US" sz="2200" dirty="0">
                <a:latin typeface="Lucida Sans Unicode" pitchFamily="34" charset="0"/>
              </a:rPr>
              <a:t>’</a:t>
            </a:r>
            <a:r>
              <a:rPr lang="en-US" altLang="ja-JP" sz="2200" dirty="0">
                <a:latin typeface="Lucida Sans Unicode" pitchFamily="34" charset="0"/>
              </a:rPr>
              <a:t> (1) prior out-of-court statement (2) identifying a party or another person as one who participated in a crime or other occurrence (3) made when the occurrence was fresh in memory (4) is admissible as substantive proof of identity   </a:t>
            </a:r>
            <a:br>
              <a:rPr lang="en-US" altLang="ja-JP" sz="2200" dirty="0">
                <a:latin typeface="Lucida Sans Unicode" pitchFamily="34" charset="0"/>
              </a:rPr>
            </a:br>
            <a:endParaRPr lang="en-US" altLang="ja-JP" sz="2200" dirty="0">
              <a:latin typeface="Lucida Sans Unicode" pitchFamily="34" charset="0"/>
            </a:endParaRPr>
          </a:p>
          <a:p>
            <a:pPr lvl="2" eaLnBrk="0" hangingPunct="0">
              <a:lnSpc>
                <a:spcPct val="80000"/>
              </a:lnSpc>
            </a:pPr>
            <a:r>
              <a:rPr lang="en-US" sz="2200" dirty="0">
                <a:latin typeface="Lucida Sans Unicode" pitchFamily="34" charset="0"/>
              </a:rPr>
              <a:t>Example:  #1 testifies that #2 told #1 the day after the incident that #3 was the person who inspected the forklift 10 minutes before the incident </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256</a:t>
            </a:fld>
            <a:endParaRPr lang="en-US" dirty="0"/>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Past Recollection Refreshed</a:t>
            </a:r>
          </a:p>
        </p:txBody>
      </p:sp>
      <p:pic>
        <p:nvPicPr>
          <p:cNvPr id="4362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36230" name="Rectangle 3"/>
          <p:cNvSpPr txBox="1">
            <a:spLocks noChangeArrowheads="1"/>
          </p:cNvSpPr>
          <p:nvPr/>
        </p:nvSpPr>
        <p:spPr bwMode="auto">
          <a:xfrm>
            <a:off x="457200" y="1798638"/>
            <a:ext cx="8382000" cy="24685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r>
              <a:rPr lang="en-US" sz="2200" dirty="0">
                <a:latin typeface="+mn-lt"/>
              </a:rPr>
              <a:t>Police officer is on the stand:</a:t>
            </a:r>
          </a:p>
          <a:p>
            <a:pPr marL="365125" indent="-255588">
              <a:lnSpc>
                <a:spcPct val="80000"/>
              </a:lnSpc>
              <a:spcBef>
                <a:spcPts val="400"/>
              </a:spcBef>
              <a:buClr>
                <a:schemeClr val="accent1"/>
              </a:buClr>
              <a:buSzPct val="68000"/>
              <a:buFont typeface="Wingdings 3" pitchFamily="18" charset="2"/>
              <a:buChar char=""/>
            </a:pPr>
            <a:endParaRPr lang="en-US" sz="2200" dirty="0">
              <a:latin typeface="+mn-lt"/>
            </a:endParaRP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Police officer reads report (to herself) and then says, </a:t>
            </a:r>
            <a:r>
              <a:rPr lang="ja-JP" altLang="en-US" sz="2200" dirty="0">
                <a:latin typeface="+mn-lt"/>
              </a:rPr>
              <a:t>“</a:t>
            </a:r>
            <a:r>
              <a:rPr lang="en-US" altLang="ja-JP" sz="2200" dirty="0">
                <a:latin typeface="+mn-lt"/>
              </a:rPr>
              <a:t>Oh yes, I remember this incident now.</a:t>
            </a:r>
            <a:r>
              <a:rPr lang="ja-JP" altLang="en-US" sz="2200" dirty="0">
                <a:latin typeface="+mn-lt"/>
              </a:rPr>
              <a:t>”</a:t>
            </a:r>
            <a:r>
              <a:rPr lang="en-US" altLang="ja-JP" sz="2200" dirty="0">
                <a:latin typeface="+mn-lt"/>
              </a:rPr>
              <a:t> </a:t>
            </a:r>
          </a:p>
          <a:p>
            <a:pPr marL="365125" indent="-255588">
              <a:lnSpc>
                <a:spcPct val="80000"/>
              </a:lnSpc>
              <a:spcBef>
                <a:spcPts val="400"/>
              </a:spcBef>
              <a:buClr>
                <a:schemeClr val="accent1"/>
              </a:buClr>
              <a:buSzPct val="68000"/>
              <a:buFont typeface="Wingdings 3" pitchFamily="18" charset="2"/>
              <a:buChar char=""/>
            </a:pPr>
            <a:endParaRPr lang="en-US" sz="2200" dirty="0">
              <a:latin typeface="+mn-lt"/>
            </a:endParaRPr>
          </a:p>
          <a:p>
            <a:pPr marL="365125" indent="-255588">
              <a:lnSpc>
                <a:spcPct val="80000"/>
              </a:lnSpc>
              <a:spcBef>
                <a:spcPts val="400"/>
              </a:spcBef>
              <a:buClr>
                <a:schemeClr val="accent1"/>
              </a:buClr>
              <a:buSzPct val="68000"/>
            </a:pPr>
            <a:r>
              <a:rPr lang="en-US" sz="2200" dirty="0">
                <a:latin typeface="+mn-lt"/>
              </a:rPr>
              <a:t>Is there a hearsay exception that covers the report?</a:t>
            </a:r>
          </a:p>
          <a:p>
            <a:pPr marL="365125" indent="-255588">
              <a:lnSpc>
                <a:spcPct val="80000"/>
              </a:lnSpc>
              <a:spcBef>
                <a:spcPts val="400"/>
              </a:spcBef>
              <a:buClr>
                <a:schemeClr val="accent1"/>
              </a:buClr>
              <a:buSzPct val="68000"/>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257</a:t>
            </a:fld>
            <a:endParaRPr lang="en-US" dirty="0"/>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Past Recollection Refreshed</a:t>
            </a:r>
          </a:p>
        </p:txBody>
      </p:sp>
      <p:pic>
        <p:nvPicPr>
          <p:cNvPr id="4382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38278" name="Rectangle 3"/>
          <p:cNvSpPr txBox="1">
            <a:spLocks noChangeArrowheads="1"/>
          </p:cNvSpPr>
          <p:nvPr/>
        </p:nvSpPr>
        <p:spPr bwMode="auto">
          <a:xfrm>
            <a:off x="457200" y="1798638"/>
            <a:ext cx="8382000" cy="3459162"/>
          </a:xfrm>
          <a:prstGeom prst="rect">
            <a:avLst/>
          </a:prstGeom>
          <a:noFill/>
          <a:ln w="9525">
            <a:noFill/>
            <a:miter lim="800000"/>
            <a:headEnd/>
            <a:tailEnd/>
          </a:ln>
        </p:spPr>
        <p:txBody>
          <a:bodyPr/>
          <a:lstStyle/>
          <a:p>
            <a:pPr marL="0" lvl="1">
              <a:lnSpc>
                <a:spcPct val="80000"/>
              </a:lnSpc>
              <a:spcBef>
                <a:spcPts val="400"/>
              </a:spcBef>
              <a:buClr>
                <a:schemeClr val="accent1"/>
              </a:buClr>
              <a:buSzPct val="68000"/>
            </a:pPr>
            <a:r>
              <a:rPr lang="en-US" sz="2200" dirty="0">
                <a:latin typeface="Lucida Sans Unicode" pitchFamily="34" charset="0"/>
              </a:rPr>
              <a:t>Present recollection refreshed </a:t>
            </a:r>
            <a:r>
              <a:rPr lang="en-US" sz="2200" dirty="0" err="1">
                <a:latin typeface="Lucida Sans Unicode" pitchFamily="34" charset="0"/>
              </a:rPr>
              <a:t>Ev</a:t>
            </a:r>
            <a:r>
              <a:rPr lang="en-US" sz="2200" dirty="0">
                <a:latin typeface="Lucida Sans Unicode" pitchFamily="34" charset="0"/>
              </a:rPr>
              <a:t>. C. 771</a:t>
            </a:r>
          </a:p>
          <a:p>
            <a:pPr marL="0" lvl="1">
              <a:lnSpc>
                <a:spcPct val="80000"/>
              </a:lnSpc>
              <a:spcBef>
                <a:spcPts val="400"/>
              </a:spcBef>
              <a:buClr>
                <a:schemeClr val="accent1"/>
              </a:buClr>
              <a:buSzPct val="68000"/>
            </a:pPr>
            <a:endParaRPr lang="en-US" sz="2200" dirty="0">
              <a:latin typeface="Lucida Sans Unicode" pitchFamily="34" charset="0"/>
            </a:endParaRPr>
          </a:p>
          <a:p>
            <a:pPr marL="0" lvl="1">
              <a:lnSpc>
                <a:spcPct val="80000"/>
              </a:lnSpc>
              <a:spcBef>
                <a:spcPts val="400"/>
              </a:spcBef>
              <a:buClr>
                <a:schemeClr val="accent1"/>
              </a:buClr>
              <a:buSzPct val="68000"/>
            </a:pPr>
            <a:r>
              <a:rPr lang="en-US" sz="2200" dirty="0">
                <a:latin typeface="Lucida Sans Unicode" pitchFamily="34" charset="0"/>
              </a:rPr>
              <a:t>Note: The report is not read to the jury based on this exception but – it may come in under the business records exception (except for the opinions)</a:t>
            </a:r>
          </a:p>
          <a:p>
            <a:pPr marL="822325" lvl="1"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822325" lvl="1" indent="-255588" eaLnBrk="0" hangingPunct="0">
              <a:lnSpc>
                <a:spcPct val="90000"/>
              </a:lnSpc>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258</a:t>
            </a:fld>
            <a:endParaRPr lang="en-US" dirty="0"/>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State of Mind/Physical State</a:t>
            </a:r>
            <a:br>
              <a:rPr lang="en-US" sz="3500" dirty="0">
                <a:solidFill>
                  <a:schemeClr val="bg1"/>
                </a:solidFill>
                <a:ea typeface="+mj-ea"/>
              </a:rPr>
            </a:br>
            <a:r>
              <a:rPr lang="en-US" sz="2000" dirty="0">
                <a:solidFill>
                  <a:schemeClr val="bg1"/>
                </a:solidFill>
                <a:ea typeface="+mj-ea"/>
              </a:rPr>
              <a:t>Summary</a:t>
            </a:r>
          </a:p>
        </p:txBody>
      </p:sp>
      <p:pic>
        <p:nvPicPr>
          <p:cNvPr id="4403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40326" name="Rectangle 3"/>
          <p:cNvSpPr txBox="1">
            <a:spLocks noChangeArrowheads="1"/>
          </p:cNvSpPr>
          <p:nvPr/>
        </p:nvSpPr>
        <p:spPr bwMode="auto">
          <a:xfrm>
            <a:off x="609600" y="1676400"/>
            <a:ext cx="8229600" cy="3459163"/>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State of mind, emotion, body (physical sensation)</a:t>
            </a:r>
          </a:p>
          <a:p>
            <a:pPr marL="822325" lvl="1" indent="-255588">
              <a:lnSpc>
                <a:spcPct val="80000"/>
              </a:lnSpc>
              <a:spcBef>
                <a:spcPts val="400"/>
              </a:spcBef>
              <a:buClr>
                <a:schemeClr val="accent1"/>
              </a:buClr>
              <a:buSzPct val="68000"/>
              <a:buFont typeface="Wingdings 3" pitchFamily="18" charset="2"/>
              <a:buChar char=""/>
            </a:pPr>
            <a:r>
              <a:rPr lang="en-US" sz="2200" dirty="0" err="1">
                <a:latin typeface="+mn-lt"/>
              </a:rPr>
              <a:t>Ev</a:t>
            </a:r>
            <a:r>
              <a:rPr lang="en-US" sz="2200" dirty="0">
                <a:latin typeface="+mn-lt"/>
              </a:rPr>
              <a:t>. C. 1250-then existing  </a:t>
            </a:r>
          </a:p>
          <a:p>
            <a:pPr marL="822325" lvl="1" indent="-255588">
              <a:lnSpc>
                <a:spcPct val="80000"/>
              </a:lnSpc>
              <a:spcBef>
                <a:spcPts val="400"/>
              </a:spcBef>
              <a:buClr>
                <a:schemeClr val="accent1"/>
              </a:buClr>
              <a:buSzPct val="68000"/>
              <a:buFont typeface="Wingdings 3" pitchFamily="18" charset="2"/>
              <a:buChar char=""/>
            </a:pPr>
            <a:r>
              <a:rPr lang="en-US" sz="2200" dirty="0" err="1">
                <a:latin typeface="+mn-lt"/>
              </a:rPr>
              <a:t>Ev</a:t>
            </a:r>
            <a:r>
              <a:rPr lang="en-US" sz="2200" dirty="0">
                <a:latin typeface="+mn-lt"/>
              </a:rPr>
              <a:t>. C. 1251-previously existing</a:t>
            </a:r>
          </a:p>
          <a:p>
            <a:pPr marL="365125" indent="-255588">
              <a:lnSpc>
                <a:spcPct val="80000"/>
              </a:lnSpc>
              <a:spcBef>
                <a:spcPts val="400"/>
              </a:spcBef>
              <a:buClr>
                <a:schemeClr val="accent1"/>
              </a:buClr>
              <a:buSzPct val="68000"/>
              <a:buFont typeface="Wingdings 3" pitchFamily="18" charset="2"/>
              <a:buChar char=""/>
            </a:pPr>
            <a:endParaRPr lang="en-US" sz="2200" dirty="0">
              <a:latin typeface="+mn-lt"/>
            </a:endParaRP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Physical State Exception: usually statements in medical records</a:t>
            </a:r>
          </a:p>
          <a:p>
            <a:pPr marL="365125" indent="-255588">
              <a:lnSpc>
                <a:spcPct val="80000"/>
              </a:lnSpc>
              <a:spcBef>
                <a:spcPts val="400"/>
              </a:spcBef>
              <a:buClr>
                <a:schemeClr val="accent1"/>
              </a:buClr>
              <a:buSzPct val="68000"/>
            </a:pPr>
            <a:r>
              <a:rPr lang="en-US" sz="1000" dirty="0">
                <a:latin typeface="+mn-lt"/>
              </a:rPr>
              <a:t> </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Mental / Emotional State Exception:  there are endless possibilities of evidence --- </a:t>
            </a:r>
            <a:r>
              <a:rPr lang="en-US" sz="2200" i="1" dirty="0">
                <a:latin typeface="+mn-lt"/>
              </a:rPr>
              <a:t>this may be the most important exception to The Hearsay Rule</a:t>
            </a:r>
          </a:p>
          <a:p>
            <a:pPr marL="365125" indent="-255588">
              <a:lnSpc>
                <a:spcPct val="80000"/>
              </a:lnSpc>
              <a:spcBef>
                <a:spcPts val="400"/>
              </a:spcBef>
              <a:buClr>
                <a:schemeClr val="accent1"/>
              </a:buClr>
              <a:buSzPct val="68000"/>
              <a:buFont typeface="Wingdings 3" pitchFamily="18" charset="2"/>
              <a:buChar char=""/>
            </a:pPr>
            <a:endParaRPr lang="en-US" sz="1000" i="1" dirty="0">
              <a:latin typeface="+mn-lt"/>
            </a:endParaRPr>
          </a:p>
          <a:p>
            <a:pPr marL="365125" indent="-255588">
              <a:lnSpc>
                <a:spcPct val="80000"/>
              </a:lnSpc>
              <a:spcBef>
                <a:spcPts val="400"/>
              </a:spcBef>
              <a:buClr>
                <a:schemeClr val="accent1"/>
              </a:buClr>
              <a:buSzPct val="68000"/>
              <a:buFont typeface="Wingdings 3" pitchFamily="18" charset="2"/>
              <a:buChar char=""/>
            </a:pPr>
            <a:r>
              <a:rPr lang="en-US" sz="2200" i="1" dirty="0">
                <a:latin typeface="+mn-lt"/>
              </a:rPr>
              <a:t>Remember – this exception to The Hearsay Rule has to pass the Trustworthiness Test of  </a:t>
            </a:r>
            <a:r>
              <a:rPr lang="en-US" sz="2200" i="1" dirty="0" err="1">
                <a:latin typeface="+mn-lt"/>
              </a:rPr>
              <a:t>Ev</a:t>
            </a:r>
            <a:r>
              <a:rPr lang="en-US" sz="2200" i="1" dirty="0">
                <a:latin typeface="+mn-lt"/>
              </a:rPr>
              <a:t>. C. 1252 (see below)</a:t>
            </a:r>
          </a:p>
          <a:p>
            <a:pPr marL="365125" indent="-255588">
              <a:lnSpc>
                <a:spcPct val="80000"/>
              </a:lnSpc>
              <a:spcBef>
                <a:spcPts val="400"/>
              </a:spcBef>
              <a:buClr>
                <a:schemeClr val="accent1"/>
              </a:buClr>
              <a:buSzPct val="68000"/>
              <a:buFont typeface="Wingdings 3" pitchFamily="18" charset="2"/>
              <a:buChar char=""/>
            </a:pPr>
            <a:endParaRPr lang="en-US" sz="2200" dirty="0">
              <a:latin typeface="+mn-lt"/>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259</a:t>
            </a:fld>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Procedural Matters</a:t>
            </a:r>
            <a:br>
              <a:rPr lang="en-US" sz="3500" b="0" dirty="0">
                <a:solidFill>
                  <a:schemeClr val="bg1"/>
                </a:solidFill>
                <a:ea typeface="+mj-ea"/>
              </a:rPr>
            </a:br>
            <a:r>
              <a:rPr lang="en-US" sz="2000" b="0" dirty="0">
                <a:solidFill>
                  <a:schemeClr val="bg1"/>
                </a:solidFill>
                <a:ea typeface="+mj-ea"/>
              </a:rPr>
              <a:t>Summary of Law</a:t>
            </a:r>
          </a:p>
        </p:txBody>
      </p:sp>
      <p:sp>
        <p:nvSpPr>
          <p:cNvPr id="40963" name="Rectangle 3"/>
          <p:cNvSpPr>
            <a:spLocks noGrp="1" noChangeArrowheads="1"/>
          </p:cNvSpPr>
          <p:nvPr>
            <p:ph idx="1"/>
          </p:nvPr>
        </p:nvSpPr>
        <p:spPr>
          <a:xfrm>
            <a:off x="685800" y="1905000"/>
            <a:ext cx="7772400" cy="2819400"/>
          </a:xfrm>
        </p:spPr>
        <p:txBody>
          <a:bodyPr/>
          <a:lstStyle/>
          <a:p>
            <a:pPr eaLnBrk="1" hangingPunct="1"/>
            <a:r>
              <a:rPr lang="en-US" sz="2200" dirty="0">
                <a:ea typeface="ＭＳ Ｐゴシック" charset="-128"/>
              </a:rPr>
              <a:t>We are going to study </a:t>
            </a:r>
            <a:r>
              <a:rPr lang="ja-JP" altLang="en-US" sz="2200" dirty="0">
                <a:ea typeface="ＭＳ Ｐゴシック" charset="-128"/>
              </a:rPr>
              <a:t>“</a:t>
            </a:r>
            <a:r>
              <a:rPr lang="en-US" altLang="ja-JP" sz="2200" dirty="0">
                <a:ea typeface="ＭＳ Ｐゴシック" charset="-128"/>
              </a:rPr>
              <a:t>PM</a:t>
            </a:r>
            <a:r>
              <a:rPr lang="ja-JP" altLang="en-US" sz="2200" dirty="0">
                <a:ea typeface="ＭＳ Ｐゴシック" charset="-128"/>
              </a:rPr>
              <a:t>”</a:t>
            </a:r>
            <a:r>
              <a:rPr lang="en-US" altLang="ja-JP" sz="2200" dirty="0">
                <a:ea typeface="ＭＳ Ｐゴシック" charset="-128"/>
              </a:rPr>
              <a:t> procedural matters </a:t>
            </a:r>
            <a:r>
              <a:rPr lang="en-US" altLang="ja-JP" sz="2200" i="1" dirty="0">
                <a:ea typeface="ＭＳ Ｐゴシック" charset="-128"/>
              </a:rPr>
              <a:t>first</a:t>
            </a:r>
            <a:r>
              <a:rPr lang="en-US" altLang="ja-JP" sz="2200" dirty="0">
                <a:ea typeface="ＭＳ Ｐゴシック" charset="-128"/>
              </a:rPr>
              <a:t> </a:t>
            </a:r>
            <a:r>
              <a:rPr lang="en-US" sz="2200" dirty="0">
                <a:ea typeface="ＭＳ Ｐゴシック" charset="-128"/>
              </a:rPr>
              <a:t>because without complying with procedure</a:t>
            </a:r>
          </a:p>
          <a:p>
            <a:pPr lvl="1" eaLnBrk="1" hangingPunct="1"/>
            <a:r>
              <a:rPr lang="en-US" sz="2200" dirty="0">
                <a:ea typeface="ＭＳ Ｐゴシック" charset="-128"/>
              </a:rPr>
              <a:t>Inadmissible evidence will be admitted into evidence</a:t>
            </a:r>
          </a:p>
          <a:p>
            <a:pPr lvl="1" eaLnBrk="1" hangingPunct="1"/>
            <a:r>
              <a:rPr lang="en-US" sz="2200" dirty="0">
                <a:ea typeface="ＭＳ Ｐゴシック" charset="-128"/>
              </a:rPr>
              <a:t>Properly admissible evidence can be excluded</a:t>
            </a:r>
          </a:p>
        </p:txBody>
      </p:sp>
      <p:pic>
        <p:nvPicPr>
          <p:cNvPr id="4096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26</a:t>
            </a:fld>
            <a:endParaRPr lang="en-US"/>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State of Mind/Physical State</a:t>
            </a:r>
            <a:br>
              <a:rPr lang="en-US" sz="3500" dirty="0">
                <a:solidFill>
                  <a:schemeClr val="bg1"/>
                </a:solidFill>
                <a:ea typeface="+mj-ea"/>
              </a:rPr>
            </a:br>
            <a:r>
              <a:rPr lang="en-US" sz="2000" dirty="0">
                <a:solidFill>
                  <a:schemeClr val="bg1"/>
                </a:solidFill>
                <a:ea typeface="+mj-ea"/>
              </a:rPr>
              <a:t>Summary</a:t>
            </a:r>
          </a:p>
        </p:txBody>
      </p:sp>
      <p:pic>
        <p:nvPicPr>
          <p:cNvPr id="4423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13" name="Rectangle 3"/>
          <p:cNvSpPr txBox="1">
            <a:spLocks noChangeArrowheads="1"/>
          </p:cNvSpPr>
          <p:nvPr/>
        </p:nvSpPr>
        <p:spPr>
          <a:xfrm>
            <a:off x="609600" y="1798638"/>
            <a:ext cx="8229600" cy="3459162"/>
          </a:xfrm>
          <a:prstGeom prst="rect">
            <a:avLst/>
          </a:prstGeom>
        </p:spPr>
        <p:txBody>
          <a:bodyPr/>
          <a:lstStyle/>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err="1">
                <a:latin typeface="+mn-lt"/>
                <a:ea typeface="+mn-ea"/>
              </a:rPr>
              <a:t>Ev</a:t>
            </a:r>
            <a:r>
              <a:rPr lang="en-US" sz="2200" dirty="0">
                <a:latin typeface="+mn-lt"/>
                <a:ea typeface="+mn-ea"/>
              </a:rPr>
              <a:t>. C.1252  STATUTORY TRUSTWORTHINESS LIMITATION state of mind/physical sensation hearsay statement is inadmissible if statement was made under circumstances indicating its lack of trustworthiness</a:t>
            </a: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400" dirty="0">
              <a:latin typeface="Tahoma" charset="0"/>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400" dirty="0">
              <a:latin typeface="Tahoma" charset="0"/>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260</a:t>
            </a:fld>
            <a:endParaRPr lang="en-US" dirty="0"/>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State of Mind/Physical State</a:t>
            </a:r>
            <a:br>
              <a:rPr lang="en-US" sz="3500" dirty="0">
                <a:solidFill>
                  <a:schemeClr val="bg1"/>
                </a:solidFill>
                <a:ea typeface="+mj-ea"/>
              </a:rPr>
            </a:br>
            <a:r>
              <a:rPr lang="en-US" sz="2000" dirty="0">
                <a:solidFill>
                  <a:schemeClr val="bg1"/>
                </a:solidFill>
                <a:ea typeface="+mj-ea"/>
              </a:rPr>
              <a:t>Summary</a:t>
            </a:r>
          </a:p>
        </p:txBody>
      </p:sp>
      <p:pic>
        <p:nvPicPr>
          <p:cNvPr id="4444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44422"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err="1">
                <a:latin typeface="+mn-lt"/>
              </a:rPr>
              <a:t>Ev</a:t>
            </a:r>
            <a:r>
              <a:rPr lang="en-US" sz="2200" dirty="0">
                <a:latin typeface="+mn-lt"/>
              </a:rPr>
              <a:t>. C. </a:t>
            </a:r>
            <a:r>
              <a:rPr lang="en-US" sz="2200" dirty="0">
                <a:latin typeface="Lucida Sans Unicode" pitchFamily="34" charset="0"/>
              </a:rPr>
              <a:t>1250 THEN EXISTING (at exact time of conduct) STATE OF MIND / PHYSICAL STATE (declarant available): subject to 1252 trustworthiness limitation and declarant’</a:t>
            </a:r>
            <a:r>
              <a:rPr lang="en-US" altLang="ja-JP" sz="2200" dirty="0">
                <a:latin typeface="Lucida Sans Unicode" pitchFamily="34" charset="0"/>
              </a:rPr>
              <a:t>s statement of his then existing state of mind – emotion – or physical sensation is admissible when</a:t>
            </a:r>
          </a:p>
          <a:p>
            <a:pPr marL="365125" indent="-255588">
              <a:lnSpc>
                <a:spcPct val="80000"/>
              </a:lnSpc>
              <a:spcBef>
                <a:spcPts val="400"/>
              </a:spcBef>
              <a:buClr>
                <a:schemeClr val="accent1"/>
              </a:buClr>
              <a:buSzPct val="68000"/>
            </a:pPr>
            <a:r>
              <a:rPr lang="en-US" sz="2200" dirty="0">
                <a:latin typeface="Lucida Sans Unicode" pitchFamily="34" charset="0"/>
              </a:rPr>
              <a:t> </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(1) offered to </a:t>
            </a:r>
            <a:r>
              <a:rPr lang="en-US" sz="2200" b="1" dirty="0">
                <a:latin typeface="Lucida Sans Unicode" pitchFamily="34" charset="0"/>
              </a:rPr>
              <a:t>prove the declarant’</a:t>
            </a:r>
            <a:r>
              <a:rPr lang="en-US" altLang="ja-JP" sz="2200" b="1" dirty="0">
                <a:latin typeface="Lucida Sans Unicode" pitchFamily="34" charset="0"/>
              </a:rPr>
              <a:t>s state of mind, emotion, or physical sensation</a:t>
            </a:r>
            <a:r>
              <a:rPr lang="en-US" altLang="ja-JP" sz="2200" dirty="0">
                <a:latin typeface="Lucida Sans Unicode" pitchFamily="34" charset="0"/>
              </a:rPr>
              <a:t> at that time or any other time when it is itself in issue in the action</a:t>
            </a:r>
          </a:p>
          <a:p>
            <a:pPr marL="822325" lvl="1" indent="-255588">
              <a:lnSpc>
                <a:spcPct val="80000"/>
              </a:lnSpc>
              <a:spcBef>
                <a:spcPts val="400"/>
              </a:spcBef>
              <a:buClr>
                <a:schemeClr val="accent1"/>
              </a:buClr>
              <a:buSzPct val="68000"/>
            </a:pPr>
            <a:endParaRPr lang="en-US" sz="2200" dirty="0">
              <a:latin typeface="Lucida Sans Unicode" pitchFamily="34" charset="0"/>
            </a:endParaRP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(2) offered to prove or explain the declarant’</a:t>
            </a:r>
            <a:r>
              <a:rPr lang="en-US" altLang="ja-JP" sz="2200" dirty="0">
                <a:latin typeface="Lucida Sans Unicode" pitchFamily="34" charset="0"/>
              </a:rPr>
              <a:t>s acts or conduct</a:t>
            </a: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261</a:t>
            </a:fld>
            <a:endParaRPr lang="en-US" dirty="0"/>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State of Mind/Physical State</a:t>
            </a:r>
          </a:p>
        </p:txBody>
      </p:sp>
      <p:pic>
        <p:nvPicPr>
          <p:cNvPr id="4485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48518"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112713" indent="-3175">
              <a:lnSpc>
                <a:spcPct val="80000"/>
              </a:lnSpc>
              <a:spcBef>
                <a:spcPts val="400"/>
              </a:spcBef>
              <a:buClr>
                <a:schemeClr val="accent1"/>
              </a:buClr>
              <a:buSzPct val="68000"/>
            </a:pPr>
            <a:r>
              <a:rPr lang="en-US" sz="2200" dirty="0">
                <a:latin typeface="Lucida Sans Unicode" pitchFamily="34" charset="0"/>
              </a:rPr>
              <a:t>Injured person’</a:t>
            </a:r>
            <a:r>
              <a:rPr lang="en-US" altLang="ja-JP" sz="2200" dirty="0">
                <a:latin typeface="Lucida Sans Unicode" pitchFamily="34" charset="0"/>
              </a:rPr>
              <a:t>s statement to a physician about her constant and unbearable pain the fact of which is recorded in medical records every month for over 2 years and the physician is testifying</a:t>
            </a: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i="1" dirty="0">
                <a:latin typeface="Lucida Sans Unicode" pitchFamily="34" charset="0"/>
              </a:rPr>
              <a:t>Does this out-of-court statement come into evidence?</a:t>
            </a: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262</a:t>
            </a:fld>
            <a:endParaRPr lang="en-US" dirty="0"/>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State of Mind/Physical State</a:t>
            </a:r>
          </a:p>
        </p:txBody>
      </p:sp>
      <p:pic>
        <p:nvPicPr>
          <p:cNvPr id="4485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48518"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112713" indent="-3175">
              <a:lnSpc>
                <a:spcPct val="80000"/>
              </a:lnSpc>
              <a:spcBef>
                <a:spcPts val="400"/>
              </a:spcBef>
              <a:buClr>
                <a:schemeClr val="accent1"/>
              </a:buClr>
              <a:buSzPct val="68000"/>
            </a:pPr>
            <a:r>
              <a:rPr lang="en-US" sz="2200" dirty="0">
                <a:latin typeface="Lucida Sans Unicode" pitchFamily="34" charset="0"/>
              </a:rPr>
              <a:t>Injured person’</a:t>
            </a:r>
            <a:r>
              <a:rPr lang="en-US" altLang="ja-JP" sz="2200" dirty="0">
                <a:latin typeface="Lucida Sans Unicode" pitchFamily="34" charset="0"/>
              </a:rPr>
              <a:t>s statement to a physician about her constant and unbearable pain the fact of which is recorded in medical records every month for over 2 years and the physician is testifying</a:t>
            </a: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i="1" dirty="0">
                <a:latin typeface="Lucida Sans Unicode" pitchFamily="34" charset="0"/>
              </a:rPr>
              <a:t>Does this out-of-court statement come into evidence?</a:t>
            </a: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pPr>
            <a:r>
              <a:rPr lang="en-US" sz="2200" b="1" dirty="0">
                <a:latin typeface="+mn-lt"/>
              </a:rPr>
              <a:t>Answer:</a:t>
            </a:r>
            <a:r>
              <a:rPr lang="en-US" sz="2200" dirty="0">
                <a:latin typeface="+mn-lt"/>
              </a:rPr>
              <a:t> Yes, under the p</a:t>
            </a:r>
            <a:r>
              <a:rPr lang="en-US" sz="2200" dirty="0">
                <a:latin typeface="Lucida Sans Unicode" pitchFamily="34" charset="0"/>
              </a:rPr>
              <a:t>resent physical state exception </a:t>
            </a:r>
            <a:r>
              <a:rPr lang="en-US" sz="2200" dirty="0" err="1">
                <a:latin typeface="Lucida Sans Unicode" pitchFamily="34" charset="0"/>
              </a:rPr>
              <a:t>Ev</a:t>
            </a:r>
            <a:r>
              <a:rPr lang="en-US" sz="2200" dirty="0">
                <a:latin typeface="Lucida Sans Unicode" pitchFamily="34" charset="0"/>
              </a:rPr>
              <a:t>. C. 1250 – this goes to plaintiff’</a:t>
            </a:r>
            <a:r>
              <a:rPr lang="en-US" altLang="ja-JP" sz="2200" dirty="0">
                <a:latin typeface="Lucida Sans Unicode" pitchFamily="34" charset="0"/>
              </a:rPr>
              <a:t>s then existing state of mind </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It also passes the </a:t>
            </a:r>
            <a:r>
              <a:rPr lang="en-US" sz="2200" dirty="0" err="1">
                <a:latin typeface="Lucida Sans Unicode" pitchFamily="34" charset="0"/>
              </a:rPr>
              <a:t>Ev</a:t>
            </a:r>
            <a:r>
              <a:rPr lang="en-US" sz="2200" dirty="0">
                <a:latin typeface="Lucida Sans Unicode" pitchFamily="34" charset="0"/>
              </a:rPr>
              <a:t>. C. 1252 Trustworthiness Test</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263</a:t>
            </a:fld>
            <a:endParaRPr lang="en-US" dirty="0"/>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State of Mind/Physical State</a:t>
            </a:r>
          </a:p>
        </p:txBody>
      </p:sp>
      <p:pic>
        <p:nvPicPr>
          <p:cNvPr id="4526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52614" name="Rectangle 3"/>
          <p:cNvSpPr txBox="1">
            <a:spLocks noChangeArrowheads="1"/>
          </p:cNvSpPr>
          <p:nvPr/>
        </p:nvSpPr>
        <p:spPr bwMode="auto">
          <a:xfrm>
            <a:off x="457200" y="1798638"/>
            <a:ext cx="8229600" cy="3459162"/>
          </a:xfrm>
          <a:prstGeom prst="rect">
            <a:avLst/>
          </a:prstGeom>
          <a:noFill/>
          <a:ln w="9525">
            <a:noFill/>
            <a:miter lim="800000"/>
            <a:headEnd/>
            <a:tailEnd/>
          </a:ln>
        </p:spPr>
        <p:txBody>
          <a:bodyPr/>
          <a:lstStyle/>
          <a:p>
            <a:pPr>
              <a:lnSpc>
                <a:spcPct val="80000"/>
              </a:lnSpc>
              <a:spcBef>
                <a:spcPts val="400"/>
              </a:spcBef>
              <a:buClr>
                <a:schemeClr val="accent1"/>
              </a:buClr>
              <a:buSzPct val="68000"/>
            </a:pPr>
            <a:r>
              <a:rPr lang="en-US" sz="2200" dirty="0">
                <a:latin typeface="+mj-lt"/>
              </a:rPr>
              <a:t>Witness is testifying a construction worker named Jim, told Witness that he (Jim) was leaving the open holes on the high rise floor because general contractor superintendent told Jim to do it that way.</a:t>
            </a:r>
          </a:p>
          <a:p>
            <a:pPr>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a:lnSpc>
                <a:spcPct val="80000"/>
              </a:lnSpc>
              <a:spcBef>
                <a:spcPts val="400"/>
              </a:spcBef>
              <a:buClr>
                <a:schemeClr val="accent1"/>
              </a:buClr>
              <a:buSzPct val="68000"/>
            </a:pPr>
            <a:r>
              <a:rPr lang="en-US" sz="2200" i="1" dirty="0">
                <a:latin typeface="Lucida Sans Unicode" pitchFamily="34" charset="0"/>
              </a:rPr>
              <a:t>Can this out-of-court statement by Jim come into evidence?</a:t>
            </a: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264</a:t>
            </a:fld>
            <a:endParaRPr lang="en-US" dirty="0"/>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State of Mind/Physical State</a:t>
            </a:r>
          </a:p>
        </p:txBody>
      </p:sp>
      <p:pic>
        <p:nvPicPr>
          <p:cNvPr id="4526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52614" name="Rectangle 3"/>
          <p:cNvSpPr txBox="1">
            <a:spLocks noChangeArrowheads="1"/>
          </p:cNvSpPr>
          <p:nvPr/>
        </p:nvSpPr>
        <p:spPr bwMode="auto">
          <a:xfrm>
            <a:off x="457200" y="1798638"/>
            <a:ext cx="8229600" cy="3459162"/>
          </a:xfrm>
          <a:prstGeom prst="rect">
            <a:avLst/>
          </a:prstGeom>
          <a:noFill/>
          <a:ln w="9525">
            <a:noFill/>
            <a:miter lim="800000"/>
            <a:headEnd/>
            <a:tailEnd/>
          </a:ln>
        </p:spPr>
        <p:txBody>
          <a:bodyPr/>
          <a:lstStyle/>
          <a:p>
            <a:pPr>
              <a:lnSpc>
                <a:spcPct val="80000"/>
              </a:lnSpc>
              <a:spcBef>
                <a:spcPts val="400"/>
              </a:spcBef>
              <a:buClr>
                <a:schemeClr val="accent1"/>
              </a:buClr>
              <a:buSzPct val="68000"/>
            </a:pPr>
            <a:r>
              <a:rPr lang="en-US" sz="2200" dirty="0">
                <a:latin typeface="+mj-lt"/>
              </a:rPr>
              <a:t>Witness is testifying a construction worker named Jim, told Witness that he (Jim) was leaving the open holes on the high rise floor because general contractor superintendent told Jim to do it that way.</a:t>
            </a:r>
          </a:p>
          <a:p>
            <a:pPr>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a:lnSpc>
                <a:spcPct val="80000"/>
              </a:lnSpc>
              <a:spcBef>
                <a:spcPts val="400"/>
              </a:spcBef>
              <a:buClr>
                <a:schemeClr val="accent1"/>
              </a:buClr>
              <a:buSzPct val="68000"/>
            </a:pPr>
            <a:r>
              <a:rPr lang="en-US" sz="2200" i="1" dirty="0">
                <a:latin typeface="Lucida Sans Unicode" pitchFamily="34" charset="0"/>
              </a:rPr>
              <a:t>Can this out-of-court statement by Jim come into evidence?</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r>
              <a:rPr lang="en-US" sz="2200" b="1" dirty="0">
                <a:latin typeface="Lucida Sans Unicode" pitchFamily="34" charset="0"/>
              </a:rPr>
              <a:t>Answer: </a:t>
            </a:r>
            <a:r>
              <a:rPr lang="en-US" sz="2200" dirty="0">
                <a:latin typeface="Lucida Sans Unicode" pitchFamily="34" charset="0"/>
              </a:rPr>
              <a:t>Yes. </a:t>
            </a: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Present mental state exception </a:t>
            </a:r>
            <a:r>
              <a:rPr lang="en-US" sz="2200" dirty="0" err="1">
                <a:latin typeface="Lucida Sans Unicode" pitchFamily="34" charset="0"/>
              </a:rPr>
              <a:t>Ev</a:t>
            </a:r>
            <a:r>
              <a:rPr lang="en-US" sz="2200" dirty="0">
                <a:latin typeface="Lucida Sans Unicode" pitchFamily="34" charset="0"/>
              </a:rPr>
              <a:t>. C. 1250 that goes to witness’</a:t>
            </a:r>
            <a:r>
              <a:rPr lang="en-US" altLang="ja-JP" sz="2200" dirty="0">
                <a:latin typeface="Lucida Sans Unicode" pitchFamily="34" charset="0"/>
              </a:rPr>
              <a:t> then existing state of mind (also party admission).  It also</a:t>
            </a:r>
            <a:r>
              <a:rPr lang="en-US" sz="2200" dirty="0">
                <a:latin typeface="Lucida Sans Unicode" pitchFamily="34" charset="0"/>
              </a:rPr>
              <a:t> passes the </a:t>
            </a:r>
            <a:r>
              <a:rPr lang="en-US" sz="2200" dirty="0" err="1">
                <a:latin typeface="Lucida Sans Unicode" pitchFamily="34" charset="0"/>
              </a:rPr>
              <a:t>Ev</a:t>
            </a:r>
            <a:r>
              <a:rPr lang="en-US" sz="2200" dirty="0">
                <a:latin typeface="Lucida Sans Unicode" pitchFamily="34" charset="0"/>
              </a:rPr>
              <a:t>. C.  1252 Trustworthiness Test</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265</a:t>
            </a:fld>
            <a:endParaRPr lang="en-US" dirty="0"/>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State of Mind/Physical State</a:t>
            </a:r>
            <a:br>
              <a:rPr lang="en-US" sz="3500" dirty="0">
                <a:solidFill>
                  <a:schemeClr val="bg1"/>
                </a:solidFill>
                <a:ea typeface="+mj-ea"/>
              </a:rPr>
            </a:br>
            <a:r>
              <a:rPr lang="en-US" sz="2000" dirty="0">
                <a:solidFill>
                  <a:schemeClr val="bg1"/>
                </a:solidFill>
                <a:ea typeface="+mj-ea"/>
              </a:rPr>
              <a:t>Summary</a:t>
            </a:r>
          </a:p>
        </p:txBody>
      </p:sp>
      <p:pic>
        <p:nvPicPr>
          <p:cNvPr id="4546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54662"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err="1">
                <a:latin typeface="Lucida Sans Unicode" pitchFamily="34" charset="0"/>
              </a:rPr>
              <a:t>Ev</a:t>
            </a:r>
            <a:r>
              <a:rPr lang="en-US" sz="2200" dirty="0">
                <a:latin typeface="Lucida Sans Unicode" pitchFamily="34" charset="0"/>
              </a:rPr>
              <a:t>, C. 1251  PREVIOUSLY EXISTING STATE OF MIND / PHYSICAL STATE  (declarant unavailable): subject to 1252 trustworthiness limitation, a declarant’</a:t>
            </a:r>
            <a:r>
              <a:rPr lang="en-US" altLang="ja-JP" sz="2200" dirty="0">
                <a:latin typeface="Lucida Sans Unicode" pitchFamily="34" charset="0"/>
              </a:rPr>
              <a:t>s statement of his then existing state of mind – emotion – or physical sensation is admissible (including as statement of plan, motive, design, mental feeling, pain or bodily health) on a prior occasion is admissible if</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(1) </a:t>
            </a:r>
            <a:r>
              <a:rPr lang="en-US" sz="2200" dirty="0" err="1">
                <a:latin typeface="Lucida Sans Unicode" pitchFamily="34" charset="0"/>
              </a:rPr>
              <a:t>declarant</a:t>
            </a:r>
            <a:r>
              <a:rPr lang="en-US" sz="2200" dirty="0">
                <a:latin typeface="Lucida Sans Unicode" pitchFamily="34" charset="0"/>
              </a:rPr>
              <a:t> unavailable to testify at trial </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(2) the evidence is offered to prove that the prior state of mind, emotion or physical sensation which itself is in issue, and</a:t>
            </a: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(3) evidence is not offered to prove any other fact      </a:t>
            </a:r>
            <a:endParaRPr lang="en-US" sz="2200" b="1"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400"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266</a:t>
            </a:fld>
            <a:endParaRPr lang="en-US" dirty="0"/>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State of Mind/Physical State</a:t>
            </a:r>
          </a:p>
        </p:txBody>
      </p:sp>
      <p:pic>
        <p:nvPicPr>
          <p:cNvPr id="4567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13" name="Rectangle 3"/>
          <p:cNvSpPr txBox="1">
            <a:spLocks noChangeArrowheads="1"/>
          </p:cNvSpPr>
          <p:nvPr/>
        </p:nvSpPr>
        <p:spPr>
          <a:xfrm>
            <a:off x="609600" y="1676400"/>
            <a:ext cx="8229600" cy="3581400"/>
          </a:xfrm>
          <a:prstGeom prst="rect">
            <a:avLst/>
          </a:prstGeom>
        </p:spPr>
        <p:txBody>
          <a:bodyPr/>
          <a:lstStyle/>
          <a:p>
            <a:pPr marL="112713" indent="-3175" fontAlgn="auto">
              <a:lnSpc>
                <a:spcPct val="80000"/>
              </a:lnSpc>
              <a:spcBef>
                <a:spcPts val="400"/>
              </a:spcBef>
              <a:spcAft>
                <a:spcPts val="0"/>
              </a:spcAft>
              <a:buClr>
                <a:schemeClr val="accent1"/>
              </a:buClr>
              <a:buSzPct val="68000"/>
              <a:defRPr/>
            </a:pPr>
            <a:r>
              <a:rPr lang="en-US" sz="2200" dirty="0">
                <a:latin typeface="+mn-lt"/>
                <a:ea typeface="+mn-ea"/>
              </a:rPr>
              <a:t>Decedent told his wife, Jenny, for several months before his death that he was going to take the CEO position which was offered to him and Jenny is testifying.</a:t>
            </a:r>
          </a:p>
          <a:p>
            <a:pPr marL="112713" indent="-3175" fontAlgn="auto">
              <a:lnSpc>
                <a:spcPct val="80000"/>
              </a:lnSpc>
              <a:spcBef>
                <a:spcPts val="400"/>
              </a:spcBef>
              <a:spcAft>
                <a:spcPts val="0"/>
              </a:spcAft>
              <a:buClr>
                <a:schemeClr val="accent1"/>
              </a:buClr>
              <a:buSzPct val="68000"/>
              <a:defRPr/>
            </a:pPr>
            <a:endParaRPr lang="en-US" sz="800" dirty="0">
              <a:latin typeface="+mn-lt"/>
              <a:ea typeface="+mn-ea"/>
            </a:endParaRPr>
          </a:p>
          <a:p>
            <a:pPr marL="112713" indent="-3175" fontAlgn="auto">
              <a:lnSpc>
                <a:spcPct val="80000"/>
              </a:lnSpc>
              <a:spcBef>
                <a:spcPts val="400"/>
              </a:spcBef>
              <a:spcAft>
                <a:spcPts val="0"/>
              </a:spcAft>
              <a:buClr>
                <a:schemeClr val="accent1"/>
              </a:buClr>
              <a:buSzPct val="68000"/>
              <a:defRPr/>
            </a:pPr>
            <a:r>
              <a:rPr lang="en-US" sz="2200" i="1" dirty="0">
                <a:latin typeface="+mn-lt"/>
                <a:ea typeface="+mn-ea"/>
              </a:rPr>
              <a:t>Is </a:t>
            </a:r>
            <a:r>
              <a:rPr lang="en-US" sz="2200" i="1" dirty="0">
                <a:latin typeface="+mj-lt"/>
                <a:ea typeface="+mn-ea"/>
              </a:rPr>
              <a:t>there any way to get this hearsay testimony in?</a:t>
            </a: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400" dirty="0">
              <a:latin typeface="Tahoma" charset="0"/>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267</a:t>
            </a:fld>
            <a:endParaRPr lang="en-US" dirty="0"/>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State of Mind/Physical State</a:t>
            </a:r>
          </a:p>
        </p:txBody>
      </p:sp>
      <p:pic>
        <p:nvPicPr>
          <p:cNvPr id="4567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13" name="Rectangle 3"/>
          <p:cNvSpPr txBox="1">
            <a:spLocks noChangeArrowheads="1"/>
          </p:cNvSpPr>
          <p:nvPr/>
        </p:nvSpPr>
        <p:spPr>
          <a:xfrm>
            <a:off x="609600" y="1676400"/>
            <a:ext cx="8229600" cy="3581400"/>
          </a:xfrm>
          <a:prstGeom prst="rect">
            <a:avLst/>
          </a:prstGeom>
        </p:spPr>
        <p:txBody>
          <a:bodyPr/>
          <a:lstStyle/>
          <a:p>
            <a:pPr marL="112713" indent="-3175" fontAlgn="auto">
              <a:lnSpc>
                <a:spcPct val="80000"/>
              </a:lnSpc>
              <a:spcBef>
                <a:spcPts val="400"/>
              </a:spcBef>
              <a:spcAft>
                <a:spcPts val="0"/>
              </a:spcAft>
              <a:buClr>
                <a:schemeClr val="accent1"/>
              </a:buClr>
              <a:buSzPct val="68000"/>
              <a:defRPr/>
            </a:pPr>
            <a:r>
              <a:rPr lang="en-US" sz="2200" dirty="0">
                <a:latin typeface="+mn-lt"/>
                <a:ea typeface="+mn-ea"/>
              </a:rPr>
              <a:t>Decedent told his wife, Jenny, for several months before his death that he was going to take the CEO position which was offered to him and Jenny is testifying.</a:t>
            </a:r>
          </a:p>
          <a:p>
            <a:pPr marL="112713" indent="-3175" fontAlgn="auto">
              <a:lnSpc>
                <a:spcPct val="80000"/>
              </a:lnSpc>
              <a:spcBef>
                <a:spcPts val="400"/>
              </a:spcBef>
              <a:spcAft>
                <a:spcPts val="0"/>
              </a:spcAft>
              <a:buClr>
                <a:schemeClr val="accent1"/>
              </a:buClr>
              <a:buSzPct val="68000"/>
              <a:defRPr/>
            </a:pPr>
            <a:endParaRPr lang="en-US" sz="800" dirty="0">
              <a:latin typeface="+mn-lt"/>
              <a:ea typeface="+mn-ea"/>
            </a:endParaRPr>
          </a:p>
          <a:p>
            <a:pPr marL="112713" indent="-3175" fontAlgn="auto">
              <a:lnSpc>
                <a:spcPct val="80000"/>
              </a:lnSpc>
              <a:spcBef>
                <a:spcPts val="400"/>
              </a:spcBef>
              <a:spcAft>
                <a:spcPts val="0"/>
              </a:spcAft>
              <a:buClr>
                <a:schemeClr val="accent1"/>
              </a:buClr>
              <a:buSzPct val="68000"/>
              <a:defRPr/>
            </a:pPr>
            <a:r>
              <a:rPr lang="en-US" sz="2200" i="1" dirty="0">
                <a:latin typeface="+mn-lt"/>
                <a:ea typeface="+mn-ea"/>
              </a:rPr>
              <a:t>Is </a:t>
            </a:r>
            <a:r>
              <a:rPr lang="en-US" sz="2200" i="1" dirty="0">
                <a:latin typeface="+mj-lt"/>
                <a:ea typeface="+mn-ea"/>
              </a:rPr>
              <a:t>there any way to get this hearsay testimony in?</a:t>
            </a:r>
          </a:p>
          <a:p>
            <a:pPr marL="365760" indent="-256032" fontAlgn="auto">
              <a:lnSpc>
                <a:spcPct val="80000"/>
              </a:lnSpc>
              <a:spcBef>
                <a:spcPts val="400"/>
              </a:spcBef>
              <a:spcAft>
                <a:spcPts val="0"/>
              </a:spcAft>
              <a:buClr>
                <a:schemeClr val="accent1"/>
              </a:buClr>
              <a:buSzPct val="68000"/>
              <a:defRPr/>
            </a:pPr>
            <a:endParaRPr lang="en-US" sz="2200" dirty="0">
              <a:latin typeface="+mj-lt"/>
              <a:ea typeface="+mn-ea"/>
            </a:endParaRPr>
          </a:p>
          <a:p>
            <a:pPr marL="365760" indent="-256032" fontAlgn="auto">
              <a:lnSpc>
                <a:spcPct val="80000"/>
              </a:lnSpc>
              <a:spcBef>
                <a:spcPts val="400"/>
              </a:spcBef>
              <a:spcAft>
                <a:spcPts val="0"/>
              </a:spcAft>
              <a:buClr>
                <a:schemeClr val="accent1"/>
              </a:buClr>
              <a:buSzPct val="68000"/>
              <a:defRPr/>
            </a:pPr>
            <a:r>
              <a:rPr lang="en-US" sz="2200" b="1" u="sng" dirty="0">
                <a:latin typeface="+mj-lt"/>
              </a:rPr>
              <a:t>Answer:</a:t>
            </a:r>
            <a:r>
              <a:rPr lang="en-US" sz="2200" dirty="0">
                <a:latin typeface="+mj-lt"/>
              </a:rPr>
              <a:t> Yes.</a:t>
            </a:r>
          </a:p>
          <a:p>
            <a:pPr marL="365760" indent="-256032" fontAlgn="auto">
              <a:lnSpc>
                <a:spcPct val="80000"/>
              </a:lnSpc>
              <a:spcBef>
                <a:spcPts val="400"/>
              </a:spcBef>
              <a:spcAft>
                <a:spcPts val="0"/>
              </a:spcAft>
              <a:buClr>
                <a:schemeClr val="accent1"/>
              </a:buClr>
              <a:buSzPct val="68000"/>
              <a:buFont typeface="Wingdings 3"/>
              <a:buChar char=""/>
              <a:defRPr/>
            </a:pPr>
            <a:r>
              <a:rPr lang="en-US" sz="2200" dirty="0">
                <a:latin typeface="+mj-lt"/>
              </a:rPr>
              <a:t>Previously existing state of mind </a:t>
            </a:r>
            <a:r>
              <a:rPr lang="en-US" sz="2200" dirty="0" err="1">
                <a:latin typeface="+mj-lt"/>
              </a:rPr>
              <a:t>Ev</a:t>
            </a:r>
            <a:r>
              <a:rPr lang="en-US" sz="2200" dirty="0">
                <a:latin typeface="+mj-lt"/>
              </a:rPr>
              <a:t>. C. 1251</a:t>
            </a:r>
          </a:p>
          <a:p>
            <a:pPr marL="822960" lvl="1" indent="-256032" fontAlgn="auto">
              <a:lnSpc>
                <a:spcPct val="80000"/>
              </a:lnSpc>
              <a:spcBef>
                <a:spcPts val="400"/>
              </a:spcBef>
              <a:spcAft>
                <a:spcPts val="0"/>
              </a:spcAft>
              <a:buClr>
                <a:schemeClr val="accent1"/>
              </a:buClr>
              <a:buSzPct val="68000"/>
              <a:buFont typeface="Wingdings 3"/>
              <a:buChar char=""/>
              <a:defRPr/>
            </a:pPr>
            <a:endParaRPr lang="en-US" sz="600" dirty="0">
              <a:latin typeface="+mj-lt"/>
            </a:endParaRPr>
          </a:p>
          <a:p>
            <a:pPr marL="822960" lvl="1" indent="-256032" fontAlgn="auto">
              <a:lnSpc>
                <a:spcPct val="80000"/>
              </a:lnSpc>
              <a:spcBef>
                <a:spcPts val="400"/>
              </a:spcBef>
              <a:spcAft>
                <a:spcPts val="0"/>
              </a:spcAft>
              <a:buClr>
                <a:schemeClr val="accent1"/>
              </a:buClr>
              <a:buSzPct val="68000"/>
              <a:buFont typeface="Wingdings 3"/>
              <a:buChar char=""/>
              <a:defRPr/>
            </a:pPr>
            <a:r>
              <a:rPr lang="en-US" sz="2200" dirty="0">
                <a:latin typeface="+mj-lt"/>
              </a:rPr>
              <a:t>Declarant unavailable to testify at trial </a:t>
            </a:r>
          </a:p>
          <a:p>
            <a:pPr marL="822960" lvl="1" indent="-256032" fontAlgn="auto">
              <a:lnSpc>
                <a:spcPct val="80000"/>
              </a:lnSpc>
              <a:spcBef>
                <a:spcPts val="400"/>
              </a:spcBef>
              <a:spcAft>
                <a:spcPts val="0"/>
              </a:spcAft>
              <a:buClr>
                <a:schemeClr val="accent1"/>
              </a:buClr>
              <a:buSzPct val="68000"/>
              <a:buFont typeface="Wingdings 3"/>
              <a:buChar char=""/>
              <a:defRPr/>
            </a:pPr>
            <a:endParaRPr lang="en-US" sz="600" dirty="0">
              <a:latin typeface="+mj-lt"/>
            </a:endParaRPr>
          </a:p>
          <a:p>
            <a:pPr marL="822960" lvl="1" indent="-256032" fontAlgn="auto">
              <a:lnSpc>
                <a:spcPct val="80000"/>
              </a:lnSpc>
              <a:spcBef>
                <a:spcPts val="400"/>
              </a:spcBef>
              <a:spcAft>
                <a:spcPts val="0"/>
              </a:spcAft>
              <a:buClr>
                <a:schemeClr val="accent1"/>
              </a:buClr>
              <a:buSzPct val="68000"/>
              <a:buFont typeface="Wingdings 3"/>
              <a:buChar char=""/>
              <a:defRPr/>
            </a:pPr>
            <a:r>
              <a:rPr lang="en-US" sz="2200" dirty="0">
                <a:latin typeface="+mj-lt"/>
              </a:rPr>
              <a:t>The evidence is offered to prove the prior state of mind, and it passes the </a:t>
            </a:r>
            <a:r>
              <a:rPr lang="en-US" sz="2200" dirty="0" err="1">
                <a:latin typeface="+mj-lt"/>
              </a:rPr>
              <a:t>Ev</a:t>
            </a:r>
            <a:r>
              <a:rPr lang="en-US" sz="2200" dirty="0">
                <a:latin typeface="+mj-lt"/>
              </a:rPr>
              <a:t>. C. 1252 Trustworthiness Test</a:t>
            </a: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400" dirty="0">
              <a:latin typeface="Tahoma" charset="0"/>
              <a:ea typeface="+mn-ea"/>
            </a:endParaRPr>
          </a:p>
          <a:p>
            <a:pPr marL="365760" indent="-256032" fontAlgn="auto">
              <a:lnSpc>
                <a:spcPct val="80000"/>
              </a:lnSpc>
              <a:spcBef>
                <a:spcPts val="400"/>
              </a:spcBef>
              <a:spcAft>
                <a:spcPts val="0"/>
              </a:spcAft>
              <a:buClr>
                <a:schemeClr val="accent1"/>
              </a:buClr>
              <a:buSzPct val="68000"/>
              <a:buFont typeface="Wingdings 3"/>
              <a:buChar char=""/>
              <a:defRPr/>
            </a:pPr>
            <a:endParaRPr lang="en-US" sz="2200" dirty="0">
              <a:latin typeface="+mn-lt"/>
              <a:ea typeface="+mn-ea"/>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268</a:t>
            </a:fld>
            <a:endParaRPr lang="en-US" dirty="0"/>
          </a:p>
        </p:txBody>
      </p:sp>
    </p:spTree>
    <p:extLst>
      <p:ext uri="{BB962C8B-B14F-4D97-AF65-F5344CB8AC3E}">
        <p14:creationId xmlns:p14="http://schemas.microsoft.com/office/powerpoint/2010/main" val="1219473020"/>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Business Record Exception</a:t>
            </a:r>
            <a:br>
              <a:rPr lang="en-US" sz="3500" dirty="0">
                <a:solidFill>
                  <a:schemeClr val="bg1"/>
                </a:solidFill>
                <a:ea typeface="+mj-ea"/>
              </a:rPr>
            </a:br>
            <a:r>
              <a:rPr lang="en-US" sz="2000" dirty="0">
                <a:solidFill>
                  <a:schemeClr val="bg1"/>
                </a:solidFill>
                <a:ea typeface="+mj-ea"/>
              </a:rPr>
              <a:t>Summary</a:t>
            </a:r>
          </a:p>
        </p:txBody>
      </p:sp>
      <p:pic>
        <p:nvPicPr>
          <p:cNvPr id="4608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60806" name="Rectangle 3"/>
          <p:cNvSpPr>
            <a:spLocks noGrp="1" noChangeArrowheads="1"/>
          </p:cNvSpPr>
          <p:nvPr>
            <p:ph idx="1"/>
          </p:nvPr>
        </p:nvSpPr>
        <p:spPr>
          <a:xfrm>
            <a:off x="533400" y="2057400"/>
            <a:ext cx="8229600" cy="2862263"/>
          </a:xfrm>
        </p:spPr>
        <p:txBody>
          <a:bodyPr/>
          <a:lstStyle/>
          <a:p>
            <a:pPr eaLnBrk="1" hangingPunct="1"/>
            <a:r>
              <a:rPr lang="en-US" sz="2200" b="1" dirty="0">
                <a:ea typeface="ＭＳ Ｐゴシック" charset="-128"/>
              </a:rPr>
              <a:t>Business Records</a:t>
            </a:r>
            <a:r>
              <a:rPr lang="en-US" sz="2200" dirty="0">
                <a:ea typeface="ＭＳ Ｐゴシック" charset="-128"/>
              </a:rPr>
              <a:t> 1270-71</a:t>
            </a:r>
            <a:r>
              <a:rPr lang="en-US" sz="2200" b="1" dirty="0">
                <a:ea typeface="ＭＳ Ｐゴシック" charset="-128"/>
              </a:rPr>
              <a:t> </a:t>
            </a:r>
            <a:r>
              <a:rPr lang="en-US" sz="2200" dirty="0">
                <a:ea typeface="ＭＳ Ｐゴシック" charset="-128"/>
              </a:rPr>
              <a:t>exceptions</a:t>
            </a:r>
          </a:p>
          <a:p>
            <a:pPr lvl="1" eaLnBrk="1" hangingPunct="1"/>
            <a:r>
              <a:rPr lang="en-US" sz="2200" dirty="0">
                <a:ea typeface="ＭＳ Ｐゴシック" charset="-128"/>
              </a:rPr>
              <a:t>To prove the occurrence of an act, condition or event</a:t>
            </a:r>
          </a:p>
          <a:p>
            <a:pPr lvl="1" eaLnBrk="1" hangingPunct="1"/>
            <a:r>
              <a:rPr lang="en-US" sz="2200" dirty="0">
                <a:ea typeface="ＭＳ Ｐゴシック" charset="-128"/>
              </a:rPr>
              <a:t>To prove the nonoccurrence of same </a:t>
            </a: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269</a:t>
            </a:fld>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43011" name="Rectangle 3"/>
          <p:cNvSpPr>
            <a:spLocks noGrp="1" noChangeArrowheads="1"/>
          </p:cNvSpPr>
          <p:nvPr>
            <p:ph idx="1"/>
          </p:nvPr>
        </p:nvSpPr>
        <p:spPr>
          <a:xfrm>
            <a:off x="1066800" y="3352800"/>
            <a:ext cx="7467600" cy="762000"/>
          </a:xfrm>
        </p:spPr>
        <p:txBody>
          <a:bodyPr/>
          <a:lstStyle/>
          <a:p>
            <a:pPr eaLnBrk="1" hangingPunct="1"/>
            <a:r>
              <a:rPr lang="en-US" sz="2200" dirty="0">
                <a:ea typeface="ＭＳ Ｐゴシック" charset="-128"/>
              </a:rPr>
              <a:t>What does the </a:t>
            </a:r>
            <a:r>
              <a:rPr lang="ja-JP" altLang="en-US" sz="2200">
                <a:ea typeface="ＭＳ Ｐゴシック" charset="-128"/>
              </a:rPr>
              <a:t>“</a:t>
            </a:r>
            <a:r>
              <a:rPr lang="en-US" altLang="ja-JP" sz="2200" dirty="0">
                <a:ea typeface="ＭＳ Ｐゴシック" charset="-128"/>
              </a:rPr>
              <a:t>PM</a:t>
            </a:r>
            <a:r>
              <a:rPr lang="ja-JP" altLang="en-US" sz="2200">
                <a:ea typeface="ＭＳ Ｐゴシック" charset="-128"/>
              </a:rPr>
              <a:t>”</a:t>
            </a:r>
            <a:r>
              <a:rPr lang="en-US" altLang="ja-JP" sz="2200" dirty="0">
                <a:ea typeface="ＭＳ Ｐゴシック" charset="-128"/>
              </a:rPr>
              <a:t> stand for?</a:t>
            </a:r>
            <a:endParaRPr lang="en-US" sz="2200" dirty="0">
              <a:ea typeface="ＭＳ Ｐゴシック" charset="-128"/>
            </a:endParaRPr>
          </a:p>
        </p:txBody>
      </p:sp>
      <p:pic>
        <p:nvPicPr>
          <p:cNvPr id="4301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43013" name="Rectangle 3"/>
          <p:cNvSpPr txBox="1">
            <a:spLocks noRot="1" noChangeArrowheads="1"/>
          </p:cNvSpPr>
          <p:nvPr/>
        </p:nvSpPr>
        <p:spPr bwMode="auto">
          <a:xfrm>
            <a:off x="762000" y="2209800"/>
            <a:ext cx="7543800" cy="990600"/>
          </a:xfrm>
          <a:prstGeom prst="rect">
            <a:avLst/>
          </a:prstGeom>
          <a:noFill/>
          <a:ln w="9525">
            <a:noFill/>
            <a:miter lim="800000"/>
            <a:headEnd/>
            <a:tailEnd/>
          </a:ln>
        </p:spPr>
        <p:txBody>
          <a:bodyPr/>
          <a:lstStyle/>
          <a:p>
            <a:pPr marL="365125" indent="-255588">
              <a:spcBef>
                <a:spcPts val="400"/>
              </a:spcBef>
              <a:buClr>
                <a:schemeClr val="accent1"/>
              </a:buClr>
              <a:buSzPct val="68000"/>
            </a:pPr>
            <a:r>
              <a:rPr lang="en-US" sz="2200" dirty="0">
                <a:latin typeface="Lucida Sans Unicode" pitchFamily="34" charset="0"/>
              </a:rPr>
              <a:t>  </a:t>
            </a:r>
            <a:r>
              <a:rPr lang="ja-JP" altLang="en-US" sz="2200" dirty="0">
                <a:latin typeface="Lucida Sans Unicode" pitchFamily="34" charset="0"/>
              </a:rPr>
              <a:t>“</a:t>
            </a:r>
            <a:r>
              <a:rPr lang="en-US" altLang="ja-JP" sz="2200" dirty="0">
                <a:latin typeface="Lucida Sans Unicode" pitchFamily="34" charset="0"/>
              </a:rPr>
              <a:t>Real Friends Have Evidence Lectures at 3:52 PM Frequently.</a:t>
            </a:r>
            <a:r>
              <a:rPr lang="ja-JP" altLang="en-US" sz="2200" dirty="0">
                <a:latin typeface="Lucida Sans Unicode" pitchFamily="34" charset="0"/>
              </a:rPr>
              <a:t>”</a:t>
            </a:r>
            <a:endParaRPr lang="en-US" altLang="ja-JP" sz="2200" dirty="0">
              <a:latin typeface="Lucida Sans Unicode" pitchFamily="34" charset="0"/>
            </a:endParaRPr>
          </a:p>
          <a:p>
            <a:pPr marL="365125" indent="-255588">
              <a:spcBef>
                <a:spcPts val="400"/>
              </a:spcBef>
              <a:buClr>
                <a:schemeClr val="accent1"/>
              </a:buClr>
              <a:buSzPct val="68000"/>
            </a:pPr>
            <a:endParaRPr lang="en-US" sz="2700" dirty="0">
              <a:latin typeface="Lucida Sans Unicode" pitchFamily="34" charset="0"/>
            </a:endParaRP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27</a:t>
            </a:fld>
            <a:endParaRPr lang="en-US"/>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Business Record Exception</a:t>
            </a:r>
            <a:br>
              <a:rPr lang="en-US" sz="3500" dirty="0">
                <a:solidFill>
                  <a:schemeClr val="bg1"/>
                </a:solidFill>
                <a:ea typeface="+mj-ea"/>
              </a:rPr>
            </a:br>
            <a:r>
              <a:rPr lang="en-US" sz="2000" dirty="0">
                <a:solidFill>
                  <a:schemeClr val="bg1"/>
                </a:solidFill>
                <a:ea typeface="+mj-ea"/>
              </a:rPr>
              <a:t>Summary</a:t>
            </a:r>
          </a:p>
        </p:txBody>
      </p:sp>
      <p:pic>
        <p:nvPicPr>
          <p:cNvPr id="4628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62854" name="Rectangle 3"/>
          <p:cNvSpPr>
            <a:spLocks noGrp="1" noChangeArrowheads="1"/>
          </p:cNvSpPr>
          <p:nvPr>
            <p:ph idx="1"/>
          </p:nvPr>
        </p:nvSpPr>
        <p:spPr>
          <a:xfrm>
            <a:off x="533400" y="2057400"/>
            <a:ext cx="8229600" cy="2862263"/>
          </a:xfrm>
        </p:spPr>
        <p:txBody>
          <a:bodyPr/>
          <a:lstStyle/>
          <a:p>
            <a:pPr eaLnBrk="1" hangingPunct="1"/>
            <a:r>
              <a:rPr lang="en-US" sz="2000" b="1" dirty="0">
                <a:ea typeface="ＭＳ Ｐゴシック" charset="-128"/>
              </a:rPr>
              <a:t>EV. C. 1271 BUSINESS RECORD TO PROVE ACT, CONDITION OR EVENT: </a:t>
            </a:r>
          </a:p>
          <a:p>
            <a:pPr lvl="1" eaLnBrk="1" hangingPunct="1"/>
            <a:r>
              <a:rPr lang="en-US" sz="2000" dirty="0">
                <a:ea typeface="ＭＳ Ｐゴシック" charset="-128"/>
              </a:rPr>
              <a:t>(1) record offered </a:t>
            </a:r>
          </a:p>
          <a:p>
            <a:pPr lvl="1" eaLnBrk="1" hangingPunct="1"/>
            <a:r>
              <a:rPr lang="en-US" sz="2000" dirty="0">
                <a:ea typeface="ＭＳ Ｐゴシック" charset="-128"/>
              </a:rPr>
              <a:t>(2) to prove event or condition existed and </a:t>
            </a:r>
          </a:p>
          <a:p>
            <a:pPr lvl="1" eaLnBrk="1" hangingPunct="1"/>
            <a:r>
              <a:rPr lang="en-US" sz="2000" dirty="0">
                <a:ea typeface="ＭＳ Ｐゴシック" charset="-128"/>
              </a:rPr>
              <a:t>(3) that the source of information and </a:t>
            </a:r>
          </a:p>
          <a:p>
            <a:pPr lvl="1" eaLnBrk="1" hangingPunct="1"/>
            <a:r>
              <a:rPr lang="en-US" sz="2000" dirty="0">
                <a:ea typeface="ＭＳ Ｐゴシック" charset="-128"/>
              </a:rPr>
              <a:t>(4) method and </a:t>
            </a:r>
          </a:p>
          <a:p>
            <a:pPr lvl="1" eaLnBrk="1" hangingPunct="1"/>
            <a:r>
              <a:rPr lang="en-US" sz="2000" dirty="0">
                <a:ea typeface="ＭＳ Ｐゴシック" charset="-128"/>
              </a:rPr>
              <a:t>(5) time of the record preparation were such as to indicate trustworthiness (prepared in the regular course of business)</a:t>
            </a:r>
          </a:p>
          <a:p>
            <a:pPr eaLnBrk="1" hangingPunct="1">
              <a:buFont typeface="Wingdings 3" pitchFamily="18" charset="2"/>
              <a:buNone/>
            </a:pPr>
            <a:endParaRPr lang="en-US" dirty="0">
              <a:ea typeface="ＭＳ Ｐゴシック" charset="-128"/>
            </a:endParaRPr>
          </a:p>
        </p:txBody>
      </p:sp>
      <p:sp>
        <p:nvSpPr>
          <p:cNvPr id="13"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270</a:t>
            </a:fld>
            <a:endParaRPr lang="en-US"/>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Business Record Exception</a:t>
            </a:r>
            <a:br>
              <a:rPr lang="en-US" sz="3500" dirty="0">
                <a:solidFill>
                  <a:schemeClr val="bg1"/>
                </a:solidFill>
                <a:ea typeface="+mj-ea"/>
              </a:rPr>
            </a:br>
            <a:r>
              <a:rPr lang="en-US" sz="2000" dirty="0">
                <a:solidFill>
                  <a:schemeClr val="bg1"/>
                </a:solidFill>
                <a:ea typeface="+mj-ea"/>
              </a:rPr>
              <a:t>Summary</a:t>
            </a:r>
          </a:p>
        </p:txBody>
      </p:sp>
      <p:pic>
        <p:nvPicPr>
          <p:cNvPr id="4648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64902" name="Rectangle 3"/>
          <p:cNvSpPr>
            <a:spLocks noGrp="1" noChangeArrowheads="1"/>
          </p:cNvSpPr>
          <p:nvPr>
            <p:ph idx="1"/>
          </p:nvPr>
        </p:nvSpPr>
        <p:spPr>
          <a:xfrm>
            <a:off x="533400" y="2057400"/>
            <a:ext cx="8229600" cy="2862263"/>
          </a:xfrm>
        </p:spPr>
        <p:txBody>
          <a:bodyPr/>
          <a:lstStyle/>
          <a:p>
            <a:pPr eaLnBrk="1" hangingPunct="1"/>
            <a:r>
              <a:rPr lang="en-US" sz="2200" dirty="0">
                <a:ea typeface="ＭＳ Ｐゴシック" charset="-128"/>
              </a:rPr>
              <a:t>Conclusions and opinions in business records are not admissible – only proof of acts, conditions or events</a:t>
            </a:r>
          </a:p>
          <a:p>
            <a:pPr eaLnBrk="1" hangingPunct="1"/>
            <a:r>
              <a:rPr lang="en-US" sz="2200" dirty="0">
                <a:ea typeface="ＭＳ Ｐゴシック" charset="-128"/>
              </a:rPr>
              <a:t>Incident reports are not admissible under the business records exception to The Hearsay Rule because they are not part of business’ primary routine and contain deductions and conclusions </a:t>
            </a:r>
            <a:r>
              <a:rPr lang="en-US" sz="2200" i="1" dirty="0">
                <a:ea typeface="ＭＳ Ｐゴシック" charset="-128"/>
              </a:rPr>
              <a:t>Dahl-Beck Elec. C. v. Rogge </a:t>
            </a:r>
            <a:r>
              <a:rPr lang="en-US" sz="2200" dirty="0">
                <a:ea typeface="ＭＳ Ｐゴシック" charset="-128"/>
              </a:rPr>
              <a:t>(1969) 275 CA 2d 893, 902</a:t>
            </a:r>
          </a:p>
          <a:p>
            <a:pPr eaLnBrk="1" hangingPunct="1">
              <a:buFont typeface="Wingdings 3" pitchFamily="18" charset="2"/>
              <a:buNone/>
            </a:pPr>
            <a:endParaRPr lang="en-US" dirty="0">
              <a:ea typeface="ＭＳ Ｐゴシック" charset="-128"/>
            </a:endParaRPr>
          </a:p>
        </p:txBody>
      </p:sp>
      <p:sp>
        <p:nvSpPr>
          <p:cNvPr id="13"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271</a:t>
            </a:fld>
            <a:endParaRPr lang="en-US" dirty="0"/>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Business Record Exception</a:t>
            </a:r>
            <a:br>
              <a:rPr lang="en-US" sz="3500" dirty="0">
                <a:solidFill>
                  <a:schemeClr val="bg1"/>
                </a:solidFill>
                <a:ea typeface="+mj-ea"/>
              </a:rPr>
            </a:br>
            <a:r>
              <a:rPr lang="en-US" sz="2000" dirty="0">
                <a:solidFill>
                  <a:schemeClr val="bg1"/>
                </a:solidFill>
                <a:ea typeface="+mj-ea"/>
              </a:rPr>
              <a:t>Summary</a:t>
            </a:r>
          </a:p>
        </p:txBody>
      </p:sp>
      <p:pic>
        <p:nvPicPr>
          <p:cNvPr id="46694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66950" name="Rectangle 3"/>
          <p:cNvSpPr>
            <a:spLocks noGrp="1" noChangeArrowheads="1"/>
          </p:cNvSpPr>
          <p:nvPr>
            <p:ph idx="1"/>
          </p:nvPr>
        </p:nvSpPr>
        <p:spPr>
          <a:xfrm>
            <a:off x="533400" y="2057400"/>
            <a:ext cx="8382000" cy="2862263"/>
          </a:xfrm>
        </p:spPr>
        <p:txBody>
          <a:bodyPr/>
          <a:lstStyle/>
          <a:p>
            <a:pPr eaLnBrk="1" hangingPunct="1"/>
            <a:r>
              <a:rPr lang="en-US" sz="2200" dirty="0">
                <a:ea typeface="ＭＳ Ｐゴシック" charset="-128"/>
              </a:rPr>
              <a:t>Diagnosis is admissible as long as person had </a:t>
            </a:r>
            <a:r>
              <a:rPr lang="en-US" sz="2200" b="1" dirty="0">
                <a:ea typeface="ＭＳ Ｐゴシック" charset="-128"/>
              </a:rPr>
              <a:t>observed/ perceived</a:t>
            </a:r>
            <a:r>
              <a:rPr lang="en-US" sz="2200" dirty="0">
                <a:ea typeface="ＭＳ Ｐゴシック" charset="-128"/>
              </a:rPr>
              <a:t> (e.g., broken bone which is shown on x-ray or other lab test) vs. </a:t>
            </a:r>
          </a:p>
          <a:p>
            <a:pPr eaLnBrk="1" hangingPunct="1"/>
            <a:r>
              <a:rPr lang="en-US" sz="2200" dirty="0">
                <a:ea typeface="ＭＳ Ｐゴシック" charset="-128"/>
              </a:rPr>
              <a:t>Inadmissible reasoning of the person based subjective thought process based on many factors  (patient suffering from schizophrenia—cannot </a:t>
            </a:r>
            <a:r>
              <a:rPr lang="ja-JP" altLang="en-US" sz="2200" dirty="0">
                <a:ea typeface="ＭＳ Ｐゴシック" charset="-128"/>
              </a:rPr>
              <a:t>“</a:t>
            </a:r>
            <a:r>
              <a:rPr lang="en-US" altLang="ja-JP" sz="2200" dirty="0">
                <a:ea typeface="ＭＳ Ｐゴシック" charset="-128"/>
              </a:rPr>
              <a:t>perceive</a:t>
            </a:r>
            <a:r>
              <a:rPr lang="ja-JP" altLang="en-US" sz="2200" dirty="0">
                <a:ea typeface="ＭＳ Ｐゴシック" charset="-128"/>
              </a:rPr>
              <a:t>”</a:t>
            </a:r>
            <a:r>
              <a:rPr lang="en-US" altLang="ja-JP" sz="2200" dirty="0">
                <a:ea typeface="ＭＳ Ｐゴシック" charset="-128"/>
              </a:rPr>
              <a:t>) </a:t>
            </a:r>
            <a:r>
              <a:rPr lang="en-US" altLang="ja-JP" sz="2200" i="1" dirty="0">
                <a:ea typeface="ＭＳ Ｐゴシック" charset="-128"/>
              </a:rPr>
              <a:t>People  v. Reyes</a:t>
            </a:r>
            <a:r>
              <a:rPr lang="en-US" altLang="ja-JP" sz="2200" dirty="0">
                <a:ea typeface="ＭＳ Ｐゴシック" charset="-128"/>
              </a:rPr>
              <a:t> (1974) 12 C3d 486, 503   i.e., opinions are not part of the business record exception</a:t>
            </a: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272</a:t>
            </a:fld>
            <a:endParaRPr lang="en-US" dirty="0"/>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Business Record Exception</a:t>
            </a:r>
          </a:p>
        </p:txBody>
      </p:sp>
      <p:pic>
        <p:nvPicPr>
          <p:cNvPr id="4710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71046" name="Rectangle 3"/>
          <p:cNvSpPr>
            <a:spLocks noGrp="1" noChangeArrowheads="1"/>
          </p:cNvSpPr>
          <p:nvPr>
            <p:ph idx="1"/>
          </p:nvPr>
        </p:nvSpPr>
        <p:spPr>
          <a:xfrm>
            <a:off x="533400" y="2057400"/>
            <a:ext cx="8229600" cy="2862263"/>
          </a:xfrm>
        </p:spPr>
        <p:txBody>
          <a:bodyPr/>
          <a:lstStyle/>
          <a:p>
            <a:pPr eaLnBrk="1" hangingPunct="1"/>
            <a:r>
              <a:rPr lang="en-US" sz="2400" dirty="0">
                <a:ea typeface="ＭＳ Ｐゴシック" charset="-128"/>
              </a:rPr>
              <a:t>If a foundation is laid that the following business records were prepared in the regular course of business, are they admissible?</a:t>
            </a:r>
            <a:endParaRPr lang="en-US" sz="2200" dirty="0">
              <a:ea typeface="ＭＳ Ｐゴシック" charset="-128"/>
            </a:endParaRPr>
          </a:p>
          <a:p>
            <a:pPr lvl="1" eaLnBrk="1" hangingPunct="1">
              <a:lnSpc>
                <a:spcPct val="90000"/>
              </a:lnSpc>
            </a:pPr>
            <a:endParaRPr lang="en-US" dirty="0">
              <a:ea typeface="ＭＳ Ｐゴシック" charset="-128"/>
            </a:endParaRPr>
          </a:p>
          <a:p>
            <a:pPr lvl="1" eaLnBrk="1" hangingPunct="1">
              <a:lnSpc>
                <a:spcPct val="90000"/>
              </a:lnSpc>
            </a:pPr>
            <a:r>
              <a:rPr lang="en-US" dirty="0">
                <a:ea typeface="ＭＳ Ｐゴシック" charset="-128"/>
              </a:rPr>
              <a:t>(1) Nurse entry that she diagnosed cerebral injury</a:t>
            </a:r>
          </a:p>
          <a:p>
            <a:pPr lvl="1" eaLnBrk="1" hangingPunct="1">
              <a:lnSpc>
                <a:spcPct val="90000"/>
              </a:lnSpc>
              <a:buNone/>
            </a:pPr>
            <a:r>
              <a:rPr lang="en-US" dirty="0">
                <a:ea typeface="ＭＳ Ｐゴシック" charset="-128"/>
              </a:rPr>
              <a:t> </a:t>
            </a: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273</a:t>
            </a:fld>
            <a:endParaRPr lang="en-US" dirty="0"/>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Business Record Exception</a:t>
            </a:r>
          </a:p>
        </p:txBody>
      </p:sp>
      <p:pic>
        <p:nvPicPr>
          <p:cNvPr id="4710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71046" name="Rectangle 3"/>
          <p:cNvSpPr>
            <a:spLocks noGrp="1" noChangeArrowheads="1"/>
          </p:cNvSpPr>
          <p:nvPr>
            <p:ph idx="1"/>
          </p:nvPr>
        </p:nvSpPr>
        <p:spPr>
          <a:xfrm>
            <a:off x="533400" y="2057400"/>
            <a:ext cx="8229600" cy="2862263"/>
          </a:xfrm>
        </p:spPr>
        <p:txBody>
          <a:bodyPr/>
          <a:lstStyle/>
          <a:p>
            <a:pPr eaLnBrk="1" hangingPunct="1"/>
            <a:r>
              <a:rPr lang="en-US" sz="2400" dirty="0">
                <a:ea typeface="ＭＳ Ｐゴシック" charset="-128"/>
              </a:rPr>
              <a:t>If a foundation is laid that the following business records were prepared in the regular course of business, are they admissible?</a:t>
            </a:r>
            <a:endParaRPr lang="en-US" sz="2200" dirty="0">
              <a:ea typeface="ＭＳ Ｐゴシック" charset="-128"/>
            </a:endParaRPr>
          </a:p>
          <a:p>
            <a:pPr lvl="1" eaLnBrk="1" hangingPunct="1">
              <a:lnSpc>
                <a:spcPct val="90000"/>
              </a:lnSpc>
            </a:pPr>
            <a:endParaRPr lang="en-US" dirty="0">
              <a:ea typeface="ＭＳ Ｐゴシック" charset="-128"/>
            </a:endParaRPr>
          </a:p>
          <a:p>
            <a:pPr lvl="1" eaLnBrk="1" hangingPunct="1">
              <a:lnSpc>
                <a:spcPct val="90000"/>
              </a:lnSpc>
            </a:pPr>
            <a:r>
              <a:rPr lang="en-US" dirty="0">
                <a:ea typeface="ＭＳ Ｐゴシック" charset="-128"/>
              </a:rPr>
              <a:t>(1) Nurse entry that she diagnosed cerebral injury</a:t>
            </a:r>
          </a:p>
          <a:p>
            <a:pPr lvl="1" eaLnBrk="1" hangingPunct="1">
              <a:lnSpc>
                <a:spcPct val="90000"/>
              </a:lnSpc>
            </a:pPr>
            <a:endParaRPr lang="en-US" dirty="0">
              <a:ea typeface="ＭＳ Ｐゴシック" charset="-128"/>
            </a:endParaRPr>
          </a:p>
          <a:p>
            <a:pPr lvl="1" eaLnBrk="1" hangingPunct="1">
              <a:lnSpc>
                <a:spcPct val="90000"/>
              </a:lnSpc>
              <a:buNone/>
            </a:pPr>
            <a:r>
              <a:rPr lang="en-US" dirty="0">
                <a:ea typeface="ＭＳ Ｐゴシック" charset="-128"/>
              </a:rPr>
              <a:t>Answer: Inadmissible - opinion</a:t>
            </a:r>
          </a:p>
          <a:p>
            <a:pPr lvl="1" eaLnBrk="1" hangingPunct="1">
              <a:lnSpc>
                <a:spcPct val="90000"/>
              </a:lnSpc>
              <a:buNone/>
            </a:pPr>
            <a:r>
              <a:rPr lang="en-US" dirty="0">
                <a:ea typeface="ＭＳ Ｐゴシック" charset="-128"/>
              </a:rPr>
              <a:t> </a:t>
            </a: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274</a:t>
            </a:fld>
            <a:endParaRPr lang="en-US" dirty="0"/>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Business Record Exception</a:t>
            </a:r>
          </a:p>
        </p:txBody>
      </p:sp>
      <p:pic>
        <p:nvPicPr>
          <p:cNvPr id="4730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73094" name="Rectangle 3"/>
          <p:cNvSpPr>
            <a:spLocks noGrp="1" noChangeArrowheads="1"/>
          </p:cNvSpPr>
          <p:nvPr>
            <p:ph idx="1"/>
          </p:nvPr>
        </p:nvSpPr>
        <p:spPr>
          <a:xfrm>
            <a:off x="533400" y="2057400"/>
            <a:ext cx="8229600" cy="2862263"/>
          </a:xfrm>
        </p:spPr>
        <p:txBody>
          <a:bodyPr/>
          <a:lstStyle/>
          <a:p>
            <a:pPr eaLnBrk="1" hangingPunct="1"/>
            <a:r>
              <a:rPr lang="en-US" sz="2400">
                <a:ea typeface="ＭＳ Ｐゴシック" charset="-128"/>
              </a:rPr>
              <a:t>If a foundation is laid that the following business records were prepared in the regular course of business, are they admissible?</a:t>
            </a:r>
            <a:endParaRPr lang="en-US" sz="2200">
              <a:ea typeface="ＭＳ Ｐゴシック" charset="-128"/>
            </a:endParaRPr>
          </a:p>
          <a:p>
            <a:pPr lvl="1" eaLnBrk="1" hangingPunct="1">
              <a:lnSpc>
                <a:spcPct val="90000"/>
              </a:lnSpc>
            </a:pPr>
            <a:endParaRPr lang="en-US">
              <a:ea typeface="ＭＳ Ｐゴシック" charset="-128"/>
            </a:endParaRPr>
          </a:p>
          <a:p>
            <a:pPr lvl="1" eaLnBrk="1" hangingPunct="1">
              <a:lnSpc>
                <a:spcPct val="90000"/>
              </a:lnSpc>
            </a:pPr>
            <a:r>
              <a:rPr lang="en-US">
                <a:ea typeface="ＭＳ Ｐゴシック" charset="-128"/>
              </a:rPr>
              <a:t>(2) Nurse entry that patient could not tell what day it was</a:t>
            </a:r>
          </a:p>
          <a:p>
            <a:pPr eaLnBrk="1" hangingPunct="1">
              <a:buFont typeface="Wingdings 3" pitchFamily="18" charset="2"/>
              <a:buNone/>
            </a:pPr>
            <a:endParaRPr lang="en-US">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275</a:t>
            </a:fld>
            <a:endParaRPr lang="en-US" dirty="0"/>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Business Record Exception</a:t>
            </a:r>
          </a:p>
        </p:txBody>
      </p:sp>
      <p:pic>
        <p:nvPicPr>
          <p:cNvPr id="47513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75142" name="Rectangle 3"/>
          <p:cNvSpPr>
            <a:spLocks noGrp="1" noChangeArrowheads="1"/>
          </p:cNvSpPr>
          <p:nvPr>
            <p:ph idx="1"/>
          </p:nvPr>
        </p:nvSpPr>
        <p:spPr>
          <a:xfrm>
            <a:off x="533400" y="2057400"/>
            <a:ext cx="8229600" cy="2862263"/>
          </a:xfrm>
        </p:spPr>
        <p:txBody>
          <a:bodyPr/>
          <a:lstStyle/>
          <a:p>
            <a:pPr eaLnBrk="1" hangingPunct="1"/>
            <a:r>
              <a:rPr lang="en-US" sz="2400" dirty="0">
                <a:ea typeface="ＭＳ Ｐゴシック" charset="-128"/>
              </a:rPr>
              <a:t>If a foundation is laid that the following business records were prepared in the regular course of business, are they admissible?</a:t>
            </a:r>
            <a:endParaRPr lang="en-US" sz="2200" dirty="0">
              <a:ea typeface="ＭＳ Ｐゴシック" charset="-128"/>
            </a:endParaRPr>
          </a:p>
          <a:p>
            <a:pPr lvl="1" eaLnBrk="1" hangingPunct="1">
              <a:lnSpc>
                <a:spcPct val="90000"/>
              </a:lnSpc>
            </a:pPr>
            <a:endParaRPr lang="en-US" dirty="0">
              <a:ea typeface="ＭＳ Ｐゴシック" charset="-128"/>
            </a:endParaRPr>
          </a:p>
          <a:p>
            <a:pPr lvl="1" eaLnBrk="1" hangingPunct="1">
              <a:lnSpc>
                <a:spcPct val="90000"/>
              </a:lnSpc>
            </a:pPr>
            <a:r>
              <a:rPr lang="en-US" dirty="0">
                <a:ea typeface="ＭＳ Ｐゴシック" charset="-128"/>
              </a:rPr>
              <a:t>(2) Nurse entry that patient could not tell what day it was</a:t>
            </a:r>
          </a:p>
          <a:p>
            <a:pPr lvl="1" eaLnBrk="1" hangingPunct="1">
              <a:lnSpc>
                <a:spcPct val="90000"/>
              </a:lnSpc>
            </a:pPr>
            <a:endParaRPr lang="en-US" dirty="0">
              <a:ea typeface="ＭＳ Ｐゴシック" charset="-128"/>
            </a:endParaRPr>
          </a:p>
          <a:p>
            <a:pPr lvl="1" eaLnBrk="1" hangingPunct="1">
              <a:lnSpc>
                <a:spcPct val="90000"/>
              </a:lnSpc>
              <a:buNone/>
            </a:pPr>
            <a:r>
              <a:rPr lang="en-US" dirty="0">
                <a:ea typeface="ＭＳ Ｐゴシック" charset="-128"/>
              </a:rPr>
              <a:t>Answer: Admissible – act, occurrence or event of business records exception </a:t>
            </a:r>
            <a:r>
              <a:rPr lang="en-US" dirty="0" err="1">
                <a:ea typeface="ＭＳ Ｐゴシック" charset="-128"/>
              </a:rPr>
              <a:t>Ev</a:t>
            </a:r>
            <a:r>
              <a:rPr lang="en-US" dirty="0">
                <a:ea typeface="ＭＳ Ｐゴシック" charset="-128"/>
              </a:rPr>
              <a:t>. C. 2171</a:t>
            </a: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276</a:t>
            </a:fld>
            <a:endParaRPr lang="en-US" dirty="0"/>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Business Record Exception</a:t>
            </a:r>
          </a:p>
        </p:txBody>
      </p:sp>
      <p:pic>
        <p:nvPicPr>
          <p:cNvPr id="4771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77190" name="Rectangle 3"/>
          <p:cNvSpPr>
            <a:spLocks noGrp="1" noChangeArrowheads="1"/>
          </p:cNvSpPr>
          <p:nvPr>
            <p:ph idx="1"/>
          </p:nvPr>
        </p:nvSpPr>
        <p:spPr>
          <a:xfrm>
            <a:off x="533400" y="2057400"/>
            <a:ext cx="8229600" cy="2862263"/>
          </a:xfrm>
        </p:spPr>
        <p:txBody>
          <a:bodyPr/>
          <a:lstStyle/>
          <a:p>
            <a:pPr eaLnBrk="1" hangingPunct="1"/>
            <a:r>
              <a:rPr lang="en-US" sz="2400" dirty="0">
                <a:ea typeface="ＭＳ Ｐゴシック" charset="-128"/>
              </a:rPr>
              <a:t>If a foundation is laid that the following business records were prepared in the regular course of business, are they admissible?</a:t>
            </a:r>
            <a:endParaRPr lang="en-US" sz="2200" dirty="0">
              <a:ea typeface="ＭＳ Ｐゴシック" charset="-128"/>
            </a:endParaRPr>
          </a:p>
          <a:p>
            <a:pPr lvl="1" eaLnBrk="1" hangingPunct="1">
              <a:lnSpc>
                <a:spcPct val="90000"/>
              </a:lnSpc>
            </a:pPr>
            <a:endParaRPr lang="en-US" dirty="0">
              <a:ea typeface="ＭＳ Ｐゴシック" charset="-128"/>
            </a:endParaRPr>
          </a:p>
          <a:p>
            <a:pPr lvl="1" eaLnBrk="1" hangingPunct="1">
              <a:lnSpc>
                <a:spcPct val="90000"/>
              </a:lnSpc>
            </a:pPr>
            <a:r>
              <a:rPr lang="en-US" dirty="0">
                <a:ea typeface="ＭＳ Ｐゴシック" charset="-128"/>
              </a:rPr>
              <a:t>(3) Entry in phone log at business that a competitor  called at 3pm on December 1st to talk to the CEO</a:t>
            </a: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277</a:t>
            </a:fld>
            <a:endParaRPr lang="en-US" dirty="0"/>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Business Record Exception</a:t>
            </a:r>
          </a:p>
        </p:txBody>
      </p:sp>
      <p:pic>
        <p:nvPicPr>
          <p:cNvPr id="4792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79238" name="Rectangle 3"/>
          <p:cNvSpPr>
            <a:spLocks noGrp="1" noChangeArrowheads="1"/>
          </p:cNvSpPr>
          <p:nvPr>
            <p:ph idx="1"/>
          </p:nvPr>
        </p:nvSpPr>
        <p:spPr>
          <a:xfrm>
            <a:off x="533400" y="2057400"/>
            <a:ext cx="8229600" cy="2862263"/>
          </a:xfrm>
        </p:spPr>
        <p:txBody>
          <a:bodyPr/>
          <a:lstStyle/>
          <a:p>
            <a:pPr eaLnBrk="1" hangingPunct="1"/>
            <a:r>
              <a:rPr lang="en-US" sz="2400" dirty="0">
                <a:ea typeface="ＭＳ Ｐゴシック" charset="-128"/>
              </a:rPr>
              <a:t>If a foundation is laid that the following business records were prepared in the regular course of business, are they admissible?</a:t>
            </a:r>
            <a:endParaRPr lang="en-US" sz="2200" dirty="0">
              <a:ea typeface="ＭＳ Ｐゴシック" charset="-128"/>
            </a:endParaRPr>
          </a:p>
          <a:p>
            <a:pPr lvl="1" eaLnBrk="1" hangingPunct="1">
              <a:lnSpc>
                <a:spcPct val="90000"/>
              </a:lnSpc>
            </a:pPr>
            <a:endParaRPr lang="en-US" dirty="0">
              <a:ea typeface="ＭＳ Ｐゴシック" charset="-128"/>
            </a:endParaRPr>
          </a:p>
          <a:p>
            <a:pPr lvl="1" eaLnBrk="1" hangingPunct="1">
              <a:lnSpc>
                <a:spcPct val="90000"/>
              </a:lnSpc>
            </a:pPr>
            <a:r>
              <a:rPr lang="en-US" dirty="0">
                <a:ea typeface="ＭＳ Ｐゴシック" charset="-128"/>
              </a:rPr>
              <a:t>(3) Entry in phone log at business that a competitor  called at 3pm on December 1st to talk to the CEO</a:t>
            </a:r>
          </a:p>
          <a:p>
            <a:pPr lvl="1" eaLnBrk="1" hangingPunct="1">
              <a:lnSpc>
                <a:spcPct val="90000"/>
              </a:lnSpc>
            </a:pPr>
            <a:endParaRPr lang="en-US" dirty="0">
              <a:ea typeface="ＭＳ Ｐゴシック" charset="-128"/>
            </a:endParaRPr>
          </a:p>
          <a:p>
            <a:pPr lvl="1" eaLnBrk="1" hangingPunct="1">
              <a:lnSpc>
                <a:spcPct val="90000"/>
              </a:lnSpc>
              <a:buNone/>
            </a:pPr>
            <a:r>
              <a:rPr lang="en-US" dirty="0">
                <a:ea typeface="ＭＳ Ｐゴシック" charset="-128"/>
              </a:rPr>
              <a:t>Answer: Admissible – act, occurrence or event of business records exception </a:t>
            </a:r>
            <a:r>
              <a:rPr lang="en-US" dirty="0" err="1">
                <a:ea typeface="ＭＳ Ｐゴシック" charset="-128"/>
              </a:rPr>
              <a:t>Ev</a:t>
            </a:r>
            <a:r>
              <a:rPr lang="en-US" dirty="0">
                <a:ea typeface="ＭＳ Ｐゴシック" charset="-128"/>
              </a:rPr>
              <a:t>. C. 2171</a:t>
            </a: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278</a:t>
            </a:fld>
            <a:endParaRPr lang="en-US" dirty="0"/>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Business Record Exception</a:t>
            </a:r>
          </a:p>
        </p:txBody>
      </p:sp>
      <p:pic>
        <p:nvPicPr>
          <p:cNvPr id="4812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81286" name="Rectangle 3"/>
          <p:cNvSpPr>
            <a:spLocks noGrp="1" noChangeArrowheads="1"/>
          </p:cNvSpPr>
          <p:nvPr>
            <p:ph idx="1"/>
          </p:nvPr>
        </p:nvSpPr>
        <p:spPr>
          <a:xfrm>
            <a:off x="533400" y="2057400"/>
            <a:ext cx="8229600" cy="2862263"/>
          </a:xfrm>
        </p:spPr>
        <p:txBody>
          <a:bodyPr/>
          <a:lstStyle/>
          <a:p>
            <a:pPr eaLnBrk="1" hangingPunct="1"/>
            <a:r>
              <a:rPr lang="en-US" sz="2400" dirty="0">
                <a:ea typeface="ＭＳ Ｐゴシック" charset="-128"/>
              </a:rPr>
              <a:t>If a foundation is laid that the following business records were prepared in the regular course of business, are they admissible?</a:t>
            </a:r>
            <a:endParaRPr lang="en-US" sz="2200" dirty="0">
              <a:ea typeface="ＭＳ Ｐゴシック" charset="-128"/>
            </a:endParaRPr>
          </a:p>
          <a:p>
            <a:pPr lvl="1" eaLnBrk="1" hangingPunct="1">
              <a:lnSpc>
                <a:spcPct val="90000"/>
              </a:lnSpc>
            </a:pPr>
            <a:endParaRPr lang="en-US" sz="600" dirty="0">
              <a:ea typeface="ＭＳ Ｐゴシック" charset="-128"/>
            </a:endParaRPr>
          </a:p>
          <a:p>
            <a:pPr lvl="1" eaLnBrk="1" hangingPunct="1">
              <a:lnSpc>
                <a:spcPct val="90000"/>
              </a:lnSpc>
            </a:pPr>
            <a:r>
              <a:rPr lang="en-US" dirty="0">
                <a:ea typeface="ＭＳ Ｐゴシック" charset="-128"/>
              </a:rPr>
              <a:t>(4) Entry in phone log that that CEO left message that </a:t>
            </a:r>
            <a:r>
              <a:rPr lang="ja-JP" altLang="en-US">
                <a:ea typeface="ＭＳ Ｐゴシック" charset="-128"/>
              </a:rPr>
              <a:t>“</a:t>
            </a:r>
            <a:r>
              <a:rPr lang="en-US" altLang="ja-JP" dirty="0">
                <a:ea typeface="ＭＳ Ｐゴシック" charset="-128"/>
              </a:rPr>
              <a:t>we have no liability</a:t>
            </a:r>
            <a:r>
              <a:rPr lang="ja-JP" altLang="en-US">
                <a:ea typeface="ＭＳ Ｐゴシック" charset="-128"/>
              </a:rPr>
              <a:t>”</a:t>
            </a:r>
            <a:r>
              <a:rPr lang="en-US" altLang="ja-JP" dirty="0">
                <a:ea typeface="ＭＳ Ｐゴシック" charset="-128"/>
              </a:rPr>
              <a:t> </a:t>
            </a: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279</a:t>
            </a:fld>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45059" name="Rectangle 3"/>
          <p:cNvSpPr>
            <a:spLocks noGrp="1" noChangeArrowheads="1"/>
          </p:cNvSpPr>
          <p:nvPr>
            <p:ph idx="1"/>
          </p:nvPr>
        </p:nvSpPr>
        <p:spPr>
          <a:xfrm>
            <a:off x="1066800" y="3352800"/>
            <a:ext cx="7467600" cy="2057400"/>
          </a:xfrm>
        </p:spPr>
        <p:txBody>
          <a:bodyPr/>
          <a:lstStyle/>
          <a:p>
            <a:pPr eaLnBrk="1" hangingPunct="1"/>
            <a:r>
              <a:rPr lang="en-US" sz="2200">
                <a:ea typeface="ＭＳ Ｐゴシック" charset="-128"/>
              </a:rPr>
              <a:t>What does the </a:t>
            </a:r>
            <a:r>
              <a:rPr lang="ja-JP" altLang="en-US" sz="2200">
                <a:ea typeface="ＭＳ Ｐゴシック" charset="-128"/>
              </a:rPr>
              <a:t>“</a:t>
            </a:r>
            <a:r>
              <a:rPr lang="en-US" altLang="ja-JP" sz="2200">
                <a:ea typeface="ＭＳ Ｐゴシック" charset="-128"/>
              </a:rPr>
              <a:t>PM</a:t>
            </a:r>
            <a:r>
              <a:rPr lang="ja-JP" altLang="en-US" sz="2200">
                <a:ea typeface="ＭＳ Ｐゴシック" charset="-128"/>
              </a:rPr>
              <a:t>”</a:t>
            </a:r>
            <a:r>
              <a:rPr lang="en-US" altLang="ja-JP" sz="2200">
                <a:ea typeface="ＭＳ Ｐゴシック" charset="-128"/>
              </a:rPr>
              <a:t> stand for?</a:t>
            </a:r>
          </a:p>
          <a:p>
            <a:pPr eaLnBrk="1" hangingPunct="1"/>
            <a:endParaRPr lang="en-US" sz="2200">
              <a:ea typeface="ＭＳ Ｐゴシック" charset="-128"/>
            </a:endParaRPr>
          </a:p>
          <a:p>
            <a:pPr eaLnBrk="1" hangingPunct="1"/>
            <a:r>
              <a:rPr lang="ja-JP" altLang="en-US" sz="2200">
                <a:ea typeface="ＭＳ Ｐゴシック" charset="-128"/>
              </a:rPr>
              <a:t>“</a:t>
            </a:r>
            <a:r>
              <a:rPr lang="en-US" altLang="ja-JP" sz="2200">
                <a:ea typeface="ＭＳ Ｐゴシック" charset="-128"/>
              </a:rPr>
              <a:t>PROCEDURAL MATTERS</a:t>
            </a:r>
            <a:r>
              <a:rPr lang="ja-JP" altLang="en-US" sz="2200">
                <a:ea typeface="ＭＳ Ｐゴシック" charset="-128"/>
              </a:rPr>
              <a:t>”</a:t>
            </a:r>
            <a:endParaRPr lang="en-US" sz="2200">
              <a:ea typeface="ＭＳ Ｐゴシック" charset="-128"/>
            </a:endParaRPr>
          </a:p>
        </p:txBody>
      </p:sp>
      <p:pic>
        <p:nvPicPr>
          <p:cNvPr id="4506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062" name="Rectangle 3"/>
          <p:cNvSpPr txBox="1">
            <a:spLocks noRot="1" noChangeArrowheads="1"/>
          </p:cNvSpPr>
          <p:nvPr/>
        </p:nvSpPr>
        <p:spPr bwMode="auto">
          <a:xfrm>
            <a:off x="762000" y="2209800"/>
            <a:ext cx="7543800" cy="990600"/>
          </a:xfrm>
          <a:prstGeom prst="rect">
            <a:avLst/>
          </a:prstGeom>
          <a:noFill/>
          <a:ln w="9525">
            <a:noFill/>
            <a:miter lim="800000"/>
            <a:headEnd/>
            <a:tailEnd/>
          </a:ln>
        </p:spPr>
        <p:txBody>
          <a:bodyPr/>
          <a:lstStyle/>
          <a:p>
            <a:pPr marL="365125" indent="-255588">
              <a:spcBef>
                <a:spcPts val="400"/>
              </a:spcBef>
              <a:buClr>
                <a:schemeClr val="accent1"/>
              </a:buClr>
              <a:buSzPct val="68000"/>
            </a:pPr>
            <a:r>
              <a:rPr lang="en-US" sz="2200" dirty="0">
                <a:latin typeface="Lucida Sans Unicode" pitchFamily="34" charset="0"/>
              </a:rPr>
              <a:t>  </a:t>
            </a:r>
            <a:r>
              <a:rPr lang="ja-JP" altLang="en-US" sz="2200" dirty="0">
                <a:latin typeface="Lucida Sans Unicode" pitchFamily="34" charset="0"/>
              </a:rPr>
              <a:t>“</a:t>
            </a:r>
            <a:r>
              <a:rPr lang="en-US" altLang="ja-JP" sz="2200" dirty="0">
                <a:latin typeface="Lucida Sans Unicode" pitchFamily="34" charset="0"/>
              </a:rPr>
              <a:t>Real Friends Have Evidence Lectures at 3:52 PM Frequently.</a:t>
            </a:r>
            <a:r>
              <a:rPr lang="ja-JP" altLang="en-US" sz="2200" dirty="0">
                <a:latin typeface="Lucida Sans Unicode" pitchFamily="34" charset="0"/>
              </a:rPr>
              <a:t>”</a:t>
            </a:r>
            <a:endParaRPr lang="en-US" altLang="ja-JP" sz="2200" dirty="0">
              <a:latin typeface="Lucida Sans Unicode" pitchFamily="34" charset="0"/>
            </a:endParaRPr>
          </a:p>
          <a:p>
            <a:pPr marL="365125" indent="-255588">
              <a:spcBef>
                <a:spcPts val="400"/>
              </a:spcBef>
              <a:buClr>
                <a:schemeClr val="accent1"/>
              </a:buClr>
              <a:buSzPct val="68000"/>
            </a:pPr>
            <a:endParaRPr lang="en-US" sz="2700" dirty="0">
              <a:latin typeface="Lucida Sans Unicode" pitchFamily="34" charset="0"/>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28</a:t>
            </a:fld>
            <a:endParaRPr lang="en-US"/>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Business Record Exception</a:t>
            </a:r>
          </a:p>
        </p:txBody>
      </p:sp>
      <p:pic>
        <p:nvPicPr>
          <p:cNvPr id="4833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83334" name="Rectangle 3"/>
          <p:cNvSpPr>
            <a:spLocks noGrp="1" noChangeArrowheads="1"/>
          </p:cNvSpPr>
          <p:nvPr>
            <p:ph idx="1"/>
          </p:nvPr>
        </p:nvSpPr>
        <p:spPr>
          <a:xfrm>
            <a:off x="533400" y="2057400"/>
            <a:ext cx="8229600" cy="3429000"/>
          </a:xfrm>
        </p:spPr>
        <p:txBody>
          <a:bodyPr/>
          <a:lstStyle/>
          <a:p>
            <a:pPr eaLnBrk="1" hangingPunct="1"/>
            <a:r>
              <a:rPr lang="en-US" sz="2400" dirty="0">
                <a:ea typeface="ＭＳ Ｐゴシック" charset="-128"/>
              </a:rPr>
              <a:t>If a foundation is laid that the following business records were prepared in the regular course of business, are they admissible?</a:t>
            </a:r>
            <a:endParaRPr lang="en-US" sz="2200" dirty="0">
              <a:ea typeface="ＭＳ Ｐゴシック" charset="-128"/>
            </a:endParaRPr>
          </a:p>
          <a:p>
            <a:pPr lvl="1" eaLnBrk="1" hangingPunct="1">
              <a:lnSpc>
                <a:spcPct val="90000"/>
              </a:lnSpc>
            </a:pPr>
            <a:endParaRPr lang="en-US" sz="600" dirty="0">
              <a:ea typeface="ＭＳ Ｐゴシック" charset="-128"/>
            </a:endParaRPr>
          </a:p>
          <a:p>
            <a:pPr lvl="1" eaLnBrk="1" hangingPunct="1">
              <a:lnSpc>
                <a:spcPct val="90000"/>
              </a:lnSpc>
            </a:pPr>
            <a:r>
              <a:rPr lang="en-US" dirty="0">
                <a:ea typeface="ＭＳ Ｐゴシック" charset="-128"/>
              </a:rPr>
              <a:t>(4) Entry in phone log that that CEO left message that </a:t>
            </a:r>
            <a:r>
              <a:rPr lang="ja-JP" altLang="en-US">
                <a:ea typeface="ＭＳ Ｐゴシック" charset="-128"/>
              </a:rPr>
              <a:t>“</a:t>
            </a:r>
            <a:r>
              <a:rPr lang="en-US" altLang="ja-JP" dirty="0">
                <a:ea typeface="ＭＳ Ｐゴシック" charset="-128"/>
              </a:rPr>
              <a:t>we have no liability</a:t>
            </a:r>
            <a:r>
              <a:rPr lang="ja-JP" altLang="en-US">
                <a:ea typeface="ＭＳ Ｐゴシック" charset="-128"/>
              </a:rPr>
              <a:t>”</a:t>
            </a:r>
            <a:r>
              <a:rPr lang="en-US" altLang="ja-JP" dirty="0">
                <a:ea typeface="ＭＳ Ｐゴシック" charset="-128"/>
              </a:rPr>
              <a:t> </a:t>
            </a:r>
          </a:p>
          <a:p>
            <a:pPr lvl="1" eaLnBrk="1" hangingPunct="1">
              <a:lnSpc>
                <a:spcPct val="90000"/>
              </a:lnSpc>
            </a:pPr>
            <a:endParaRPr lang="en-US" sz="600" dirty="0">
              <a:ea typeface="ＭＳ Ｐゴシック" charset="-128"/>
            </a:endParaRPr>
          </a:p>
          <a:p>
            <a:pPr lvl="1" eaLnBrk="1" hangingPunct="1">
              <a:lnSpc>
                <a:spcPct val="90000"/>
              </a:lnSpc>
              <a:buNone/>
            </a:pPr>
            <a:r>
              <a:rPr lang="en-US" dirty="0">
                <a:ea typeface="ＭＳ Ｐゴシック" charset="-128"/>
              </a:rPr>
              <a:t>Answer: Inadmissible – opinion</a:t>
            </a:r>
          </a:p>
          <a:p>
            <a:pPr lvl="1" eaLnBrk="1" hangingPunct="1">
              <a:lnSpc>
                <a:spcPct val="90000"/>
              </a:lnSpc>
              <a:buNone/>
            </a:pPr>
            <a:endParaRPr lang="en-US" sz="600" dirty="0">
              <a:ea typeface="ＭＳ Ｐゴシック" charset="-128"/>
            </a:endParaRPr>
          </a:p>
          <a:p>
            <a:pPr lvl="1" eaLnBrk="1" hangingPunct="1">
              <a:lnSpc>
                <a:spcPct val="90000"/>
              </a:lnSpc>
              <a:buNone/>
            </a:pPr>
            <a:r>
              <a:rPr lang="en-US" dirty="0">
                <a:ea typeface="ＭＳ Ｐゴシック" charset="-128"/>
              </a:rPr>
              <a:t>Note: Depending on the circumstances, this might be admissible to show a call made, but not that there was no liability.</a:t>
            </a: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280</a:t>
            </a:fld>
            <a:endParaRPr lang="en-US"/>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Business Record Exception</a:t>
            </a:r>
            <a:br>
              <a:rPr lang="en-US" sz="3500" dirty="0">
                <a:solidFill>
                  <a:schemeClr val="bg1"/>
                </a:solidFill>
                <a:ea typeface="+mj-ea"/>
              </a:rPr>
            </a:br>
            <a:r>
              <a:rPr lang="en-US" sz="2000" dirty="0">
                <a:solidFill>
                  <a:schemeClr val="bg1"/>
                </a:solidFill>
                <a:ea typeface="+mj-ea"/>
              </a:rPr>
              <a:t>Summary</a:t>
            </a:r>
          </a:p>
        </p:txBody>
      </p:sp>
      <p:pic>
        <p:nvPicPr>
          <p:cNvPr id="4853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85382" name="Rectangle 3"/>
          <p:cNvSpPr>
            <a:spLocks noGrp="1" noChangeArrowheads="1"/>
          </p:cNvSpPr>
          <p:nvPr>
            <p:ph idx="1"/>
          </p:nvPr>
        </p:nvSpPr>
        <p:spPr>
          <a:xfrm>
            <a:off x="533400" y="2057400"/>
            <a:ext cx="8229600" cy="2862263"/>
          </a:xfrm>
        </p:spPr>
        <p:txBody>
          <a:bodyPr/>
          <a:lstStyle/>
          <a:p>
            <a:pPr marL="365125" lvl="1" indent="-255588" eaLnBrk="1" hangingPunct="1">
              <a:spcBef>
                <a:spcPts val="400"/>
              </a:spcBef>
              <a:buSzPct val="68000"/>
              <a:buFont typeface="Wingdings 3" pitchFamily="18" charset="2"/>
              <a:buChar char=""/>
            </a:pPr>
            <a:r>
              <a:rPr lang="en-US" sz="2200" dirty="0" err="1">
                <a:ea typeface="ＭＳ Ｐゴシック" charset="-128"/>
              </a:rPr>
              <a:t>Ev</a:t>
            </a:r>
            <a:r>
              <a:rPr lang="en-US" sz="2200" dirty="0">
                <a:ea typeface="ＭＳ Ｐゴシック" charset="-128"/>
              </a:rPr>
              <a:t>. C. 1272 ABSENCE OF BUSINESS RECORD ENTRY TO PROVE NON-OCCURRENCE OF ACT, CONDITION OR EVENT </a:t>
            </a:r>
          </a:p>
          <a:p>
            <a:pPr marL="603250" lvl="2" indent="-255588" eaLnBrk="1" hangingPunct="1">
              <a:spcBef>
                <a:spcPts val="400"/>
              </a:spcBef>
              <a:buSzPct val="68000"/>
              <a:buFont typeface="Wingdings 3" pitchFamily="18" charset="2"/>
              <a:buChar char=""/>
            </a:pPr>
            <a:r>
              <a:rPr lang="en-US" sz="2000" dirty="0">
                <a:ea typeface="ＭＳ Ｐゴシック" charset="-128"/>
              </a:rPr>
              <a:t>(1) absence of business record entry </a:t>
            </a:r>
          </a:p>
          <a:p>
            <a:pPr marL="603250" lvl="2" indent="-255588" eaLnBrk="1" hangingPunct="1">
              <a:spcBef>
                <a:spcPts val="400"/>
              </a:spcBef>
              <a:buSzPct val="68000"/>
              <a:buFont typeface="Wingdings 3" pitchFamily="18" charset="2"/>
              <a:buChar char=""/>
            </a:pPr>
            <a:r>
              <a:rPr lang="en-US" sz="2000" dirty="0">
                <a:ea typeface="ＭＳ Ｐゴシック" charset="-128"/>
              </a:rPr>
              <a:t>(2) to prove event or condition did not occur or exist </a:t>
            </a:r>
          </a:p>
          <a:p>
            <a:pPr marL="603250" lvl="2" indent="-255588" eaLnBrk="1" hangingPunct="1">
              <a:spcBef>
                <a:spcPts val="400"/>
              </a:spcBef>
              <a:buSzPct val="68000"/>
              <a:buFont typeface="Wingdings 3" pitchFamily="18" charset="2"/>
              <a:buChar char=""/>
            </a:pPr>
            <a:r>
              <a:rPr lang="en-US" sz="2000" dirty="0">
                <a:ea typeface="ＭＳ Ｐゴシック" charset="-128"/>
              </a:rPr>
              <a:t>(3) that the source of information and </a:t>
            </a:r>
          </a:p>
          <a:p>
            <a:pPr marL="603250" lvl="2" indent="-255588" eaLnBrk="1" hangingPunct="1">
              <a:spcBef>
                <a:spcPts val="400"/>
              </a:spcBef>
              <a:buSzPct val="68000"/>
              <a:buFont typeface="Wingdings 3" pitchFamily="18" charset="2"/>
              <a:buChar char=""/>
            </a:pPr>
            <a:r>
              <a:rPr lang="en-US" sz="2000" dirty="0">
                <a:ea typeface="ＭＳ Ｐゴシック" charset="-128"/>
              </a:rPr>
              <a:t>(4) method and </a:t>
            </a:r>
          </a:p>
          <a:p>
            <a:pPr marL="603250" lvl="2" indent="-255588" eaLnBrk="1" hangingPunct="1">
              <a:spcBef>
                <a:spcPts val="400"/>
              </a:spcBef>
              <a:buSzPct val="68000"/>
              <a:buFont typeface="Wingdings 3" pitchFamily="18" charset="2"/>
              <a:buChar char=""/>
            </a:pPr>
            <a:r>
              <a:rPr lang="en-US" sz="2000" dirty="0">
                <a:ea typeface="ＭＳ Ｐゴシック" charset="-128"/>
              </a:rPr>
              <a:t>(5) time of preparation of records of the business were such that </a:t>
            </a:r>
          </a:p>
          <a:p>
            <a:pPr marL="603250" lvl="2" indent="-255588" eaLnBrk="1" hangingPunct="1">
              <a:spcBef>
                <a:spcPts val="400"/>
              </a:spcBef>
              <a:buSzPct val="68000"/>
              <a:buFont typeface="Wingdings 3" pitchFamily="18" charset="2"/>
              <a:buChar char=""/>
            </a:pPr>
            <a:r>
              <a:rPr lang="en-US" sz="2000" dirty="0">
                <a:ea typeface="ＭＳ Ｐゴシック" charset="-128"/>
              </a:rPr>
              <a:t>(6) the absence of a record of the matter in question is a trustworthy indication the matter did not occur or exist </a:t>
            </a:r>
          </a:p>
          <a:p>
            <a:pPr eaLnBrk="1" hangingPunct="1"/>
            <a:endParaRPr lang="en-US" sz="22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281</a:t>
            </a:fld>
            <a:endParaRPr lang="en-US" dirty="0"/>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Business Record Exception</a:t>
            </a:r>
          </a:p>
        </p:txBody>
      </p:sp>
      <p:pic>
        <p:nvPicPr>
          <p:cNvPr id="4874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87430" name="Rectangle 3"/>
          <p:cNvSpPr>
            <a:spLocks noGrp="1" noChangeArrowheads="1"/>
          </p:cNvSpPr>
          <p:nvPr>
            <p:ph idx="1"/>
          </p:nvPr>
        </p:nvSpPr>
        <p:spPr>
          <a:xfrm>
            <a:off x="533400" y="2057400"/>
            <a:ext cx="8229600" cy="2862263"/>
          </a:xfrm>
        </p:spPr>
        <p:txBody>
          <a:bodyPr/>
          <a:lstStyle/>
          <a:p>
            <a:pPr eaLnBrk="1" hangingPunct="1"/>
            <a:r>
              <a:rPr lang="en-US" sz="2200" dirty="0">
                <a:ea typeface="ＭＳ Ｐゴシック" charset="-128"/>
              </a:rPr>
              <a:t>Is this testimony admissible on cross-examination of Tobacco company employee?</a:t>
            </a:r>
          </a:p>
          <a:p>
            <a:pPr eaLnBrk="1" hangingPunct="1"/>
            <a:endParaRPr lang="en-US" sz="2200" dirty="0">
              <a:ea typeface="ＭＳ Ｐゴシック" charset="-128"/>
            </a:endParaRPr>
          </a:p>
          <a:p>
            <a:pPr eaLnBrk="1" hangingPunct="1"/>
            <a:r>
              <a:rPr lang="en-US" sz="2200" dirty="0">
                <a:ea typeface="ＭＳ Ｐゴシック" charset="-128"/>
              </a:rPr>
              <a:t>A Tobacco company stated it did extensive research about cancer but not one document in the research and development department shows this alleged research. </a:t>
            </a: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282</a:t>
            </a:fld>
            <a:endParaRPr lang="en-US" dirty="0"/>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2000"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Business Record Exception</a:t>
            </a:r>
          </a:p>
        </p:txBody>
      </p:sp>
      <p:pic>
        <p:nvPicPr>
          <p:cNvPr id="4894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89478" name="Rectangle 3"/>
          <p:cNvSpPr>
            <a:spLocks noGrp="1" noChangeArrowheads="1"/>
          </p:cNvSpPr>
          <p:nvPr>
            <p:ph idx="1"/>
          </p:nvPr>
        </p:nvSpPr>
        <p:spPr>
          <a:xfrm>
            <a:off x="533400" y="2057400"/>
            <a:ext cx="8229600" cy="2862263"/>
          </a:xfrm>
        </p:spPr>
        <p:txBody>
          <a:bodyPr/>
          <a:lstStyle/>
          <a:p>
            <a:pPr eaLnBrk="1" hangingPunct="1"/>
            <a:r>
              <a:rPr lang="en-US" sz="2200" dirty="0">
                <a:ea typeface="ＭＳ Ｐゴシック" charset="-128"/>
              </a:rPr>
              <a:t>Is this testimony admissible on cross-examination of Tobacco company employee?</a:t>
            </a:r>
          </a:p>
          <a:p>
            <a:pPr eaLnBrk="1" hangingPunct="1"/>
            <a:endParaRPr lang="en-US" sz="2200" dirty="0">
              <a:ea typeface="ＭＳ Ｐゴシック" charset="-128"/>
            </a:endParaRPr>
          </a:p>
          <a:p>
            <a:pPr eaLnBrk="1" hangingPunct="1"/>
            <a:r>
              <a:rPr lang="en-US" sz="2200" dirty="0">
                <a:ea typeface="ＭＳ Ｐゴシック" charset="-128"/>
              </a:rPr>
              <a:t>A Tobacco company stated it did extensive research about cancer but not one document in the research and development department shows this alleged research. </a:t>
            </a:r>
          </a:p>
          <a:p>
            <a:pPr eaLnBrk="1" hangingPunct="1"/>
            <a:endParaRPr lang="en-US" sz="2200" dirty="0">
              <a:ea typeface="ＭＳ Ｐゴシック" charset="-128"/>
            </a:endParaRPr>
          </a:p>
          <a:p>
            <a:pPr eaLnBrk="1" hangingPunct="1"/>
            <a:r>
              <a:rPr lang="en-US" sz="2200" dirty="0">
                <a:ea typeface="ＭＳ Ｐゴシック" charset="-128"/>
              </a:rPr>
              <a:t> </a:t>
            </a:r>
            <a:r>
              <a:rPr lang="en-US" sz="2200" b="1" u="sng" dirty="0">
                <a:ea typeface="ＭＳ Ｐゴシック" charset="-128"/>
              </a:rPr>
              <a:t>Answer:</a:t>
            </a:r>
            <a:r>
              <a:rPr lang="en-US" sz="2200" b="1" dirty="0">
                <a:ea typeface="ＭＳ Ｐゴシック" charset="-128"/>
              </a:rPr>
              <a:t> </a:t>
            </a:r>
            <a:r>
              <a:rPr lang="en-US" sz="2200" dirty="0">
                <a:ea typeface="ＭＳ Ｐゴシック" charset="-128"/>
              </a:rPr>
              <a:t>Yes</a:t>
            </a:r>
          </a:p>
          <a:p>
            <a:pPr eaLnBrk="1" hangingPunct="1"/>
            <a:r>
              <a:rPr lang="en-US" sz="2200" dirty="0">
                <a:ea typeface="ＭＳ Ｐゴシック" charset="-128"/>
              </a:rPr>
              <a:t>The absence of business record entry can be used to prove that the event or condition did not occur.</a:t>
            </a: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283</a:t>
            </a:fld>
            <a:endParaRPr lang="en-US" dirty="0"/>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Business Record Exception</a:t>
            </a:r>
            <a:br>
              <a:rPr lang="en-US" sz="3500" dirty="0">
                <a:solidFill>
                  <a:schemeClr val="bg1"/>
                </a:solidFill>
                <a:ea typeface="+mj-ea"/>
              </a:rPr>
            </a:br>
            <a:r>
              <a:rPr lang="en-US" sz="2000" dirty="0">
                <a:solidFill>
                  <a:schemeClr val="bg1"/>
                </a:solidFill>
                <a:ea typeface="+mj-ea"/>
              </a:rPr>
              <a:t>Summary</a:t>
            </a:r>
          </a:p>
        </p:txBody>
      </p:sp>
      <p:pic>
        <p:nvPicPr>
          <p:cNvPr id="4915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91526" name="Rectangle 3"/>
          <p:cNvSpPr>
            <a:spLocks noGrp="1" noChangeArrowheads="1"/>
          </p:cNvSpPr>
          <p:nvPr>
            <p:ph idx="1"/>
          </p:nvPr>
        </p:nvSpPr>
        <p:spPr>
          <a:xfrm>
            <a:off x="533400" y="2057400"/>
            <a:ext cx="8229600" cy="2862263"/>
          </a:xfrm>
        </p:spPr>
        <p:txBody>
          <a:bodyPr/>
          <a:lstStyle/>
          <a:p>
            <a:pPr eaLnBrk="1" hangingPunct="1"/>
            <a:r>
              <a:rPr lang="en-US" sz="2200" b="1" dirty="0">
                <a:ea typeface="ＭＳ Ｐゴシック" charset="-128"/>
              </a:rPr>
              <a:t>Official Records</a:t>
            </a:r>
            <a:r>
              <a:rPr lang="en-US" sz="2200" dirty="0">
                <a:ea typeface="ＭＳ Ｐゴシック" charset="-128"/>
              </a:rPr>
              <a:t>  1280-84  Like Business records, but more liberal in allowing admission </a:t>
            </a:r>
          </a:p>
          <a:p>
            <a:pPr eaLnBrk="1" hangingPunct="1">
              <a:buFont typeface="Wingdings 3" pitchFamily="18" charset="2"/>
              <a:buNone/>
            </a:pPr>
            <a:endParaRPr lang="en-US" sz="2200" dirty="0">
              <a:ea typeface="ＭＳ Ｐゴシック" charset="-128"/>
            </a:endParaRPr>
          </a:p>
          <a:p>
            <a:pPr eaLnBrk="1" hangingPunct="1"/>
            <a:r>
              <a:rPr lang="en-US" sz="2000" dirty="0" err="1">
                <a:ea typeface="ＭＳ Ｐゴシック" charset="-128"/>
              </a:rPr>
              <a:t>Ev</a:t>
            </a:r>
            <a:r>
              <a:rPr lang="en-US" sz="2000" dirty="0">
                <a:ea typeface="ＭＳ Ｐゴシック" charset="-128"/>
              </a:rPr>
              <a:t>. C. 1280-84  OFFICIAL RECORDS AND WRITINGS : Public records can be treated as normal business records</a:t>
            </a:r>
            <a:r>
              <a:rPr lang="en-US" altLang="ja-JP" sz="2000" dirty="0">
                <a:ea typeface="ＭＳ Ｐゴシック" charset="-128"/>
              </a:rPr>
              <a:t> hearsay exceptions, but the Official Records hearsay exceptions are more liberal probably so that public officials are not  subpoenaed into court</a:t>
            </a:r>
          </a:p>
          <a:p>
            <a:pPr eaLnBrk="1" hangingPunct="1"/>
            <a:endParaRPr lang="en-US" sz="2200" dirty="0">
              <a:ea typeface="ＭＳ Ｐゴシック" charset="-128"/>
            </a:endParaRPr>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284</a:t>
            </a:fld>
            <a:endParaRPr lang="en-US" dirty="0"/>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Business Record Exception</a:t>
            </a:r>
            <a:br>
              <a:rPr lang="en-US" sz="3500" dirty="0">
                <a:solidFill>
                  <a:schemeClr val="bg1"/>
                </a:solidFill>
                <a:ea typeface="+mj-ea"/>
              </a:rPr>
            </a:br>
            <a:r>
              <a:rPr lang="en-US" sz="2000" dirty="0">
                <a:solidFill>
                  <a:schemeClr val="bg1"/>
                </a:solidFill>
                <a:ea typeface="+mj-ea"/>
              </a:rPr>
              <a:t>Summary</a:t>
            </a:r>
          </a:p>
        </p:txBody>
      </p:sp>
      <p:pic>
        <p:nvPicPr>
          <p:cNvPr id="4935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93574" name="Rectangle 3"/>
          <p:cNvSpPr>
            <a:spLocks noGrp="1" noChangeArrowheads="1"/>
          </p:cNvSpPr>
          <p:nvPr>
            <p:ph idx="1"/>
          </p:nvPr>
        </p:nvSpPr>
        <p:spPr>
          <a:xfrm>
            <a:off x="533400" y="2057400"/>
            <a:ext cx="8229600" cy="2862263"/>
          </a:xfrm>
        </p:spPr>
        <p:txBody>
          <a:bodyPr/>
          <a:lstStyle/>
          <a:p>
            <a:pPr eaLnBrk="1" hangingPunct="1"/>
            <a:r>
              <a:rPr lang="en-US" sz="2000" dirty="0" err="1">
                <a:ea typeface="ＭＳ Ｐゴシック" charset="-128"/>
              </a:rPr>
              <a:t>Ev</a:t>
            </a:r>
            <a:r>
              <a:rPr lang="en-US" sz="2000" dirty="0">
                <a:ea typeface="ＭＳ Ｐゴシック" charset="-128"/>
              </a:rPr>
              <a:t>. C. 1280  Public employee records to prove existence of act, condition or event recorded: </a:t>
            </a:r>
          </a:p>
          <a:p>
            <a:pPr eaLnBrk="1" hangingPunct="1"/>
            <a:endParaRPr lang="en-US" sz="1000" dirty="0">
              <a:ea typeface="ＭＳ Ｐゴシック" charset="-128"/>
            </a:endParaRPr>
          </a:p>
          <a:p>
            <a:pPr eaLnBrk="1" hangingPunct="1"/>
            <a:r>
              <a:rPr lang="en-US" sz="2000" dirty="0" err="1">
                <a:ea typeface="ＭＳ Ｐゴシック" charset="-128"/>
              </a:rPr>
              <a:t>Ev</a:t>
            </a:r>
            <a:r>
              <a:rPr lang="en-US" sz="2000" dirty="0">
                <a:ea typeface="ＭＳ Ｐゴシック" charset="-128"/>
              </a:rPr>
              <a:t>. C. 1281  Vital statistics records to prove a birth, death or marriage</a:t>
            </a:r>
          </a:p>
          <a:p>
            <a:pPr eaLnBrk="1" hangingPunct="1"/>
            <a:endParaRPr lang="en-US" sz="1000" dirty="0">
              <a:ea typeface="ＭＳ Ｐゴシック" charset="-128"/>
            </a:endParaRPr>
          </a:p>
          <a:p>
            <a:pPr eaLnBrk="1" hangingPunct="1"/>
            <a:r>
              <a:rPr lang="en-US" sz="2000" dirty="0" err="1">
                <a:ea typeface="ＭＳ Ｐゴシック" charset="-128"/>
              </a:rPr>
              <a:t>Ev</a:t>
            </a:r>
            <a:r>
              <a:rPr lang="en-US" sz="2000" dirty="0">
                <a:ea typeface="ＭＳ Ｐゴシック" charset="-128"/>
              </a:rPr>
              <a:t>. C. 1282  Federal employee’</a:t>
            </a:r>
            <a:r>
              <a:rPr lang="en-US" altLang="ja-JP" sz="2000" dirty="0">
                <a:ea typeface="ＭＳ Ｐゴシック" charset="-128"/>
              </a:rPr>
              <a:t>s record of a missing person’s presumed death to prove fact of death</a:t>
            </a:r>
          </a:p>
          <a:p>
            <a:pPr eaLnBrk="1" hangingPunct="1"/>
            <a:endParaRPr lang="en-US" sz="2200" dirty="0">
              <a:ea typeface="ＭＳ Ｐゴシック" charset="-128"/>
            </a:endParaRPr>
          </a:p>
          <a:p>
            <a:pPr lvl="1"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285</a:t>
            </a:fld>
            <a:endParaRPr lang="en-US"/>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Business Record Exception</a:t>
            </a:r>
            <a:br>
              <a:rPr lang="en-US" sz="3500" dirty="0">
                <a:solidFill>
                  <a:schemeClr val="bg1"/>
                </a:solidFill>
                <a:ea typeface="+mj-ea"/>
              </a:rPr>
            </a:br>
            <a:r>
              <a:rPr lang="en-US" sz="2000" dirty="0">
                <a:solidFill>
                  <a:schemeClr val="bg1"/>
                </a:solidFill>
                <a:ea typeface="+mj-ea"/>
              </a:rPr>
              <a:t>Summary</a:t>
            </a:r>
          </a:p>
        </p:txBody>
      </p:sp>
      <p:pic>
        <p:nvPicPr>
          <p:cNvPr id="4956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495622" name="Rectangle 3"/>
          <p:cNvSpPr>
            <a:spLocks noGrp="1" noChangeArrowheads="1"/>
          </p:cNvSpPr>
          <p:nvPr>
            <p:ph idx="1"/>
          </p:nvPr>
        </p:nvSpPr>
        <p:spPr>
          <a:xfrm>
            <a:off x="533400" y="2057400"/>
            <a:ext cx="8229600" cy="2862263"/>
          </a:xfrm>
        </p:spPr>
        <p:txBody>
          <a:bodyPr/>
          <a:lstStyle/>
          <a:p>
            <a:pPr eaLnBrk="1" hangingPunct="1"/>
            <a:r>
              <a:rPr lang="en-US" sz="2000" dirty="0" err="1">
                <a:ea typeface="ＭＳ Ｐゴシック" charset="-128"/>
              </a:rPr>
              <a:t>Ev</a:t>
            </a:r>
            <a:r>
              <a:rPr lang="en-US" sz="2000" dirty="0">
                <a:ea typeface="ＭＳ Ｐゴシック" charset="-128"/>
              </a:rPr>
              <a:t>. C. 1283  Federal employee’</a:t>
            </a:r>
            <a:r>
              <a:rPr lang="en-US" altLang="ja-JP" sz="2000" dirty="0">
                <a:ea typeface="ＭＳ Ｐゴシック" charset="-128"/>
              </a:rPr>
              <a:t>s record of missing person’s status to prove missing status</a:t>
            </a:r>
          </a:p>
          <a:p>
            <a:pPr eaLnBrk="1" hangingPunct="1"/>
            <a:endParaRPr lang="en-US" sz="2000" dirty="0">
              <a:ea typeface="ＭＳ Ｐゴシック" charset="-128"/>
            </a:endParaRPr>
          </a:p>
          <a:p>
            <a:pPr eaLnBrk="1" hangingPunct="1"/>
            <a:r>
              <a:rPr lang="en-US" sz="2000" dirty="0" err="1">
                <a:ea typeface="ＭＳ Ｐゴシック" charset="-128"/>
              </a:rPr>
              <a:t>Ev</a:t>
            </a:r>
            <a:r>
              <a:rPr lang="en-US" sz="2000" dirty="0">
                <a:ea typeface="ＭＳ Ｐゴシック" charset="-128"/>
              </a:rPr>
              <a:t>. C. 1284  Pubic employees writing to prove absence of a record in the particular public office</a:t>
            </a:r>
          </a:p>
          <a:p>
            <a:pPr eaLnBrk="1" hangingPunct="1"/>
            <a:endParaRPr lang="en-US" sz="2200" dirty="0">
              <a:ea typeface="ＭＳ Ｐゴシック" charset="-128"/>
            </a:endParaRPr>
          </a:p>
          <a:p>
            <a:pPr lvl="1"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286</a:t>
            </a:fld>
            <a:endParaRPr lang="en-US"/>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Former Testimony In </a:t>
            </a:r>
            <a:br>
              <a:rPr lang="en-US" sz="3500" dirty="0">
                <a:solidFill>
                  <a:schemeClr val="bg1"/>
                </a:solidFill>
                <a:ea typeface="+mj-ea"/>
              </a:rPr>
            </a:br>
            <a:r>
              <a:rPr lang="en-US" sz="3500" dirty="0">
                <a:solidFill>
                  <a:schemeClr val="bg1"/>
                </a:solidFill>
                <a:ea typeface="+mj-ea"/>
              </a:rPr>
              <a:t>Legal Proceeding</a:t>
            </a:r>
            <a:br>
              <a:rPr lang="en-US" sz="3500" dirty="0">
                <a:solidFill>
                  <a:schemeClr val="bg1"/>
                </a:solidFill>
                <a:ea typeface="+mj-ea"/>
              </a:rPr>
            </a:br>
            <a:r>
              <a:rPr lang="en-US" sz="2200" dirty="0">
                <a:solidFill>
                  <a:schemeClr val="bg1"/>
                </a:solidFill>
                <a:ea typeface="+mj-ea"/>
              </a:rPr>
              <a:t>Summary</a:t>
            </a:r>
          </a:p>
        </p:txBody>
      </p:sp>
      <p:pic>
        <p:nvPicPr>
          <p:cNvPr id="49766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8" name="Rectangle 3"/>
          <p:cNvSpPr>
            <a:spLocks noGrp="1" noChangeArrowheads="1"/>
          </p:cNvSpPr>
          <p:nvPr>
            <p:ph idx="1"/>
          </p:nvPr>
        </p:nvSpPr>
        <p:spPr>
          <a:xfrm>
            <a:off x="533400" y="2057400"/>
            <a:ext cx="8229600" cy="2862263"/>
          </a:xfrm>
        </p:spPr>
        <p:txBody>
          <a:bodyPr>
            <a:noAutofit/>
          </a:bodyPr>
          <a:lstStyle/>
          <a:p>
            <a:pPr marL="365760" indent="-256032" eaLnBrk="1" fontAlgn="auto" hangingPunct="1">
              <a:spcAft>
                <a:spcPts val="0"/>
              </a:spcAft>
              <a:buFont typeface="Wingdings 3"/>
              <a:buChar char=""/>
              <a:defRPr/>
            </a:pPr>
            <a:r>
              <a:rPr lang="en-US" sz="2000" b="1" dirty="0">
                <a:ea typeface="+mn-ea"/>
              </a:rPr>
              <a:t>Former Testimony in Legal Proceeding</a:t>
            </a:r>
            <a:r>
              <a:rPr lang="en-US" sz="2000" dirty="0">
                <a:ea typeface="+mn-ea"/>
              </a:rPr>
              <a:t>  </a:t>
            </a:r>
            <a:r>
              <a:rPr lang="en-US" sz="2000" dirty="0" err="1">
                <a:ea typeface="+mn-ea"/>
              </a:rPr>
              <a:t>Ev</a:t>
            </a:r>
            <a:r>
              <a:rPr lang="en-US" sz="2000" dirty="0">
                <a:ea typeface="+mn-ea"/>
              </a:rPr>
              <a:t>. C. 1291-3   </a:t>
            </a:r>
          </a:p>
          <a:p>
            <a:pPr marL="365760" indent="-256032" eaLnBrk="1" fontAlgn="auto" hangingPunct="1">
              <a:spcAft>
                <a:spcPts val="0"/>
              </a:spcAft>
              <a:buFont typeface="Wingdings 3"/>
              <a:buNone/>
              <a:defRPr/>
            </a:pPr>
            <a:r>
              <a:rPr lang="en-US" sz="2000" dirty="0">
                <a:ea typeface="+mn-ea"/>
              </a:rPr>
              <a:t> </a:t>
            </a:r>
          </a:p>
          <a:p>
            <a:pPr marL="365760" indent="-256032" eaLnBrk="1" fontAlgn="auto" hangingPunct="1">
              <a:spcAft>
                <a:spcPts val="0"/>
              </a:spcAft>
              <a:buFont typeface="Wingdings 3"/>
              <a:buChar char=""/>
              <a:defRPr/>
            </a:pPr>
            <a:r>
              <a:rPr lang="en-US" sz="2000" dirty="0">
                <a:ea typeface="+mn-ea"/>
              </a:rPr>
              <a:t>(</a:t>
            </a:r>
            <a:r>
              <a:rPr lang="en-US" sz="2000" dirty="0" err="1">
                <a:ea typeface="+mn-ea"/>
              </a:rPr>
              <a:t>Cf</a:t>
            </a:r>
            <a:r>
              <a:rPr lang="en-US" sz="2000" dirty="0">
                <a:ea typeface="+mn-ea"/>
              </a:rPr>
              <a:t>: </a:t>
            </a:r>
            <a:r>
              <a:rPr lang="en-US" sz="2000" dirty="0"/>
              <a:t>CCP 2025.620 </a:t>
            </a:r>
            <a:r>
              <a:rPr lang="mr-IN" sz="2000" dirty="0"/>
              <a:t>–</a:t>
            </a:r>
            <a:r>
              <a:rPr lang="en-US" sz="2000" dirty="0"/>
              <a:t> Discussing when</a:t>
            </a:r>
            <a:r>
              <a:rPr lang="en-US" sz="2000" dirty="0">
                <a:ea typeface="+mn-ea"/>
              </a:rPr>
              <a:t> a deposition from the </a:t>
            </a:r>
            <a:r>
              <a:rPr lang="en-US" sz="2000" i="1" dirty="0">
                <a:ea typeface="+mn-ea"/>
              </a:rPr>
              <a:t>same case </a:t>
            </a:r>
            <a:r>
              <a:rPr lang="en-US" sz="2000" dirty="0">
                <a:ea typeface="+mn-ea"/>
              </a:rPr>
              <a:t>can be used.)</a:t>
            </a:r>
          </a:p>
          <a:p>
            <a:pPr marL="621792" lvl="1" eaLnBrk="1" fontAlgn="auto" hangingPunct="1">
              <a:spcBef>
                <a:spcPts val="324"/>
              </a:spcBef>
              <a:spcAft>
                <a:spcPts val="0"/>
              </a:spcAft>
              <a:buFont typeface="Verdana"/>
              <a:buChar char="◦"/>
              <a:defRPr/>
            </a:pPr>
            <a:endParaRPr lang="en-US" sz="2000" dirty="0">
              <a:ea typeface="+mn-ea"/>
            </a:endParaRPr>
          </a:p>
          <a:p>
            <a:pPr marL="365760" indent="-256032" eaLnBrk="1" fontAlgn="auto" hangingPunct="1">
              <a:spcAft>
                <a:spcPts val="0"/>
              </a:spcAft>
              <a:buFont typeface="Wingdings 3"/>
              <a:buChar char=""/>
              <a:defRPr/>
            </a:pPr>
            <a:endParaRPr lang="en-US" sz="2200" dirty="0">
              <a:ea typeface="+mn-ea"/>
            </a:endParaRPr>
          </a:p>
          <a:p>
            <a:pPr marL="365760" lvl="1" indent="-256032" eaLnBrk="1" fontAlgn="auto" hangingPunct="1">
              <a:spcBef>
                <a:spcPts val="400"/>
              </a:spcBef>
              <a:spcAft>
                <a:spcPts val="0"/>
              </a:spcAft>
              <a:buSzPct val="68000"/>
              <a:buFont typeface="Wingdings 3"/>
              <a:buChar char=""/>
              <a:defRPr/>
            </a:pPr>
            <a:endParaRPr lang="en-US" sz="2200" dirty="0">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287</a:t>
            </a:fld>
            <a:endParaRPr lang="en-US"/>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Former Testimony In </a:t>
            </a:r>
            <a:br>
              <a:rPr lang="en-US" sz="3500" dirty="0">
                <a:solidFill>
                  <a:schemeClr val="bg1"/>
                </a:solidFill>
                <a:ea typeface="+mj-ea"/>
              </a:rPr>
            </a:br>
            <a:r>
              <a:rPr lang="en-US" sz="3500" dirty="0">
                <a:solidFill>
                  <a:schemeClr val="bg1"/>
                </a:solidFill>
                <a:ea typeface="+mj-ea"/>
              </a:rPr>
              <a:t>Legal Proceeding</a:t>
            </a:r>
            <a:br>
              <a:rPr lang="en-US" sz="3500" dirty="0">
                <a:solidFill>
                  <a:schemeClr val="bg1"/>
                </a:solidFill>
                <a:ea typeface="+mj-ea"/>
              </a:rPr>
            </a:br>
            <a:r>
              <a:rPr lang="en-US" sz="2200" dirty="0">
                <a:solidFill>
                  <a:schemeClr val="bg1"/>
                </a:solidFill>
                <a:ea typeface="+mj-ea"/>
              </a:rPr>
              <a:t>Summary</a:t>
            </a:r>
          </a:p>
        </p:txBody>
      </p:sp>
      <p:pic>
        <p:nvPicPr>
          <p:cNvPr id="4997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8" name="Rectangle 3"/>
          <p:cNvSpPr>
            <a:spLocks noGrp="1" noChangeArrowheads="1"/>
          </p:cNvSpPr>
          <p:nvPr>
            <p:ph idx="1"/>
          </p:nvPr>
        </p:nvSpPr>
        <p:spPr>
          <a:xfrm>
            <a:off x="533400" y="2057400"/>
            <a:ext cx="8229600" cy="2862263"/>
          </a:xfrm>
        </p:spPr>
        <p:txBody>
          <a:bodyPr>
            <a:noAutofit/>
          </a:bodyPr>
          <a:lstStyle/>
          <a:p>
            <a:pPr marL="365760" indent="-256032" eaLnBrk="1" fontAlgn="auto" hangingPunct="1">
              <a:spcAft>
                <a:spcPts val="0"/>
              </a:spcAft>
              <a:buFont typeface="Wingdings 3"/>
              <a:buChar char=""/>
              <a:defRPr/>
            </a:pPr>
            <a:r>
              <a:rPr lang="en-US" sz="2200" dirty="0">
                <a:ea typeface="+mn-ea"/>
              </a:rPr>
              <a:t>FORMER TESTIMONY </a:t>
            </a:r>
          </a:p>
          <a:p>
            <a:pPr marL="621792" lvl="1" eaLnBrk="1" fontAlgn="auto" hangingPunct="1">
              <a:spcBef>
                <a:spcPts val="324"/>
              </a:spcBef>
              <a:spcAft>
                <a:spcPts val="0"/>
              </a:spcAft>
              <a:buFont typeface="Verdana"/>
              <a:buChar char="◦"/>
              <a:defRPr/>
            </a:pPr>
            <a:r>
              <a:rPr lang="en-US" sz="2000" dirty="0">
                <a:ea typeface="+mn-ea"/>
              </a:rPr>
              <a:t>(1) Prior testimony given under oath </a:t>
            </a:r>
          </a:p>
          <a:p>
            <a:pPr marL="621792" lvl="1" eaLnBrk="1" fontAlgn="auto" hangingPunct="1">
              <a:spcBef>
                <a:spcPts val="324"/>
              </a:spcBef>
              <a:spcAft>
                <a:spcPts val="0"/>
              </a:spcAft>
              <a:buFont typeface="Verdana"/>
              <a:buChar char="◦"/>
              <a:defRPr/>
            </a:pPr>
            <a:endParaRPr lang="en-US" sz="2000" dirty="0">
              <a:ea typeface="+mn-ea"/>
            </a:endParaRPr>
          </a:p>
          <a:p>
            <a:pPr marL="621792" lvl="1" eaLnBrk="1" fontAlgn="auto" hangingPunct="1">
              <a:spcBef>
                <a:spcPts val="324"/>
              </a:spcBef>
              <a:spcAft>
                <a:spcPts val="0"/>
              </a:spcAft>
              <a:buFont typeface="Verdana"/>
              <a:buChar char="◦"/>
              <a:defRPr/>
            </a:pPr>
            <a:r>
              <a:rPr lang="en-US" sz="2000" dirty="0">
                <a:ea typeface="+mn-ea"/>
              </a:rPr>
              <a:t>(2) in another action or proceeding (not deposition in this case but can be deposition in another case) </a:t>
            </a:r>
          </a:p>
          <a:p>
            <a:pPr marL="621792" lvl="1" eaLnBrk="1" fontAlgn="auto" hangingPunct="1">
              <a:spcBef>
                <a:spcPts val="324"/>
              </a:spcBef>
              <a:spcAft>
                <a:spcPts val="0"/>
              </a:spcAft>
              <a:buFont typeface="Verdana"/>
              <a:buChar char="◦"/>
              <a:defRPr/>
            </a:pPr>
            <a:endParaRPr lang="en-US" sz="2000" dirty="0">
              <a:ea typeface="+mn-ea"/>
            </a:endParaRPr>
          </a:p>
          <a:p>
            <a:pPr marL="621792" lvl="1" eaLnBrk="1" fontAlgn="auto" hangingPunct="1">
              <a:spcBef>
                <a:spcPts val="324"/>
              </a:spcBef>
              <a:spcAft>
                <a:spcPts val="0"/>
              </a:spcAft>
              <a:buFont typeface="Verdana"/>
              <a:buChar char="◦"/>
              <a:defRPr/>
            </a:pPr>
            <a:r>
              <a:rPr lang="en-US" sz="2000" dirty="0">
                <a:ea typeface="+mn-ea"/>
              </a:rPr>
              <a:t>(3) </a:t>
            </a:r>
            <a:r>
              <a:rPr lang="en-US" sz="2000" dirty="0" err="1">
                <a:ea typeface="+mn-ea"/>
              </a:rPr>
              <a:t>declarant</a:t>
            </a:r>
            <a:r>
              <a:rPr lang="en-US" sz="2000" dirty="0">
                <a:ea typeface="+mn-ea"/>
              </a:rPr>
              <a:t> is unavailable (dead, beyond reach of subpoena, etc.)  </a:t>
            </a:r>
          </a:p>
          <a:p>
            <a:pPr marL="365760" indent="-256032" eaLnBrk="1" fontAlgn="auto" hangingPunct="1">
              <a:spcAft>
                <a:spcPts val="0"/>
              </a:spcAft>
              <a:buFont typeface="Wingdings 3"/>
              <a:buChar char=""/>
              <a:defRPr/>
            </a:pPr>
            <a:endParaRPr lang="en-US" sz="2200" dirty="0">
              <a:ea typeface="+mn-ea"/>
            </a:endParaRPr>
          </a:p>
          <a:p>
            <a:pPr marL="365760" lvl="1" indent="-256032" eaLnBrk="1" fontAlgn="auto" hangingPunct="1">
              <a:spcBef>
                <a:spcPts val="400"/>
              </a:spcBef>
              <a:spcAft>
                <a:spcPts val="0"/>
              </a:spcAft>
              <a:buSzPct val="68000"/>
              <a:buFont typeface="Wingdings 3"/>
              <a:buChar char=""/>
              <a:defRPr/>
            </a:pPr>
            <a:endParaRPr lang="en-US" sz="2200" dirty="0">
              <a:ea typeface="+mn-ea"/>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288</a:t>
            </a:fld>
            <a:endParaRPr lang="en-US" dirty="0"/>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Former Testimony In </a:t>
            </a:r>
            <a:br>
              <a:rPr lang="en-US" sz="3500" dirty="0">
                <a:solidFill>
                  <a:schemeClr val="bg1"/>
                </a:solidFill>
                <a:ea typeface="+mj-ea"/>
              </a:rPr>
            </a:br>
            <a:r>
              <a:rPr lang="en-US" sz="3500" dirty="0">
                <a:solidFill>
                  <a:schemeClr val="bg1"/>
                </a:solidFill>
                <a:ea typeface="+mj-ea"/>
              </a:rPr>
              <a:t>Legal Proceeding</a:t>
            </a:r>
            <a:br>
              <a:rPr lang="en-US" sz="3500" dirty="0">
                <a:solidFill>
                  <a:schemeClr val="bg1"/>
                </a:solidFill>
                <a:ea typeface="+mj-ea"/>
              </a:rPr>
            </a:br>
            <a:r>
              <a:rPr lang="en-US" sz="2200" dirty="0">
                <a:solidFill>
                  <a:schemeClr val="bg1"/>
                </a:solidFill>
                <a:ea typeface="+mj-ea"/>
              </a:rPr>
              <a:t>Summary</a:t>
            </a:r>
          </a:p>
        </p:txBody>
      </p:sp>
      <p:pic>
        <p:nvPicPr>
          <p:cNvPr id="5017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01766" name="Rectangle 3"/>
          <p:cNvSpPr>
            <a:spLocks noGrp="1" noChangeArrowheads="1"/>
          </p:cNvSpPr>
          <p:nvPr>
            <p:ph idx="1"/>
          </p:nvPr>
        </p:nvSpPr>
        <p:spPr>
          <a:xfrm>
            <a:off x="533400" y="2057400"/>
            <a:ext cx="8229600" cy="2862263"/>
          </a:xfrm>
        </p:spPr>
        <p:txBody>
          <a:bodyPr/>
          <a:lstStyle/>
          <a:p>
            <a:pPr eaLnBrk="1" hangingPunct="1"/>
            <a:r>
              <a:rPr lang="en-US" sz="2200" dirty="0">
                <a:ea typeface="ＭＳ Ｐゴシック" charset="-128"/>
              </a:rPr>
              <a:t>EV. C. 1291 Where the former testimony is proffered against a party in this proceeding who was a party to the prior proceeding (e.g., prior trial of this case)</a:t>
            </a:r>
          </a:p>
          <a:p>
            <a:pPr eaLnBrk="1" hangingPunct="1"/>
            <a:endParaRPr lang="en-US" sz="2200" dirty="0">
              <a:ea typeface="ＭＳ Ｐゴシック" charset="-128"/>
            </a:endParaRPr>
          </a:p>
          <a:p>
            <a:pPr eaLnBrk="1" hangingPunct="1"/>
            <a:r>
              <a:rPr lang="en-US" sz="2200" dirty="0" err="1">
                <a:ea typeface="ＭＳ Ｐゴシック" charset="-128"/>
              </a:rPr>
              <a:t>Ev</a:t>
            </a:r>
            <a:r>
              <a:rPr lang="en-US" sz="2200" dirty="0">
                <a:ea typeface="ＭＳ Ｐゴシック" charset="-128"/>
              </a:rPr>
              <a:t>. C. 1292  Where the former testimony is proffered against a person in this proceeding not a party to the prior proceeding  (e.g., where one occurrence gives rise to many civil cases)</a:t>
            </a: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289</a:t>
            </a:fld>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pic>
        <p:nvPicPr>
          <p:cNvPr id="4710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Rot="1" noChangeArrowheads="1"/>
          </p:cNvSpPr>
          <p:nvPr/>
        </p:nvSpPr>
        <p:spPr>
          <a:xfrm>
            <a:off x="762000" y="2286000"/>
            <a:ext cx="7543800" cy="990600"/>
          </a:xfrm>
          <a:prstGeom prst="rect">
            <a:avLst/>
          </a:prstGeom>
        </p:spPr>
        <p:txBody>
          <a:bodyPr/>
          <a:lstStyle/>
          <a:p>
            <a:pPr marL="365760" indent="-256032" fontAlgn="auto">
              <a:spcBef>
                <a:spcPts val="400"/>
              </a:spcBef>
              <a:spcAft>
                <a:spcPts val="0"/>
              </a:spcAft>
              <a:buClr>
                <a:schemeClr val="accent1"/>
              </a:buClr>
              <a:buSzPct val="68000"/>
              <a:defRPr/>
            </a:pPr>
            <a:r>
              <a:rPr lang="en-US" sz="3500" dirty="0">
                <a:latin typeface="+mn-lt"/>
                <a:ea typeface="+mn-ea"/>
              </a:rPr>
              <a:t>  </a:t>
            </a:r>
            <a:endParaRPr lang="en-US" sz="2700" dirty="0">
              <a:latin typeface="+mn-lt"/>
              <a:ea typeface="+mn-ea"/>
            </a:endParaRPr>
          </a:p>
          <a:p>
            <a:pPr marL="365760" indent="-256032" fontAlgn="auto">
              <a:spcBef>
                <a:spcPts val="400"/>
              </a:spcBef>
              <a:spcAft>
                <a:spcPts val="0"/>
              </a:spcAft>
              <a:buClr>
                <a:schemeClr val="accent1"/>
              </a:buClr>
              <a:buSzPct val="68000"/>
              <a:defRPr/>
            </a:pPr>
            <a:endParaRPr lang="en-US" sz="2700" dirty="0">
              <a:latin typeface="+mn-lt"/>
              <a:ea typeface="+mn-ea"/>
            </a:endParaRPr>
          </a:p>
          <a:p>
            <a:pPr marL="365760" indent="-256032" fontAlgn="auto">
              <a:spcBef>
                <a:spcPts val="400"/>
              </a:spcBef>
              <a:spcAft>
                <a:spcPts val="0"/>
              </a:spcAft>
              <a:buClr>
                <a:schemeClr val="accent1"/>
              </a:buClr>
              <a:buSzPct val="68000"/>
              <a:defRPr/>
            </a:pPr>
            <a:endParaRPr lang="en-US" sz="2700" dirty="0">
              <a:latin typeface="+mn-lt"/>
              <a:ea typeface="+mn-ea"/>
            </a:endParaRP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3"/>
          <p:cNvSpPr txBox="1">
            <a:spLocks noChangeArrowheads="1"/>
          </p:cNvSpPr>
          <p:nvPr/>
        </p:nvSpPr>
        <p:spPr bwMode="auto">
          <a:xfrm>
            <a:off x="838200" y="1676400"/>
            <a:ext cx="7467600" cy="3505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ＭＳ Ｐゴシック" charset="0"/>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ＭＳ Ｐゴシック" charset="0"/>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ＭＳ Ｐゴシック" charset="0"/>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ＭＳ Ｐゴシック" charset="0"/>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ＭＳ Ｐゴシック" charset="0"/>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eaLnBrk="1" hangingPunct="1"/>
            <a:r>
              <a:rPr lang="en-US" sz="2200" dirty="0">
                <a:ea typeface="ＭＳ Ｐゴシック" charset="-128"/>
              </a:rPr>
              <a:t>We know what real friends do, but what is the mnemonic to remember all procedural matters?</a:t>
            </a:r>
          </a:p>
          <a:p>
            <a:pPr eaLnBrk="1" hangingPunct="1">
              <a:buFont typeface="Wingdings 3" pitchFamily="18" charset="2"/>
              <a:buNone/>
            </a:pPr>
            <a:endParaRPr lang="en-US" sz="1200" dirty="0">
              <a:ea typeface="ＭＳ Ｐゴシック" charset="-128"/>
            </a:endParaRPr>
          </a:p>
        </p:txBody>
      </p:sp>
      <p:sp>
        <p:nvSpPr>
          <p:cNvPr id="3" name="Slide Number Placeholder 2"/>
          <p:cNvSpPr>
            <a:spLocks noGrp="1"/>
          </p:cNvSpPr>
          <p:nvPr>
            <p:ph type="sldNum" sz="quarter" idx="12"/>
          </p:nvPr>
        </p:nvSpPr>
        <p:spPr/>
        <p:txBody>
          <a:bodyPr/>
          <a:lstStyle/>
          <a:p>
            <a:fld id="{2371B9ED-B519-4823-941E-6B66CBD1E6FC}" type="slidenum">
              <a:rPr lang="en-US" smtClean="0"/>
              <a:pPr/>
              <a:t>29</a:t>
            </a:fld>
            <a:endParaRPr lang="en-US"/>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Spontaneous Declaration</a:t>
            </a:r>
            <a:br>
              <a:rPr lang="en-US" sz="3500" dirty="0">
                <a:solidFill>
                  <a:schemeClr val="bg1"/>
                </a:solidFill>
                <a:ea typeface="+mj-ea"/>
              </a:rPr>
            </a:br>
            <a:r>
              <a:rPr lang="en-US" sz="2000" dirty="0">
                <a:solidFill>
                  <a:schemeClr val="bg1"/>
                </a:solidFill>
                <a:ea typeface="+mj-ea"/>
              </a:rPr>
              <a:t>Summary</a:t>
            </a:r>
          </a:p>
        </p:txBody>
      </p:sp>
      <p:pic>
        <p:nvPicPr>
          <p:cNvPr id="5038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03814" name="Rectangle 3"/>
          <p:cNvSpPr>
            <a:spLocks noGrp="1" noChangeArrowheads="1"/>
          </p:cNvSpPr>
          <p:nvPr>
            <p:ph idx="1"/>
          </p:nvPr>
        </p:nvSpPr>
        <p:spPr>
          <a:xfrm>
            <a:off x="533400" y="2057400"/>
            <a:ext cx="8229600" cy="2862263"/>
          </a:xfrm>
        </p:spPr>
        <p:txBody>
          <a:bodyPr/>
          <a:lstStyle/>
          <a:p>
            <a:pPr eaLnBrk="1" hangingPunct="1"/>
            <a:r>
              <a:rPr lang="en-US" sz="2400" b="1" dirty="0">
                <a:ea typeface="ＭＳ Ｐゴシック" charset="-128"/>
              </a:rPr>
              <a:t>Spontaneous Declaration</a:t>
            </a:r>
            <a:r>
              <a:rPr lang="en-US" sz="2400" dirty="0">
                <a:ea typeface="ＭＳ Ｐゴシック" charset="-128"/>
              </a:rPr>
              <a:t> 1240   Explains an event perceived by </a:t>
            </a:r>
            <a:r>
              <a:rPr lang="en-US" sz="2400" dirty="0" err="1">
                <a:ea typeface="ＭＳ Ｐゴシック" charset="-128"/>
              </a:rPr>
              <a:t>declarant</a:t>
            </a:r>
            <a:endParaRPr lang="en-US" sz="2400" dirty="0">
              <a:ea typeface="ＭＳ Ｐゴシック" charset="-128"/>
            </a:endParaRPr>
          </a:p>
          <a:p>
            <a:pPr eaLnBrk="1" hangingPunct="1">
              <a:buFont typeface="Wingdings 3" pitchFamily="18" charset="2"/>
              <a:buNone/>
            </a:pPr>
            <a:endParaRPr lang="en-US" sz="2400" dirty="0">
              <a:ea typeface="ＭＳ Ｐゴシック" charset="-128"/>
            </a:endParaRPr>
          </a:p>
          <a:p>
            <a:pPr eaLnBrk="1" hangingPunct="1"/>
            <a:r>
              <a:rPr lang="en-US" sz="2400" dirty="0">
                <a:ea typeface="ＭＳ Ｐゴシック" charset="-128"/>
              </a:rPr>
              <a:t>Was made spontaneously while </a:t>
            </a:r>
            <a:r>
              <a:rPr lang="en-US" sz="2400" dirty="0" err="1">
                <a:ea typeface="ＭＳ Ｐゴシック" charset="-128"/>
              </a:rPr>
              <a:t>declarant</a:t>
            </a:r>
            <a:r>
              <a:rPr lang="en-US" sz="2400" dirty="0">
                <a:ea typeface="ＭＳ Ｐゴシック" charset="-128"/>
              </a:rPr>
              <a:t> was under the stress of excitement of perception</a:t>
            </a: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290</a:t>
            </a:fld>
            <a:endParaRPr lang="en-US"/>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Spontaneous Declaration</a:t>
            </a:r>
            <a:br>
              <a:rPr lang="en-US" sz="3500" dirty="0">
                <a:solidFill>
                  <a:schemeClr val="bg1"/>
                </a:solidFill>
                <a:ea typeface="+mj-ea"/>
              </a:rPr>
            </a:br>
            <a:r>
              <a:rPr lang="en-US" sz="2000" dirty="0">
                <a:solidFill>
                  <a:schemeClr val="bg1"/>
                </a:solidFill>
                <a:ea typeface="+mj-ea"/>
              </a:rPr>
              <a:t>Summary</a:t>
            </a:r>
          </a:p>
        </p:txBody>
      </p:sp>
      <p:pic>
        <p:nvPicPr>
          <p:cNvPr id="5058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05862" name="Rectangle 3"/>
          <p:cNvSpPr>
            <a:spLocks noGrp="1" noChangeArrowheads="1"/>
          </p:cNvSpPr>
          <p:nvPr>
            <p:ph idx="1"/>
          </p:nvPr>
        </p:nvSpPr>
        <p:spPr>
          <a:xfrm>
            <a:off x="533400" y="2057400"/>
            <a:ext cx="8229600" cy="2862263"/>
          </a:xfrm>
        </p:spPr>
        <p:txBody>
          <a:bodyPr/>
          <a:lstStyle/>
          <a:p>
            <a:pPr eaLnBrk="1" hangingPunct="1"/>
            <a:r>
              <a:rPr lang="en-US" sz="2200" dirty="0">
                <a:ea typeface="ＭＳ Ｐゴシック" charset="-128"/>
              </a:rPr>
              <a:t>EV. C. 1240 SPONTANEOUS DECLARATIONS (about other’</a:t>
            </a:r>
            <a:r>
              <a:rPr lang="en-US" altLang="ja-JP" sz="2200" dirty="0">
                <a:ea typeface="ＭＳ Ｐゴシック" charset="-128"/>
              </a:rPr>
              <a:t>s act, condition or event):  out-of-court statement is admissible to prove its truth if </a:t>
            </a:r>
          </a:p>
          <a:p>
            <a:pPr lvl="1" eaLnBrk="1" hangingPunct="1"/>
            <a:r>
              <a:rPr lang="en-US" sz="2000" dirty="0">
                <a:ea typeface="ＭＳ Ｐゴシック" charset="-128"/>
              </a:rPr>
              <a:t>(1) purports to narrate, describe or explain </a:t>
            </a:r>
          </a:p>
          <a:p>
            <a:pPr lvl="1" eaLnBrk="1" hangingPunct="1"/>
            <a:r>
              <a:rPr lang="en-US" sz="2000" dirty="0">
                <a:ea typeface="ＭＳ Ｐゴシック" charset="-128"/>
              </a:rPr>
              <a:t>(2) an act, condition or event </a:t>
            </a:r>
          </a:p>
          <a:p>
            <a:pPr lvl="1" eaLnBrk="1" hangingPunct="1"/>
            <a:r>
              <a:rPr lang="en-US" sz="2000" dirty="0">
                <a:ea typeface="ＭＳ Ｐゴシック" charset="-128"/>
              </a:rPr>
              <a:t>(3) perceived by the </a:t>
            </a:r>
            <a:r>
              <a:rPr lang="en-US" sz="2000" dirty="0" err="1">
                <a:ea typeface="ＭＳ Ｐゴシック" charset="-128"/>
              </a:rPr>
              <a:t>declarant</a:t>
            </a:r>
            <a:r>
              <a:rPr lang="en-US" sz="2000" dirty="0">
                <a:ea typeface="ＭＳ Ｐゴシック" charset="-128"/>
              </a:rPr>
              <a:t> and </a:t>
            </a:r>
          </a:p>
          <a:p>
            <a:pPr lvl="1" eaLnBrk="1" hangingPunct="1"/>
            <a:r>
              <a:rPr lang="en-US" sz="2000" dirty="0">
                <a:ea typeface="ＭＳ Ｐゴシック" charset="-128"/>
              </a:rPr>
              <a:t>(4) was made spontaneously </a:t>
            </a:r>
          </a:p>
          <a:p>
            <a:pPr lvl="1" eaLnBrk="1" hangingPunct="1"/>
            <a:r>
              <a:rPr lang="en-US" sz="2000" dirty="0">
                <a:ea typeface="ＭＳ Ｐゴシック" charset="-128"/>
              </a:rPr>
              <a:t>(5) while declarant was under the stress of excitement caused by such perception</a:t>
            </a: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lvl="1"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291</a:t>
            </a:fld>
            <a:endParaRPr lang="en-US" dirty="0"/>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Spontaneous Declaration</a:t>
            </a:r>
          </a:p>
        </p:txBody>
      </p:sp>
      <p:pic>
        <p:nvPicPr>
          <p:cNvPr id="5079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07910" name="Rectangle 3"/>
          <p:cNvSpPr>
            <a:spLocks noGrp="1" noChangeArrowheads="1"/>
          </p:cNvSpPr>
          <p:nvPr>
            <p:ph idx="1"/>
          </p:nvPr>
        </p:nvSpPr>
        <p:spPr>
          <a:xfrm>
            <a:off x="533400" y="2057400"/>
            <a:ext cx="8229600" cy="2862263"/>
          </a:xfrm>
        </p:spPr>
        <p:txBody>
          <a:bodyPr/>
          <a:lstStyle/>
          <a:p>
            <a:pPr marL="365125" lvl="1" indent="-255588" eaLnBrk="1" hangingPunct="1">
              <a:spcBef>
                <a:spcPts val="400"/>
              </a:spcBef>
              <a:buSzPct val="68000"/>
              <a:buFont typeface="Wingdings 3" pitchFamily="18" charset="2"/>
              <a:buChar char=""/>
            </a:pPr>
            <a:r>
              <a:rPr lang="en-US" dirty="0">
                <a:ea typeface="ＭＳ Ｐゴシック" charset="-128"/>
              </a:rPr>
              <a:t>30 seconds after the incident, Albert stated to Charley that he saw Betty drop the plank which fell four stories and hit Charley on the head. </a:t>
            </a:r>
          </a:p>
          <a:p>
            <a:pPr marL="365125" lvl="1" indent="-255588" eaLnBrk="1" hangingPunct="1">
              <a:spcBef>
                <a:spcPts val="400"/>
              </a:spcBef>
              <a:buSzPct val="68000"/>
              <a:buNone/>
            </a:pPr>
            <a:endParaRPr lang="en-US" sz="600" dirty="0">
              <a:ea typeface="ＭＳ Ｐゴシック" charset="-128"/>
            </a:endParaRPr>
          </a:p>
          <a:p>
            <a:pPr marL="365125" lvl="1" indent="-255588" eaLnBrk="1" hangingPunct="1">
              <a:spcBef>
                <a:spcPts val="400"/>
              </a:spcBef>
              <a:buSzPct val="68000"/>
              <a:buNone/>
            </a:pPr>
            <a:r>
              <a:rPr lang="en-US" sz="2400" i="1" dirty="0">
                <a:ea typeface="ＭＳ Ｐゴシック" charset="-128"/>
              </a:rPr>
              <a:t>Is Charley allowed to testify concerning Albert</a:t>
            </a:r>
            <a:r>
              <a:rPr lang="ja-JP" altLang="en-US" sz="2400" i="1">
                <a:ea typeface="ＭＳ Ｐゴシック" charset="-128"/>
              </a:rPr>
              <a:t>’</a:t>
            </a:r>
            <a:r>
              <a:rPr lang="en-US" altLang="ja-JP" sz="2400" i="1" dirty="0">
                <a:ea typeface="ＭＳ Ｐゴシック" charset="-128"/>
              </a:rPr>
              <a:t>s statement to him?</a:t>
            </a:r>
          </a:p>
          <a:p>
            <a:pPr eaLnBrk="1" hangingPunct="1"/>
            <a:endParaRPr lang="en-US" sz="2200" dirty="0">
              <a:ea typeface="ＭＳ Ｐゴシック" charset="-128"/>
            </a:endParaRPr>
          </a:p>
          <a:p>
            <a:pPr eaLnBrk="1" hangingPunct="1"/>
            <a:endParaRPr lang="en-US" sz="1800" dirty="0">
              <a:ea typeface="ＭＳ Ｐゴシック" charset="-128"/>
            </a:endParaRP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292</a:t>
            </a:fld>
            <a:endParaRPr lang="en-US" dirty="0"/>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Spontaneous Declaration</a:t>
            </a:r>
          </a:p>
        </p:txBody>
      </p:sp>
      <p:pic>
        <p:nvPicPr>
          <p:cNvPr id="5079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07910" name="Rectangle 3"/>
          <p:cNvSpPr>
            <a:spLocks noGrp="1" noChangeArrowheads="1"/>
          </p:cNvSpPr>
          <p:nvPr>
            <p:ph idx="1"/>
          </p:nvPr>
        </p:nvSpPr>
        <p:spPr>
          <a:xfrm>
            <a:off x="533400" y="2057400"/>
            <a:ext cx="8229600" cy="2862263"/>
          </a:xfrm>
        </p:spPr>
        <p:txBody>
          <a:bodyPr/>
          <a:lstStyle/>
          <a:p>
            <a:pPr marL="365125" lvl="1" indent="-255588" eaLnBrk="1" hangingPunct="1">
              <a:spcBef>
                <a:spcPts val="400"/>
              </a:spcBef>
              <a:buSzPct val="68000"/>
              <a:buFont typeface="Wingdings 3" pitchFamily="18" charset="2"/>
              <a:buChar char=""/>
            </a:pPr>
            <a:r>
              <a:rPr lang="en-US" dirty="0">
                <a:ea typeface="ＭＳ Ｐゴシック" charset="-128"/>
              </a:rPr>
              <a:t>30 seconds after the incident, Albert stated to Charley that he saw Betty drop the plank which fell four stories and hit Charley on the head. </a:t>
            </a:r>
          </a:p>
          <a:p>
            <a:pPr marL="365125" lvl="1" indent="-255588" eaLnBrk="1" hangingPunct="1">
              <a:spcBef>
                <a:spcPts val="400"/>
              </a:spcBef>
              <a:buSzPct val="68000"/>
              <a:buNone/>
            </a:pPr>
            <a:endParaRPr lang="en-US" sz="600" dirty="0">
              <a:ea typeface="ＭＳ Ｐゴシック" charset="-128"/>
            </a:endParaRPr>
          </a:p>
          <a:p>
            <a:pPr marL="365125" lvl="1" indent="-255588" eaLnBrk="1" hangingPunct="1">
              <a:spcBef>
                <a:spcPts val="400"/>
              </a:spcBef>
              <a:buSzPct val="68000"/>
              <a:buNone/>
            </a:pPr>
            <a:r>
              <a:rPr lang="en-US" sz="2400" i="1" dirty="0">
                <a:ea typeface="ＭＳ Ｐゴシック" charset="-128"/>
              </a:rPr>
              <a:t>Is Charley allowed to testify concerning Albert</a:t>
            </a:r>
            <a:r>
              <a:rPr lang="ja-JP" altLang="en-US" sz="2400" i="1">
                <a:ea typeface="ＭＳ Ｐゴシック" charset="-128"/>
              </a:rPr>
              <a:t>’</a:t>
            </a:r>
            <a:r>
              <a:rPr lang="en-US" altLang="ja-JP" sz="2400" i="1" dirty="0">
                <a:ea typeface="ＭＳ Ｐゴシック" charset="-128"/>
              </a:rPr>
              <a:t>s statement to him?</a:t>
            </a:r>
          </a:p>
          <a:p>
            <a:pPr marL="365125" lvl="1" indent="-255588" eaLnBrk="1" hangingPunct="1">
              <a:spcBef>
                <a:spcPts val="400"/>
              </a:spcBef>
              <a:buSzPct val="68000"/>
              <a:buFont typeface="Wingdings 3" pitchFamily="18" charset="2"/>
              <a:buChar char=""/>
            </a:pPr>
            <a:endParaRPr lang="en-US" b="1" dirty="0">
              <a:ea typeface="ＭＳ Ｐゴシック" charset="-128"/>
            </a:endParaRPr>
          </a:p>
          <a:p>
            <a:pPr eaLnBrk="1" hangingPunct="1">
              <a:lnSpc>
                <a:spcPct val="90000"/>
              </a:lnSpc>
              <a:buNone/>
            </a:pPr>
            <a:r>
              <a:rPr lang="en-US" sz="2200" b="1" u="sng" dirty="0">
                <a:ea typeface="ＭＳ Ｐゴシック" charset="-128"/>
              </a:rPr>
              <a:t>Answer:</a:t>
            </a:r>
            <a:r>
              <a:rPr lang="en-US" sz="2200" b="1" dirty="0">
                <a:ea typeface="ＭＳ Ｐゴシック" charset="-128"/>
              </a:rPr>
              <a:t> </a:t>
            </a:r>
            <a:r>
              <a:rPr lang="en-US" sz="2200" dirty="0">
                <a:ea typeface="ＭＳ Ｐゴシック" charset="-128"/>
              </a:rPr>
              <a:t>Yes.</a:t>
            </a:r>
          </a:p>
          <a:p>
            <a:pPr eaLnBrk="1" hangingPunct="1">
              <a:lnSpc>
                <a:spcPct val="90000"/>
              </a:lnSpc>
              <a:buNone/>
            </a:pPr>
            <a:r>
              <a:rPr lang="en-US" sz="2200" dirty="0">
                <a:ea typeface="ＭＳ Ｐゴシック" charset="-128"/>
              </a:rPr>
              <a:t> </a:t>
            </a:r>
          </a:p>
          <a:p>
            <a:pPr eaLnBrk="1" hangingPunct="1">
              <a:lnSpc>
                <a:spcPct val="90000"/>
              </a:lnSpc>
            </a:pPr>
            <a:r>
              <a:rPr lang="en-US" sz="2200" dirty="0">
                <a:ea typeface="ＭＳ Ｐゴシック" charset="-128"/>
              </a:rPr>
              <a:t>Spontaneous Declaration - exception to The Hearsay Rule </a:t>
            </a:r>
            <a:r>
              <a:rPr lang="en-US" sz="2200" dirty="0" err="1">
                <a:ea typeface="ＭＳ Ｐゴシック" charset="-128"/>
              </a:rPr>
              <a:t>Ev</a:t>
            </a:r>
            <a:r>
              <a:rPr lang="en-US" sz="2200" dirty="0">
                <a:ea typeface="ＭＳ Ｐゴシック" charset="-128"/>
              </a:rPr>
              <a:t>. C. 1240. </a:t>
            </a:r>
          </a:p>
          <a:p>
            <a:pPr eaLnBrk="1" hangingPunct="1"/>
            <a:endParaRPr lang="en-US" sz="2200" dirty="0">
              <a:ea typeface="ＭＳ Ｐゴシック" charset="-128"/>
            </a:endParaRPr>
          </a:p>
          <a:p>
            <a:pPr eaLnBrk="1" hangingPunct="1"/>
            <a:endParaRPr lang="en-US" sz="1800" dirty="0">
              <a:ea typeface="ＭＳ Ｐゴシック" charset="-128"/>
            </a:endParaRP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293</a:t>
            </a:fld>
            <a:endParaRPr lang="en-US" dirty="0"/>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Contemporaneous Declaration</a:t>
            </a:r>
            <a:br>
              <a:rPr lang="en-US" sz="3500" dirty="0">
                <a:solidFill>
                  <a:schemeClr val="bg1"/>
                </a:solidFill>
                <a:ea typeface="+mj-ea"/>
              </a:rPr>
            </a:br>
            <a:r>
              <a:rPr lang="en-US" sz="2200" dirty="0">
                <a:solidFill>
                  <a:schemeClr val="bg1"/>
                </a:solidFill>
                <a:ea typeface="+mj-ea"/>
              </a:rPr>
              <a:t>Summary</a:t>
            </a:r>
          </a:p>
        </p:txBody>
      </p:sp>
      <p:pic>
        <p:nvPicPr>
          <p:cNvPr id="5120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12006" name="Rectangle 3"/>
          <p:cNvSpPr>
            <a:spLocks noGrp="1" noChangeArrowheads="1"/>
          </p:cNvSpPr>
          <p:nvPr>
            <p:ph idx="1"/>
          </p:nvPr>
        </p:nvSpPr>
        <p:spPr>
          <a:xfrm>
            <a:off x="533400" y="2057400"/>
            <a:ext cx="8229600" cy="2862263"/>
          </a:xfrm>
        </p:spPr>
        <p:txBody>
          <a:bodyPr/>
          <a:lstStyle/>
          <a:p>
            <a:pPr marL="609600" indent="-609600" eaLnBrk="1" hangingPunct="1"/>
            <a:r>
              <a:rPr lang="en-US" sz="2200" b="1" dirty="0">
                <a:ea typeface="ＭＳ Ｐゴシック" charset="-128"/>
              </a:rPr>
              <a:t>Contemporaneous Declarations Explaining Declarant Conduct</a:t>
            </a:r>
            <a:r>
              <a:rPr lang="en-US" sz="2200" dirty="0">
                <a:ea typeface="ＭＳ Ｐゴシック" charset="-128"/>
              </a:rPr>
              <a:t> 1241  To explain declarant’</a:t>
            </a:r>
            <a:r>
              <a:rPr lang="en-US" altLang="ja-JP" sz="2200" dirty="0">
                <a:ea typeface="ＭＳ Ｐゴシック" charset="-128"/>
              </a:rPr>
              <a:t>s conduct</a:t>
            </a:r>
          </a:p>
          <a:p>
            <a:pPr marL="609600" indent="-609600" eaLnBrk="1" hangingPunct="1"/>
            <a:endParaRPr lang="en-US" sz="2200" dirty="0">
              <a:ea typeface="ＭＳ Ｐゴシック" charset="-128"/>
            </a:endParaRPr>
          </a:p>
          <a:p>
            <a:pPr marL="609600" indent="-609600" eaLnBrk="1" hangingPunct="1"/>
            <a:r>
              <a:rPr lang="en-US" sz="2200" dirty="0">
                <a:ea typeface="ＭＳ Ｐゴシック" charset="-128"/>
              </a:rPr>
              <a:t>Made while </a:t>
            </a:r>
            <a:r>
              <a:rPr lang="en-US" sz="2200" dirty="0" err="1">
                <a:ea typeface="ＭＳ Ｐゴシック" charset="-128"/>
              </a:rPr>
              <a:t>declarant</a:t>
            </a:r>
            <a:r>
              <a:rPr lang="en-US" sz="2200" dirty="0">
                <a:ea typeface="ＭＳ Ｐゴシック" charset="-128"/>
              </a:rPr>
              <a:t> was engaged in the conduct</a:t>
            </a: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marL="609600" indent="-609600" eaLnBrk="1" hangingPunct="1"/>
            <a:endParaRPr lang="en-US" sz="2200" dirty="0">
              <a:ea typeface="ＭＳ Ｐゴシック" charset="-128"/>
            </a:endParaRPr>
          </a:p>
          <a:p>
            <a:pPr marL="609600" indent="-609600" eaLnBrk="1" hangingPunct="1">
              <a:buFont typeface="Wingdings 3" pitchFamily="18" charset="2"/>
              <a:buNone/>
            </a:pPr>
            <a:endParaRPr lang="en-US" sz="2200" dirty="0">
              <a:ea typeface="ＭＳ Ｐゴシック" charset="-128"/>
            </a:endParaRPr>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294</a:t>
            </a:fld>
            <a:endParaRPr lang="en-US"/>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Contemporaneous Declaration</a:t>
            </a:r>
            <a:br>
              <a:rPr lang="en-US" sz="3500" dirty="0">
                <a:solidFill>
                  <a:schemeClr val="bg1"/>
                </a:solidFill>
                <a:ea typeface="+mj-ea"/>
              </a:rPr>
            </a:br>
            <a:r>
              <a:rPr lang="en-US" sz="2200" dirty="0">
                <a:solidFill>
                  <a:schemeClr val="bg1"/>
                </a:solidFill>
                <a:ea typeface="+mj-ea"/>
              </a:rPr>
              <a:t>Summary</a:t>
            </a:r>
          </a:p>
        </p:txBody>
      </p:sp>
      <p:pic>
        <p:nvPicPr>
          <p:cNvPr id="5140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14054" name="Rectangle 3"/>
          <p:cNvSpPr>
            <a:spLocks noGrp="1" noChangeArrowheads="1"/>
          </p:cNvSpPr>
          <p:nvPr>
            <p:ph idx="1"/>
          </p:nvPr>
        </p:nvSpPr>
        <p:spPr>
          <a:xfrm>
            <a:off x="533400" y="2057400"/>
            <a:ext cx="8229600" cy="2862263"/>
          </a:xfrm>
        </p:spPr>
        <p:txBody>
          <a:bodyPr/>
          <a:lstStyle/>
          <a:p>
            <a:pPr marL="365125" lvl="2" indent="-255588" eaLnBrk="1" hangingPunct="1">
              <a:spcBef>
                <a:spcPts val="400"/>
              </a:spcBef>
              <a:buClr>
                <a:schemeClr val="accent1"/>
              </a:buClr>
              <a:buSzPct val="68000"/>
              <a:buFont typeface="Wingdings 3" pitchFamily="18" charset="2"/>
              <a:buChar char=""/>
            </a:pPr>
            <a:r>
              <a:rPr lang="en-US" dirty="0">
                <a:ea typeface="ＭＳ Ｐゴシック" charset="-128"/>
              </a:rPr>
              <a:t>EV C. 1241 CONTEMPORANEOUS DECLARATIONS EXPLAINING CONDUCT (about declarant’</a:t>
            </a:r>
            <a:r>
              <a:rPr lang="en-US" altLang="ja-JP" dirty="0">
                <a:ea typeface="ＭＳ Ｐゴシック" charset="-128"/>
              </a:rPr>
              <a:t>s conduct):  </a:t>
            </a:r>
          </a:p>
          <a:p>
            <a:pPr marL="365125" lvl="2" indent="-255588" eaLnBrk="1" hangingPunct="1">
              <a:spcBef>
                <a:spcPts val="400"/>
              </a:spcBef>
              <a:buClr>
                <a:schemeClr val="accent1"/>
              </a:buClr>
              <a:buSzPct val="68000"/>
              <a:buNone/>
            </a:pPr>
            <a:r>
              <a:rPr lang="en-US" altLang="ja-JP" dirty="0">
                <a:ea typeface="ＭＳ Ｐゴシック" charset="-128"/>
              </a:rPr>
              <a:t>    out-of-court statement is an admissible </a:t>
            </a:r>
            <a:r>
              <a:rPr lang="ja-JP" altLang="en-US" dirty="0">
                <a:ea typeface="ＭＳ Ｐゴシック" charset="-128"/>
              </a:rPr>
              <a:t>“</a:t>
            </a:r>
            <a:r>
              <a:rPr lang="en-US" altLang="ja-JP" dirty="0">
                <a:ea typeface="ＭＳ Ｐゴシック" charset="-128"/>
              </a:rPr>
              <a:t>contemporaneous declaration</a:t>
            </a:r>
            <a:r>
              <a:rPr lang="ja-JP" altLang="en-US" dirty="0">
                <a:ea typeface="ＭＳ Ｐゴシック" charset="-128"/>
              </a:rPr>
              <a:t>”</a:t>
            </a:r>
            <a:r>
              <a:rPr lang="en-US" altLang="ja-JP" dirty="0">
                <a:ea typeface="ＭＳ Ｐゴシック" charset="-128"/>
              </a:rPr>
              <a:t> to prove the truth if: </a:t>
            </a:r>
          </a:p>
          <a:p>
            <a:pPr marL="647700" lvl="3" indent="-255588" eaLnBrk="1" hangingPunct="1">
              <a:spcBef>
                <a:spcPts val="400"/>
              </a:spcBef>
              <a:buClr>
                <a:schemeClr val="accent1"/>
              </a:buClr>
              <a:buSzPct val="68000"/>
              <a:buFont typeface="Wingdings 3" pitchFamily="18" charset="2"/>
              <a:buChar char=""/>
            </a:pPr>
            <a:r>
              <a:rPr lang="en-US" dirty="0">
                <a:ea typeface="ＭＳ Ｐゴシック" charset="-128"/>
              </a:rPr>
              <a:t>(1) offered to </a:t>
            </a:r>
            <a:r>
              <a:rPr lang="ja-JP" altLang="en-US" dirty="0">
                <a:ea typeface="ＭＳ Ｐゴシック" charset="-128"/>
              </a:rPr>
              <a:t>“</a:t>
            </a:r>
            <a:r>
              <a:rPr lang="en-US" altLang="ja-JP" dirty="0">
                <a:ea typeface="ＭＳ Ｐゴシック" charset="-128"/>
              </a:rPr>
              <a:t>explain, qualify or make understandable</a:t>
            </a:r>
            <a:r>
              <a:rPr lang="ja-JP" altLang="en-US" dirty="0">
                <a:ea typeface="ＭＳ Ｐゴシック" charset="-128"/>
              </a:rPr>
              <a:t>”</a:t>
            </a:r>
            <a:r>
              <a:rPr lang="en-US" altLang="ja-JP" dirty="0">
                <a:ea typeface="ＭＳ Ｐゴシック" charset="-128"/>
              </a:rPr>
              <a:t> </a:t>
            </a:r>
          </a:p>
          <a:p>
            <a:pPr marL="647700" lvl="3" indent="-255588" eaLnBrk="1" hangingPunct="1">
              <a:spcBef>
                <a:spcPts val="400"/>
              </a:spcBef>
              <a:buClr>
                <a:schemeClr val="accent1"/>
              </a:buClr>
              <a:buSzPct val="68000"/>
              <a:buFont typeface="Wingdings 3" pitchFamily="18" charset="2"/>
              <a:buChar char=""/>
            </a:pPr>
            <a:r>
              <a:rPr lang="en-US" dirty="0">
                <a:ea typeface="ＭＳ Ｐゴシック" charset="-128"/>
              </a:rPr>
              <a:t>(2) the declarant’</a:t>
            </a:r>
            <a:r>
              <a:rPr lang="en-US" altLang="ja-JP" dirty="0">
                <a:ea typeface="ＭＳ Ｐゴシック" charset="-128"/>
              </a:rPr>
              <a:t>s conduct </a:t>
            </a:r>
          </a:p>
          <a:p>
            <a:pPr marL="647700" lvl="3" indent="-255588" eaLnBrk="1" hangingPunct="1">
              <a:spcBef>
                <a:spcPts val="400"/>
              </a:spcBef>
              <a:buClr>
                <a:schemeClr val="accent1"/>
              </a:buClr>
              <a:buSzPct val="68000"/>
              <a:buFont typeface="Wingdings 3" pitchFamily="18" charset="2"/>
              <a:buChar char=""/>
            </a:pPr>
            <a:r>
              <a:rPr lang="en-US" dirty="0">
                <a:ea typeface="ＭＳ Ｐゴシック" charset="-128"/>
              </a:rPr>
              <a:t>(3) made while </a:t>
            </a:r>
            <a:r>
              <a:rPr lang="en-US" dirty="0" err="1">
                <a:ea typeface="ＭＳ Ｐゴシック" charset="-128"/>
              </a:rPr>
              <a:t>declarant</a:t>
            </a:r>
            <a:r>
              <a:rPr lang="en-US" dirty="0">
                <a:ea typeface="ＭＳ Ｐゴシック" charset="-128"/>
              </a:rPr>
              <a:t> was engaged in that conduct </a:t>
            </a: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295</a:t>
            </a:fld>
            <a:endParaRPr lang="en-US" dirty="0"/>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Contemporaneous Declaration</a:t>
            </a:r>
          </a:p>
        </p:txBody>
      </p:sp>
      <p:pic>
        <p:nvPicPr>
          <p:cNvPr id="5160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16102" name="Rectangle 3"/>
          <p:cNvSpPr>
            <a:spLocks noGrp="1" noChangeArrowheads="1"/>
          </p:cNvSpPr>
          <p:nvPr>
            <p:ph idx="1"/>
          </p:nvPr>
        </p:nvSpPr>
        <p:spPr>
          <a:xfrm>
            <a:off x="533400" y="1676400"/>
            <a:ext cx="8229600" cy="3733800"/>
          </a:xfrm>
        </p:spPr>
        <p:txBody>
          <a:bodyPr/>
          <a:lstStyle/>
          <a:p>
            <a:pPr marL="365125" lvl="2" indent="-255588" eaLnBrk="1" hangingPunct="1">
              <a:spcBef>
                <a:spcPts val="400"/>
              </a:spcBef>
              <a:buClr>
                <a:schemeClr val="accent1"/>
              </a:buClr>
              <a:buSzPct val="68000"/>
              <a:buFont typeface="Wingdings 3" pitchFamily="18" charset="2"/>
              <a:buChar char=""/>
            </a:pPr>
            <a:r>
              <a:rPr lang="en-US" dirty="0">
                <a:ea typeface="ＭＳ Ｐゴシック" charset="-128"/>
              </a:rPr>
              <a:t>Is the following admissible?</a:t>
            </a: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r>
              <a:rPr lang="en-US" dirty="0">
                <a:ea typeface="ＭＳ Ｐゴシック" charset="-128"/>
              </a:rPr>
              <a:t>Employee of defendant testified as follows:  </a:t>
            </a:r>
            <a:r>
              <a:rPr lang="ja-JP" altLang="en-US">
                <a:ea typeface="ＭＳ Ｐゴシック" charset="-128"/>
              </a:rPr>
              <a:t>“</a:t>
            </a:r>
            <a:r>
              <a:rPr lang="en-US" altLang="ja-JP" dirty="0">
                <a:ea typeface="ＭＳ Ｐゴシック" charset="-128"/>
              </a:rPr>
              <a:t>I told Charley at the time of him getting hit with the board that I dropped the plank which fell four stories and struck him.</a:t>
            </a:r>
            <a:r>
              <a:rPr lang="ja-JP" altLang="en-US">
                <a:ea typeface="ＭＳ Ｐゴシック" charset="-128"/>
              </a:rPr>
              <a:t>”</a:t>
            </a:r>
            <a:endParaRPr lang="en-US" altLang="ja-JP"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296</a:t>
            </a:fld>
            <a:endParaRPr lang="en-US"/>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Contemporaneous Declaration</a:t>
            </a:r>
          </a:p>
        </p:txBody>
      </p:sp>
      <p:pic>
        <p:nvPicPr>
          <p:cNvPr id="5160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16102" name="Rectangle 3"/>
          <p:cNvSpPr>
            <a:spLocks noGrp="1" noChangeArrowheads="1"/>
          </p:cNvSpPr>
          <p:nvPr>
            <p:ph idx="1"/>
          </p:nvPr>
        </p:nvSpPr>
        <p:spPr>
          <a:xfrm>
            <a:off x="533400" y="1676400"/>
            <a:ext cx="8229600" cy="3733800"/>
          </a:xfrm>
        </p:spPr>
        <p:txBody>
          <a:bodyPr/>
          <a:lstStyle/>
          <a:p>
            <a:pPr marL="365125" lvl="2" indent="-255588" eaLnBrk="1" hangingPunct="1">
              <a:spcBef>
                <a:spcPts val="400"/>
              </a:spcBef>
              <a:buClr>
                <a:schemeClr val="accent1"/>
              </a:buClr>
              <a:buSzPct val="68000"/>
              <a:buFont typeface="Wingdings 3" pitchFamily="18" charset="2"/>
              <a:buChar char=""/>
            </a:pPr>
            <a:r>
              <a:rPr lang="en-US" dirty="0">
                <a:ea typeface="ＭＳ Ｐゴシック" charset="-128"/>
              </a:rPr>
              <a:t>Is the following admissible?</a:t>
            </a: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r>
              <a:rPr lang="en-US" dirty="0">
                <a:ea typeface="ＭＳ Ｐゴシック" charset="-128"/>
              </a:rPr>
              <a:t>Employee of defendant testified as follows:  </a:t>
            </a:r>
            <a:r>
              <a:rPr lang="ja-JP" altLang="en-US">
                <a:ea typeface="ＭＳ Ｐゴシック" charset="-128"/>
              </a:rPr>
              <a:t>“</a:t>
            </a:r>
            <a:r>
              <a:rPr lang="en-US" altLang="ja-JP" dirty="0">
                <a:ea typeface="ＭＳ Ｐゴシック" charset="-128"/>
              </a:rPr>
              <a:t>I told Charley at the time of him getting hit with the board that I dropped the plank which fell four stories and struck him.</a:t>
            </a:r>
            <a:r>
              <a:rPr lang="ja-JP" altLang="en-US">
                <a:ea typeface="ＭＳ Ｐゴシック" charset="-128"/>
              </a:rPr>
              <a:t>”</a:t>
            </a:r>
            <a:endParaRPr lang="en-US" altLang="ja-JP"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r>
              <a:rPr lang="en-US" b="1" u="sng" dirty="0">
                <a:ea typeface="ＭＳ Ｐゴシック" charset="-128"/>
              </a:rPr>
              <a:t>Answer:</a:t>
            </a:r>
            <a:r>
              <a:rPr lang="en-US" b="1" dirty="0">
                <a:ea typeface="ＭＳ Ｐゴシック" charset="-128"/>
              </a:rPr>
              <a:t> </a:t>
            </a:r>
            <a:r>
              <a:rPr lang="en-US" dirty="0">
                <a:ea typeface="ＭＳ Ｐゴシック" charset="-128"/>
              </a:rPr>
              <a:t>Yes. </a:t>
            </a:r>
          </a:p>
          <a:p>
            <a:pPr eaLnBrk="1" hangingPunct="1"/>
            <a:r>
              <a:rPr lang="en-US" sz="2200" dirty="0">
                <a:ea typeface="ＭＳ Ｐゴシック" charset="-128"/>
              </a:rPr>
              <a:t>This is a contemporaneous declaration and is an exception to The Hearsay Rule </a:t>
            </a: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297</a:t>
            </a:fld>
            <a:endParaRPr lang="en-US"/>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Dying Declaration</a:t>
            </a:r>
            <a:br>
              <a:rPr lang="en-US" sz="3500" dirty="0">
                <a:solidFill>
                  <a:schemeClr val="bg1"/>
                </a:solidFill>
                <a:ea typeface="+mj-ea"/>
              </a:rPr>
            </a:br>
            <a:r>
              <a:rPr lang="en-US" sz="2000" dirty="0">
                <a:solidFill>
                  <a:schemeClr val="bg1"/>
                </a:solidFill>
                <a:ea typeface="+mj-ea"/>
              </a:rPr>
              <a:t>Summary</a:t>
            </a:r>
          </a:p>
        </p:txBody>
      </p:sp>
      <p:pic>
        <p:nvPicPr>
          <p:cNvPr id="5201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20198" name="Rectangle 3"/>
          <p:cNvSpPr>
            <a:spLocks noGrp="1" noChangeArrowheads="1"/>
          </p:cNvSpPr>
          <p:nvPr>
            <p:ph idx="1"/>
          </p:nvPr>
        </p:nvSpPr>
        <p:spPr>
          <a:xfrm>
            <a:off x="533400" y="2057400"/>
            <a:ext cx="8229600" cy="2862263"/>
          </a:xfrm>
        </p:spPr>
        <p:txBody>
          <a:bodyPr/>
          <a:lstStyle/>
          <a:p>
            <a:pPr eaLnBrk="1" hangingPunct="1"/>
            <a:r>
              <a:rPr lang="en-US" sz="2200" b="1" dirty="0">
                <a:ea typeface="ＭＳ Ｐゴシック" charset="-128"/>
              </a:rPr>
              <a:t>Dying Declaration</a:t>
            </a:r>
            <a:r>
              <a:rPr lang="en-US" sz="2200" dirty="0">
                <a:ea typeface="ＭＳ Ｐゴシック" charset="-128"/>
              </a:rPr>
              <a:t> 1242  Statement made by person about circumstances of death or under a sense of impending death </a:t>
            </a: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298</a:t>
            </a:fld>
            <a:endParaRPr lang="en-US" dirty="0"/>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Dying Declaration</a:t>
            </a:r>
            <a:br>
              <a:rPr lang="en-US" sz="3500" dirty="0">
                <a:solidFill>
                  <a:schemeClr val="bg1"/>
                </a:solidFill>
                <a:ea typeface="+mj-ea"/>
              </a:rPr>
            </a:br>
            <a:r>
              <a:rPr lang="en-US" sz="2000" dirty="0">
                <a:solidFill>
                  <a:schemeClr val="bg1"/>
                </a:solidFill>
                <a:ea typeface="+mj-ea"/>
              </a:rPr>
              <a:t>Summary</a:t>
            </a:r>
          </a:p>
        </p:txBody>
      </p:sp>
      <p:pic>
        <p:nvPicPr>
          <p:cNvPr id="5222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22246" name="Rectangle 3"/>
          <p:cNvSpPr>
            <a:spLocks noGrp="1" noChangeArrowheads="1"/>
          </p:cNvSpPr>
          <p:nvPr>
            <p:ph idx="1"/>
          </p:nvPr>
        </p:nvSpPr>
        <p:spPr>
          <a:xfrm>
            <a:off x="533400" y="2057400"/>
            <a:ext cx="8229600" cy="2862263"/>
          </a:xfrm>
        </p:spPr>
        <p:txBody>
          <a:bodyPr/>
          <a:lstStyle/>
          <a:p>
            <a:pPr eaLnBrk="1" hangingPunct="1"/>
            <a:r>
              <a:rPr lang="en-US" sz="2200" dirty="0" err="1">
                <a:ea typeface="ＭＳ Ｐゴシック" charset="-128"/>
              </a:rPr>
              <a:t>Ev</a:t>
            </a:r>
            <a:r>
              <a:rPr lang="en-US" sz="2200" dirty="0">
                <a:ea typeface="ＭＳ Ｐゴシック" charset="-128"/>
              </a:rPr>
              <a:t>. C. 1242 DYING DECLARATION: </a:t>
            </a:r>
          </a:p>
          <a:p>
            <a:pPr marL="849313" lvl="1" indent="-457200" eaLnBrk="1" hangingPunct="1">
              <a:buFont typeface="+mj-lt"/>
              <a:buAutoNum type="arabicPeriod"/>
            </a:pPr>
            <a:r>
              <a:rPr lang="en-US" sz="2000" dirty="0">
                <a:ea typeface="ＭＳ Ｐゴシック" charset="-128"/>
              </a:rPr>
              <a:t>a dying person’</a:t>
            </a:r>
            <a:r>
              <a:rPr lang="en-US" altLang="ja-JP" sz="2000" dirty="0">
                <a:ea typeface="ＭＳ Ｐゴシック" charset="-128"/>
              </a:rPr>
              <a:t>s statement </a:t>
            </a:r>
          </a:p>
          <a:p>
            <a:pPr marL="849313" lvl="1" indent="-457200" eaLnBrk="1" hangingPunct="1">
              <a:buFont typeface="+mj-lt"/>
              <a:buAutoNum type="arabicPeriod"/>
            </a:pPr>
            <a:r>
              <a:rPr lang="en-US" sz="2000" dirty="0">
                <a:ea typeface="ＭＳ Ｐゴシック" charset="-128"/>
              </a:rPr>
              <a:t>regarding the cause and circumstances of his or her death </a:t>
            </a:r>
          </a:p>
          <a:p>
            <a:pPr marL="849313" lvl="1" indent="-457200" eaLnBrk="1" hangingPunct="1">
              <a:buFont typeface="+mj-lt"/>
              <a:buAutoNum type="arabicPeriod"/>
            </a:pPr>
            <a:r>
              <a:rPr lang="en-US" sz="2000" dirty="0">
                <a:ea typeface="ＭＳ Ｐゴシック" charset="-128"/>
              </a:rPr>
              <a:t>is admissible for the truth  </a:t>
            </a:r>
          </a:p>
          <a:p>
            <a:pPr marL="849313" lvl="1" indent="-457200" eaLnBrk="1" hangingPunct="1">
              <a:buFont typeface="+mj-lt"/>
              <a:buAutoNum type="arabicPeriod"/>
            </a:pPr>
            <a:r>
              <a:rPr lang="en-US" sz="2000" dirty="0">
                <a:ea typeface="ＭＳ Ｐゴシック" charset="-128"/>
              </a:rPr>
              <a:t>if the statement was made upon the declarant’</a:t>
            </a:r>
            <a:r>
              <a:rPr lang="en-US" altLang="ja-JP" sz="2000" dirty="0">
                <a:ea typeface="ＭＳ Ｐゴシック" charset="-128"/>
              </a:rPr>
              <a:t>s personal knowledge; and </a:t>
            </a:r>
          </a:p>
          <a:p>
            <a:pPr marL="849313" lvl="1" indent="-457200" eaLnBrk="1" hangingPunct="1">
              <a:buFont typeface="+mj-lt"/>
              <a:buAutoNum type="arabicPeriod"/>
            </a:pPr>
            <a:r>
              <a:rPr lang="en-US" sz="2000" dirty="0">
                <a:ea typeface="ＭＳ Ｐゴシック" charset="-128"/>
              </a:rPr>
              <a:t>under a sense of impending death</a:t>
            </a: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lvl="1"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299</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noChangeArrowheads="1"/>
          </p:cNvSpPr>
          <p:nvPr>
            <p:ph idx="1"/>
          </p:nvPr>
        </p:nvSpPr>
        <p:spPr>
          <a:xfrm>
            <a:off x="533401" y="1676400"/>
            <a:ext cx="8077200" cy="4038600"/>
          </a:xfrm>
        </p:spPr>
        <p:txBody>
          <a:bodyPr/>
          <a:lstStyle/>
          <a:p>
            <a:pPr eaLnBrk="1" hangingPunct="1">
              <a:buFont typeface="Wingdings" pitchFamily="2" charset="2"/>
              <a:buNone/>
            </a:pPr>
            <a:r>
              <a:rPr lang="en-US" sz="2400" dirty="0">
                <a:ea typeface="ＭＳ Ｐゴシック" charset="-128"/>
              </a:rPr>
              <a:t>Background </a:t>
            </a:r>
            <a:r>
              <a:rPr lang="mr-IN" sz="2400" dirty="0">
                <a:ea typeface="ＭＳ Ｐゴシック" charset="-128"/>
              </a:rPr>
              <a:t>–</a:t>
            </a:r>
            <a:r>
              <a:rPr lang="en-US" sz="2400" dirty="0">
                <a:ea typeface="ＭＳ Ｐゴシック" charset="-128"/>
              </a:rPr>
              <a:t> The Evidence &amp; Trial Wheel...............5</a:t>
            </a:r>
          </a:p>
          <a:p>
            <a:pPr eaLnBrk="1" hangingPunct="1">
              <a:buFont typeface="Wingdings" pitchFamily="2" charset="2"/>
              <a:buNone/>
            </a:pPr>
            <a:r>
              <a:rPr lang="en-US" sz="2400" dirty="0">
                <a:ea typeface="ＭＳ Ｐゴシック" charset="-128"/>
              </a:rPr>
              <a:t>Introduction – How to Use These Flash Cards</a:t>
            </a:r>
            <a:r>
              <a:rPr lang="en-US" sz="600" dirty="0">
                <a:ea typeface="ＭＳ Ｐゴシック" charset="-128"/>
              </a:rPr>
              <a:t> </a:t>
            </a:r>
            <a:r>
              <a:rPr lang="en-US" sz="2400" dirty="0">
                <a:ea typeface="ＭＳ Ｐゴシック" charset="-128"/>
              </a:rPr>
              <a:t>.......10</a:t>
            </a:r>
          </a:p>
          <a:p>
            <a:pPr eaLnBrk="1" hangingPunct="1">
              <a:buFont typeface="Wingdings" pitchFamily="2" charset="2"/>
              <a:buNone/>
            </a:pPr>
            <a:r>
              <a:rPr lang="en-US" sz="2400" dirty="0">
                <a:ea typeface="ＭＳ Ｐゴシック" charset="-128"/>
              </a:rPr>
              <a:t>Part 1  Trial Aids You Always Bring to Trial...........16 </a:t>
            </a:r>
          </a:p>
          <a:p>
            <a:pPr eaLnBrk="1" hangingPunct="1">
              <a:buFont typeface="Wingdings" pitchFamily="2" charset="2"/>
              <a:buNone/>
            </a:pPr>
            <a:r>
              <a:rPr lang="en-US" sz="2400" dirty="0">
                <a:ea typeface="ＭＳ Ｐゴシック" charset="-128"/>
              </a:rPr>
              <a:t>Part 2  “Real Friends”: The Systematic Approach </a:t>
            </a:r>
            <a:br>
              <a:rPr lang="en-US" sz="2400" dirty="0">
                <a:ea typeface="ＭＳ Ｐゴシック" charset="-128"/>
              </a:rPr>
            </a:br>
            <a:r>
              <a:rPr lang="en-US" sz="2400" dirty="0">
                <a:ea typeface="ＭＳ Ｐゴシック" charset="-128"/>
              </a:rPr>
              <a:t>        To Evidence ..............................................20</a:t>
            </a:r>
          </a:p>
          <a:p>
            <a:pPr eaLnBrk="1" hangingPunct="1">
              <a:buFont typeface="Wingdings" pitchFamily="2" charset="2"/>
              <a:buNone/>
            </a:pPr>
            <a:r>
              <a:rPr lang="en-US" sz="2400" dirty="0">
                <a:ea typeface="ＭＳ Ｐゴシック" charset="-128"/>
              </a:rPr>
              <a:t>Part 3  Procedural Matters....................................25 </a:t>
            </a:r>
          </a:p>
          <a:p>
            <a:pPr eaLnBrk="1" hangingPunct="1">
              <a:buFont typeface="Wingdings" pitchFamily="2" charset="2"/>
              <a:buNone/>
            </a:pPr>
            <a:r>
              <a:rPr lang="en-US" sz="2400" dirty="0">
                <a:ea typeface="ＭＳ Ｐゴシック" charset="-128"/>
              </a:rPr>
              <a:t>Part 4  Category of Objections</a:t>
            </a:r>
            <a:r>
              <a:rPr lang="en-US" sz="1200" dirty="0">
                <a:ea typeface="ＭＳ Ｐゴシック" charset="-128"/>
              </a:rPr>
              <a:t> </a:t>
            </a:r>
            <a:r>
              <a:rPr lang="en-US" sz="2400" dirty="0">
                <a:ea typeface="ＭＳ Ｐゴシック" charset="-128"/>
              </a:rPr>
              <a:t>.............................82</a:t>
            </a:r>
          </a:p>
          <a:p>
            <a:pPr eaLnBrk="1" hangingPunct="1">
              <a:buFont typeface="Wingdings" pitchFamily="2" charset="2"/>
              <a:buNone/>
            </a:pPr>
            <a:r>
              <a:rPr lang="en-US" sz="2400" dirty="0">
                <a:ea typeface="ＭＳ Ｐゴシック" charset="-128"/>
              </a:rPr>
              <a:t>Part 5  Objections to the Form of the </a:t>
            </a:r>
            <a:br>
              <a:rPr lang="en-US" sz="2400" dirty="0">
                <a:ea typeface="ＭＳ Ｐゴシック" charset="-128"/>
              </a:rPr>
            </a:br>
            <a:r>
              <a:rPr lang="en-US" sz="2400" dirty="0">
                <a:ea typeface="ＭＳ Ｐゴシック" charset="-128"/>
              </a:rPr>
              <a:t>        Question...................................................86 </a:t>
            </a:r>
          </a:p>
          <a:p>
            <a:pPr eaLnBrk="1" hangingPunct="1">
              <a:buFont typeface="Wingdings" pitchFamily="2" charset="2"/>
              <a:buNone/>
            </a:pPr>
            <a:r>
              <a:rPr lang="en-US" sz="2400" dirty="0">
                <a:ea typeface="ＭＳ Ｐゴシック" charset="-128"/>
              </a:rPr>
              <a:t>Part 6  Real Friends Summary</a:t>
            </a:r>
            <a:r>
              <a:rPr lang="en-US" sz="1200" dirty="0">
                <a:ea typeface="ＭＳ Ｐゴシック" charset="-128"/>
              </a:rPr>
              <a:t> </a:t>
            </a:r>
            <a:r>
              <a:rPr lang="en-US" sz="2400" dirty="0">
                <a:ea typeface="ＭＳ Ｐゴシック" charset="-128"/>
              </a:rPr>
              <a:t>............................148</a:t>
            </a:r>
          </a:p>
          <a:p>
            <a:pPr eaLnBrk="1" hangingPunct="1">
              <a:buFont typeface="Wingdings" pitchFamily="2" charset="2"/>
              <a:buNone/>
            </a:pPr>
            <a:endParaRPr lang="en-US" sz="2600" dirty="0">
              <a:ea typeface="ＭＳ Ｐゴシック" charset="-128"/>
            </a:endParaRPr>
          </a:p>
        </p:txBody>
      </p:sp>
      <p:sp>
        <p:nvSpPr>
          <p:cNvPr id="540674" name="Rectangle 2"/>
          <p:cNvSpPr>
            <a:spLocks noGrp="1" noChangeArrowheads="1"/>
          </p:cNvSpPr>
          <p:nvPr>
            <p:ph type="title"/>
          </p:nvPr>
        </p:nvSpPr>
        <p:spPr>
          <a:xfrm>
            <a:off x="762000" y="228600"/>
            <a:ext cx="7848600" cy="1143000"/>
          </a:xfrm>
        </p:spPr>
        <p:txBody>
          <a:bodyPr/>
          <a:lstStyle/>
          <a:p>
            <a:pPr eaLnBrk="1" fontAlgn="auto" hangingPunct="1">
              <a:spcAft>
                <a:spcPts val="0"/>
              </a:spcAft>
              <a:defRPr/>
            </a:pPr>
            <a:r>
              <a:rPr lang="en-US" sz="4000" dirty="0">
                <a:ea typeface="+mj-ea"/>
              </a:rPr>
              <a:t>Index: Evidence Fundamentals</a:t>
            </a:r>
          </a:p>
        </p:txBody>
      </p:sp>
      <p:cxnSp>
        <p:nvCxnSpPr>
          <p:cNvPr id="9" name="Straight Connector 8"/>
          <p:cNvCxnSpPr/>
          <p:nvPr/>
        </p:nvCxnSpPr>
        <p:spPr>
          <a:xfrm>
            <a:off x="762000" y="1371600"/>
            <a:ext cx="73914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1843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TextBox 1"/>
          <p:cNvSpPr txBox="1"/>
          <p:nvPr/>
        </p:nvSpPr>
        <p:spPr>
          <a:xfrm>
            <a:off x="7772400" y="1371600"/>
            <a:ext cx="990600" cy="369332"/>
          </a:xfrm>
          <a:prstGeom prst="rect">
            <a:avLst/>
          </a:prstGeom>
          <a:noFill/>
        </p:spPr>
        <p:txBody>
          <a:bodyPr wrap="square" rtlCol="0">
            <a:spAutoFit/>
          </a:bodyPr>
          <a:lstStyle/>
          <a:p>
            <a:r>
              <a:rPr lang="en-US" dirty="0"/>
              <a:t>Slide #</a:t>
            </a:r>
          </a:p>
        </p:txBody>
      </p:sp>
      <p:sp>
        <p:nvSpPr>
          <p:cNvPr id="3" name="Slide Number Placeholder 2"/>
          <p:cNvSpPr>
            <a:spLocks noGrp="1"/>
          </p:cNvSpPr>
          <p:nvPr>
            <p:ph type="sldNum" sz="quarter" idx="12"/>
          </p:nvPr>
        </p:nvSpPr>
        <p:spPr/>
        <p:txBody>
          <a:bodyPr/>
          <a:lstStyle/>
          <a:p>
            <a:fld id="{2371B9ED-B519-4823-941E-6B66CBD1E6FC}" type="slidenum">
              <a:rPr lang="en-US" smtClean="0"/>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49155" name="Rectangle 3"/>
          <p:cNvSpPr>
            <a:spLocks noGrp="1" noChangeArrowheads="1"/>
          </p:cNvSpPr>
          <p:nvPr>
            <p:ph idx="1"/>
          </p:nvPr>
        </p:nvSpPr>
        <p:spPr>
          <a:xfrm>
            <a:off x="838200" y="1676400"/>
            <a:ext cx="7467600" cy="3505200"/>
          </a:xfrm>
        </p:spPr>
        <p:txBody>
          <a:bodyPr/>
          <a:lstStyle/>
          <a:p>
            <a:pPr eaLnBrk="1" hangingPunct="1"/>
            <a:r>
              <a:rPr lang="en-US" sz="2200" dirty="0">
                <a:ea typeface="ＭＳ Ｐゴシック" charset="-128"/>
              </a:rPr>
              <a:t>We know what real friends do, but what is the mnemonic to remember all procedural matters?</a:t>
            </a:r>
          </a:p>
          <a:p>
            <a:pPr eaLnBrk="1" hangingPunct="1">
              <a:buNone/>
            </a:pPr>
            <a:endParaRPr lang="en-US" sz="1200" dirty="0">
              <a:ea typeface="ＭＳ Ｐゴシック" charset="-128"/>
            </a:endParaRPr>
          </a:p>
          <a:p>
            <a:pPr eaLnBrk="1" hangingPunct="1"/>
            <a:r>
              <a:rPr lang="ja-JP" altLang="en-US" sz="2200" dirty="0">
                <a:ea typeface="ＭＳ Ｐゴシック" charset="-128"/>
              </a:rPr>
              <a:t>“</a:t>
            </a:r>
            <a:r>
              <a:rPr lang="en-US" altLang="ja-JP" sz="2200" dirty="0">
                <a:ea typeface="ＭＳ Ｐゴシック" charset="-128"/>
              </a:rPr>
              <a:t>LOS 402 LMOR</a:t>
            </a:r>
            <a:r>
              <a:rPr lang="ja-JP" altLang="en-US" sz="2200" dirty="0">
                <a:ea typeface="ＭＳ Ｐゴシック" charset="-128"/>
              </a:rPr>
              <a:t>”</a:t>
            </a:r>
            <a:endParaRPr lang="en-US" sz="2200" dirty="0">
              <a:ea typeface="ＭＳ Ｐゴシック" charset="-128"/>
            </a:endParaRPr>
          </a:p>
        </p:txBody>
      </p:sp>
      <p:pic>
        <p:nvPicPr>
          <p:cNvPr id="4915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30</a:t>
            </a:fld>
            <a:endParaRPr lang="en-US"/>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Dying Declaration</a:t>
            </a:r>
          </a:p>
        </p:txBody>
      </p:sp>
      <p:pic>
        <p:nvPicPr>
          <p:cNvPr id="5242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8" name="Rectangle 3"/>
          <p:cNvSpPr>
            <a:spLocks noGrp="1" noChangeArrowheads="1"/>
          </p:cNvSpPr>
          <p:nvPr>
            <p:ph idx="1"/>
          </p:nvPr>
        </p:nvSpPr>
        <p:spPr>
          <a:xfrm>
            <a:off x="533400" y="1600200"/>
            <a:ext cx="8229600" cy="3810000"/>
          </a:xfrm>
        </p:spPr>
        <p:txBody>
          <a:bodyPr>
            <a:noAutofit/>
          </a:bodyPr>
          <a:lstStyle/>
          <a:p>
            <a:pPr marL="112713" indent="-3175" eaLnBrk="1" fontAlgn="auto" hangingPunct="1">
              <a:spcAft>
                <a:spcPts val="0"/>
              </a:spcAft>
              <a:buNone/>
              <a:defRPr/>
            </a:pPr>
            <a:r>
              <a:rPr lang="en-US" sz="2200" dirty="0">
                <a:ea typeface="+mn-ea"/>
              </a:rPr>
              <a:t>While a witness to a bridge collapse case was dying of a unrelated stroke, he stated that he saw the circumstances of the incident and that defendant caused the bridge to collapse because defendant’s big rig ran into the support tower.</a:t>
            </a:r>
          </a:p>
          <a:p>
            <a:pPr marL="112713" indent="-3175" eaLnBrk="1" fontAlgn="auto" hangingPunct="1">
              <a:spcAft>
                <a:spcPts val="0"/>
              </a:spcAft>
              <a:buNone/>
              <a:defRPr/>
            </a:pPr>
            <a:endParaRPr lang="en-US" sz="2200" i="1" dirty="0">
              <a:ea typeface="+mn-ea"/>
            </a:endParaRPr>
          </a:p>
          <a:p>
            <a:pPr marL="112713" indent="-3175" eaLnBrk="1" fontAlgn="auto" hangingPunct="1">
              <a:spcAft>
                <a:spcPts val="0"/>
              </a:spcAft>
              <a:buNone/>
              <a:defRPr/>
            </a:pPr>
            <a:r>
              <a:rPr lang="en-US" sz="2200" i="1" dirty="0">
                <a:ea typeface="+mn-ea"/>
              </a:rPr>
              <a:t>Is the statement admissible?</a:t>
            </a:r>
          </a:p>
          <a:p>
            <a:pPr marL="365760" indent="-256032" eaLnBrk="1" fontAlgn="auto" hangingPunct="1">
              <a:spcAft>
                <a:spcPts val="0"/>
              </a:spcAft>
              <a:buFont typeface="Wingdings 3"/>
              <a:buChar char=""/>
              <a:defRPr/>
            </a:pPr>
            <a:endParaRPr lang="en-US" sz="2200" dirty="0">
              <a:ea typeface="+mn-ea"/>
            </a:endParaRPr>
          </a:p>
          <a:p>
            <a:pPr marL="365760" indent="-256032" eaLnBrk="1" fontAlgn="auto" hangingPunct="1">
              <a:spcAft>
                <a:spcPts val="0"/>
              </a:spcAft>
              <a:buFont typeface="Wingdings 3"/>
              <a:buChar char=""/>
              <a:defRPr/>
            </a:pPr>
            <a:endParaRPr lang="en-US" sz="2200" dirty="0">
              <a:ea typeface="+mn-ea"/>
            </a:endParaRPr>
          </a:p>
          <a:p>
            <a:pPr marL="365760" indent="-256032" eaLnBrk="1" fontAlgn="auto" hangingPunct="1">
              <a:spcAft>
                <a:spcPts val="0"/>
              </a:spcAft>
              <a:buFont typeface="Wingdings 3"/>
              <a:buNone/>
              <a:defRPr/>
            </a:pPr>
            <a:endParaRPr lang="en-US" sz="2200" dirty="0">
              <a:ea typeface="+mn-ea"/>
            </a:endParaRPr>
          </a:p>
          <a:p>
            <a:pPr marL="365760" lvl="1" indent="-256032" eaLnBrk="1" fontAlgn="auto" hangingPunct="1">
              <a:spcBef>
                <a:spcPts val="400"/>
              </a:spcBef>
              <a:spcAft>
                <a:spcPts val="0"/>
              </a:spcAft>
              <a:buSzPct val="68000"/>
              <a:buFont typeface="Wingdings 3"/>
              <a:buChar char=""/>
              <a:defRPr/>
            </a:pPr>
            <a:endParaRPr lang="en-US" sz="2200" dirty="0">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300</a:t>
            </a:fld>
            <a:endParaRPr lang="en-US" dirty="0"/>
          </a:p>
        </p:txBody>
      </p:sp>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Dying Declaration</a:t>
            </a:r>
          </a:p>
        </p:txBody>
      </p:sp>
      <p:pic>
        <p:nvPicPr>
          <p:cNvPr id="5242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8" name="Rectangle 3"/>
          <p:cNvSpPr>
            <a:spLocks noGrp="1" noChangeArrowheads="1"/>
          </p:cNvSpPr>
          <p:nvPr>
            <p:ph idx="1"/>
          </p:nvPr>
        </p:nvSpPr>
        <p:spPr>
          <a:xfrm>
            <a:off x="533400" y="1600200"/>
            <a:ext cx="8229600" cy="3810000"/>
          </a:xfrm>
        </p:spPr>
        <p:txBody>
          <a:bodyPr>
            <a:noAutofit/>
          </a:bodyPr>
          <a:lstStyle/>
          <a:p>
            <a:pPr marL="112713" indent="-3175" eaLnBrk="1" fontAlgn="auto" hangingPunct="1">
              <a:spcAft>
                <a:spcPts val="0"/>
              </a:spcAft>
              <a:buNone/>
              <a:defRPr/>
            </a:pPr>
            <a:r>
              <a:rPr lang="en-US" sz="2200" dirty="0">
                <a:ea typeface="+mn-ea"/>
              </a:rPr>
              <a:t>While a witness to a bridge collapse case was dying of a unrelated stroke, he stated that he saw the circumstances of the incident and that defendant caused the bridge to collapse because defendant’s big rig ran into the support tower.</a:t>
            </a:r>
          </a:p>
          <a:p>
            <a:pPr marL="112713" indent="-3175" eaLnBrk="1" fontAlgn="auto" hangingPunct="1">
              <a:spcAft>
                <a:spcPts val="0"/>
              </a:spcAft>
              <a:buNone/>
              <a:defRPr/>
            </a:pPr>
            <a:endParaRPr lang="en-US" sz="2200" i="1" dirty="0">
              <a:ea typeface="+mn-ea"/>
            </a:endParaRPr>
          </a:p>
          <a:p>
            <a:pPr marL="112713" indent="-3175" eaLnBrk="1" fontAlgn="auto" hangingPunct="1">
              <a:spcAft>
                <a:spcPts val="0"/>
              </a:spcAft>
              <a:buNone/>
              <a:defRPr/>
            </a:pPr>
            <a:r>
              <a:rPr lang="en-US" sz="2200" i="1" dirty="0">
                <a:ea typeface="+mn-ea"/>
              </a:rPr>
              <a:t>Is the statement admissible?</a:t>
            </a:r>
          </a:p>
          <a:p>
            <a:pPr eaLnBrk="1" hangingPunct="1">
              <a:buNone/>
            </a:pPr>
            <a:endParaRPr lang="en-US" sz="2200" b="1" u="sng" dirty="0">
              <a:ea typeface="ＭＳ Ｐゴシック" charset="-128"/>
            </a:endParaRPr>
          </a:p>
          <a:p>
            <a:pPr eaLnBrk="1" hangingPunct="1">
              <a:buNone/>
            </a:pPr>
            <a:r>
              <a:rPr lang="en-US" sz="2200" b="1" u="sng" dirty="0">
                <a:ea typeface="ＭＳ Ｐゴシック" charset="-128"/>
              </a:rPr>
              <a:t>Answer:</a:t>
            </a:r>
            <a:r>
              <a:rPr lang="en-US" sz="2200" b="1" dirty="0">
                <a:ea typeface="ＭＳ Ｐゴシック" charset="-128"/>
              </a:rPr>
              <a:t> </a:t>
            </a:r>
            <a:r>
              <a:rPr lang="en-US" sz="2200" dirty="0">
                <a:ea typeface="ＭＳ Ｐゴシック" charset="-128"/>
              </a:rPr>
              <a:t>No. </a:t>
            </a:r>
          </a:p>
          <a:p>
            <a:pPr eaLnBrk="1" hangingPunct="1"/>
            <a:r>
              <a:rPr lang="en-US" sz="2200" dirty="0">
                <a:ea typeface="ＭＳ Ｐゴシック" charset="-128"/>
              </a:rPr>
              <a:t>The statement did not relate to the cause and circumstances of his </a:t>
            </a:r>
            <a:r>
              <a:rPr lang="en-US" sz="2200" u="sng" dirty="0">
                <a:ea typeface="ＭＳ Ｐゴシック" charset="-128"/>
              </a:rPr>
              <a:t>own</a:t>
            </a:r>
            <a:r>
              <a:rPr lang="en-US" sz="2200" dirty="0">
                <a:ea typeface="ＭＳ Ｐゴシック" charset="-128"/>
              </a:rPr>
              <a:t> death</a:t>
            </a:r>
          </a:p>
          <a:p>
            <a:pPr marL="112713" indent="-3175" eaLnBrk="1" fontAlgn="auto" hangingPunct="1">
              <a:spcAft>
                <a:spcPts val="0"/>
              </a:spcAft>
              <a:buNone/>
              <a:defRPr/>
            </a:pPr>
            <a:endParaRPr lang="en-US" sz="2200" i="1" dirty="0">
              <a:ea typeface="+mn-ea"/>
            </a:endParaRPr>
          </a:p>
          <a:p>
            <a:pPr marL="365760" indent="-256032" eaLnBrk="1" fontAlgn="auto" hangingPunct="1">
              <a:spcAft>
                <a:spcPts val="0"/>
              </a:spcAft>
              <a:buFont typeface="Wingdings 3"/>
              <a:buChar char=""/>
              <a:defRPr/>
            </a:pPr>
            <a:endParaRPr lang="en-US" sz="2200" dirty="0">
              <a:ea typeface="+mn-ea"/>
            </a:endParaRPr>
          </a:p>
          <a:p>
            <a:pPr marL="365760" indent="-256032" eaLnBrk="1" fontAlgn="auto" hangingPunct="1">
              <a:spcAft>
                <a:spcPts val="0"/>
              </a:spcAft>
              <a:buFont typeface="Wingdings 3"/>
              <a:buChar char=""/>
              <a:defRPr/>
            </a:pPr>
            <a:endParaRPr lang="en-US" sz="2200" dirty="0">
              <a:ea typeface="+mn-ea"/>
            </a:endParaRPr>
          </a:p>
          <a:p>
            <a:pPr marL="365760" indent="-256032" eaLnBrk="1" fontAlgn="auto" hangingPunct="1">
              <a:spcAft>
                <a:spcPts val="0"/>
              </a:spcAft>
              <a:buFont typeface="Wingdings 3"/>
              <a:buNone/>
              <a:defRPr/>
            </a:pPr>
            <a:endParaRPr lang="en-US" sz="2200" dirty="0">
              <a:ea typeface="+mn-ea"/>
            </a:endParaRPr>
          </a:p>
          <a:p>
            <a:pPr marL="365760" lvl="1" indent="-256032" eaLnBrk="1" fontAlgn="auto" hangingPunct="1">
              <a:spcBef>
                <a:spcPts val="400"/>
              </a:spcBef>
              <a:spcAft>
                <a:spcPts val="0"/>
              </a:spcAft>
              <a:buSzPct val="68000"/>
              <a:buFont typeface="Wingdings 3"/>
              <a:buChar char=""/>
              <a:defRPr/>
            </a:pPr>
            <a:endParaRPr lang="en-US" sz="2200" dirty="0">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301</a:t>
            </a:fld>
            <a:endParaRPr lang="en-US" dirty="0"/>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8386"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Part 11:  </a:t>
            </a:r>
            <a:br>
              <a:rPr lang="en-US" sz="5000" dirty="0">
                <a:solidFill>
                  <a:schemeClr val="bg1"/>
                </a:solidFill>
                <a:ea typeface="+mj-ea"/>
              </a:rPr>
            </a:br>
            <a:r>
              <a:rPr lang="en-US" sz="5000" dirty="0">
                <a:solidFill>
                  <a:schemeClr val="bg1"/>
                </a:solidFill>
                <a:ea typeface="+mj-ea"/>
              </a:rPr>
              <a:t>Exclusions and Limitations</a:t>
            </a:r>
          </a:p>
        </p:txBody>
      </p:sp>
      <p:pic>
        <p:nvPicPr>
          <p:cNvPr id="528388"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302</a:t>
            </a:fld>
            <a:endParaRPr lang="en-US"/>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Exclusions And Limitations</a:t>
            </a:r>
            <a:br>
              <a:rPr lang="en-US" sz="3500" dirty="0">
                <a:solidFill>
                  <a:schemeClr val="bg1"/>
                </a:solidFill>
                <a:ea typeface="+mj-ea"/>
              </a:rPr>
            </a:br>
            <a:r>
              <a:rPr lang="en-US" sz="2000" dirty="0">
                <a:solidFill>
                  <a:schemeClr val="bg1"/>
                </a:solidFill>
                <a:ea typeface="+mj-ea"/>
              </a:rPr>
              <a:t>Summary</a:t>
            </a:r>
          </a:p>
        </p:txBody>
      </p:sp>
      <p:pic>
        <p:nvPicPr>
          <p:cNvPr id="5304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30438" name="Rectangle 3"/>
          <p:cNvSpPr>
            <a:spLocks noGrp="1" noChangeArrowheads="1"/>
          </p:cNvSpPr>
          <p:nvPr>
            <p:ph idx="1"/>
          </p:nvPr>
        </p:nvSpPr>
        <p:spPr>
          <a:xfrm>
            <a:off x="533400" y="2057400"/>
            <a:ext cx="8382000" cy="2862263"/>
          </a:xfrm>
        </p:spPr>
        <p:txBody>
          <a:bodyPr/>
          <a:lstStyle/>
          <a:p>
            <a:pPr eaLnBrk="1" hangingPunct="1">
              <a:lnSpc>
                <a:spcPct val="150000"/>
              </a:lnSpc>
            </a:pPr>
            <a:r>
              <a:rPr lang="en-US" sz="2200" dirty="0">
                <a:ea typeface="ＭＳ Ｐゴシック" charset="-128"/>
              </a:rPr>
              <a:t>(1) PRIVILEGES</a:t>
            </a:r>
          </a:p>
          <a:p>
            <a:pPr eaLnBrk="1" hangingPunct="1">
              <a:lnSpc>
                <a:spcPct val="150000"/>
              </a:lnSpc>
            </a:pPr>
            <a:r>
              <a:rPr lang="en-US" sz="2200" dirty="0">
                <a:ea typeface="ＭＳ Ｐゴシック" charset="-128"/>
              </a:rPr>
              <a:t>(2) ATTORNEY WORK PRODUCT DOCTRINE CCP 2018</a:t>
            </a:r>
          </a:p>
          <a:p>
            <a:pPr eaLnBrk="1" hangingPunct="1">
              <a:lnSpc>
                <a:spcPct val="150000"/>
              </a:lnSpc>
            </a:pPr>
            <a:r>
              <a:rPr lang="en-US" sz="2200" dirty="0">
                <a:ea typeface="ＭＳ Ｐゴシック" charset="-128"/>
              </a:rPr>
              <a:t>(3) RIGHT OF PRIVACY Cal. Const. Art. I, § 1.</a:t>
            </a:r>
          </a:p>
          <a:p>
            <a:pPr eaLnBrk="1" hangingPunct="1">
              <a:lnSpc>
                <a:spcPct val="150000"/>
              </a:lnSpc>
            </a:pPr>
            <a:r>
              <a:rPr lang="en-US" sz="2200" dirty="0">
                <a:ea typeface="ＭＳ Ｐゴシック" charset="-128"/>
              </a:rPr>
              <a:t>(4) OTHER PUBLIC POLICY EXCLUSIONS AND LIMITATIONS</a:t>
            </a:r>
          </a:p>
          <a:p>
            <a:pPr eaLnBrk="1" hangingPunct="1">
              <a:lnSpc>
                <a:spcPct val="150000"/>
              </a:lnSpc>
            </a:pPr>
            <a:r>
              <a:rPr lang="en-US" sz="2200" dirty="0">
                <a:ea typeface="ＭＳ Ｐゴシック" charset="-128"/>
              </a:rPr>
              <a:t>(5) PROBITY (Honor – Virtue) LIMITATIONS</a:t>
            </a:r>
          </a:p>
          <a:p>
            <a:pPr eaLnBrk="1" hangingPunct="1">
              <a:lnSpc>
                <a:spcPct val="150000"/>
              </a:lnSpc>
            </a:pPr>
            <a:r>
              <a:rPr lang="en-US" sz="2200" dirty="0">
                <a:ea typeface="ＭＳ Ｐゴシック" charset="-128"/>
              </a:rPr>
              <a:t>(6) PAROL EVIDENCE RULE </a:t>
            </a: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303</a:t>
            </a:fld>
            <a:endParaRPr lang="en-US" dirty="0"/>
          </a:p>
        </p:txBody>
      </p:sp>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Exclusions And Limitations</a:t>
            </a:r>
            <a:br>
              <a:rPr lang="en-US" sz="3500" dirty="0">
                <a:solidFill>
                  <a:schemeClr val="bg1"/>
                </a:solidFill>
                <a:ea typeface="+mj-ea"/>
              </a:rPr>
            </a:br>
            <a:r>
              <a:rPr lang="en-US" sz="2000" dirty="0">
                <a:solidFill>
                  <a:schemeClr val="bg1"/>
                </a:solidFill>
                <a:ea typeface="+mj-ea"/>
              </a:rPr>
              <a:t>Summary</a:t>
            </a:r>
          </a:p>
        </p:txBody>
      </p:sp>
      <p:pic>
        <p:nvPicPr>
          <p:cNvPr id="5324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32486" name="Rectangle 3"/>
          <p:cNvSpPr>
            <a:spLocks noGrp="1" noChangeArrowheads="1"/>
          </p:cNvSpPr>
          <p:nvPr>
            <p:ph idx="1"/>
          </p:nvPr>
        </p:nvSpPr>
        <p:spPr>
          <a:xfrm>
            <a:off x="533400" y="2057400"/>
            <a:ext cx="8229600" cy="2862263"/>
          </a:xfrm>
        </p:spPr>
        <p:txBody>
          <a:bodyPr/>
          <a:lstStyle/>
          <a:p>
            <a:pPr eaLnBrk="1" hangingPunct="1">
              <a:lnSpc>
                <a:spcPct val="80000"/>
              </a:lnSpc>
              <a:buFont typeface="Wingdings" pitchFamily="2" charset="2"/>
              <a:buNone/>
            </a:pPr>
            <a:r>
              <a:rPr lang="en-US" sz="2400" dirty="0">
                <a:ea typeface="ＭＳ Ｐゴシック" charset="-128"/>
              </a:rPr>
              <a:t>(1) PRIVILEGES</a:t>
            </a:r>
          </a:p>
          <a:p>
            <a:pPr lvl="1" eaLnBrk="1" hangingPunct="1">
              <a:lnSpc>
                <a:spcPct val="150000"/>
              </a:lnSpc>
            </a:pPr>
            <a:r>
              <a:rPr lang="en-US" sz="2000" dirty="0">
                <a:ea typeface="ＭＳ Ｐゴシック" charset="-128"/>
              </a:rPr>
              <a:t>Attorney-Client   </a:t>
            </a:r>
            <a:r>
              <a:rPr lang="en-US" sz="2000" dirty="0" err="1">
                <a:ea typeface="ＭＳ Ｐゴシック" charset="-128"/>
              </a:rPr>
              <a:t>Ev</a:t>
            </a:r>
            <a:r>
              <a:rPr lang="en-US" sz="2000" dirty="0">
                <a:ea typeface="ＭＳ Ｐゴシック" charset="-128"/>
              </a:rPr>
              <a:t>. C. 954		</a:t>
            </a:r>
          </a:p>
          <a:p>
            <a:pPr lvl="1" eaLnBrk="1" hangingPunct="1">
              <a:lnSpc>
                <a:spcPct val="150000"/>
              </a:lnSpc>
            </a:pPr>
            <a:r>
              <a:rPr lang="en-US" sz="2000" dirty="0">
                <a:ea typeface="ＭＳ Ｐゴシック" charset="-128"/>
              </a:rPr>
              <a:t>Physician-Patient </a:t>
            </a:r>
            <a:r>
              <a:rPr lang="en-US" sz="2000" dirty="0" err="1">
                <a:ea typeface="ＭＳ Ｐゴシック" charset="-128"/>
              </a:rPr>
              <a:t>Ev</a:t>
            </a:r>
            <a:r>
              <a:rPr lang="en-US" sz="2000" dirty="0">
                <a:ea typeface="ＭＳ Ｐゴシック" charset="-128"/>
              </a:rPr>
              <a:t>. C. 994 – 998 --waived if physical injury</a:t>
            </a:r>
          </a:p>
          <a:p>
            <a:pPr lvl="1" eaLnBrk="1" hangingPunct="1">
              <a:lnSpc>
                <a:spcPct val="150000"/>
              </a:lnSpc>
            </a:pPr>
            <a:r>
              <a:rPr lang="en-US" sz="2000" dirty="0">
                <a:ea typeface="ＭＳ Ｐゴシック" charset="-128"/>
              </a:rPr>
              <a:t>Psychologist-Patient </a:t>
            </a:r>
            <a:r>
              <a:rPr lang="en-US" sz="2000" dirty="0" err="1">
                <a:ea typeface="ＭＳ Ｐゴシック" charset="-128"/>
              </a:rPr>
              <a:t>Ev</a:t>
            </a:r>
            <a:r>
              <a:rPr lang="en-US" sz="2000" dirty="0">
                <a:ea typeface="ＭＳ Ｐゴシック" charset="-128"/>
              </a:rPr>
              <a:t>. C. 1014 --waived if emotional injury</a:t>
            </a:r>
          </a:p>
          <a:p>
            <a:pPr lvl="1" eaLnBrk="1" hangingPunct="1">
              <a:lnSpc>
                <a:spcPct val="150000"/>
              </a:lnSpc>
            </a:pPr>
            <a:r>
              <a:rPr lang="en-US" sz="2000" dirty="0">
                <a:ea typeface="ＭＳ Ｐゴシック" charset="-128"/>
              </a:rPr>
              <a:t>Clergy-Penitent </a:t>
            </a:r>
            <a:r>
              <a:rPr lang="en-US" sz="2000" dirty="0" err="1">
                <a:ea typeface="ＭＳ Ｐゴシック" charset="-128"/>
              </a:rPr>
              <a:t>Ev</a:t>
            </a:r>
            <a:r>
              <a:rPr lang="en-US" sz="2000" dirty="0">
                <a:ea typeface="ＭＳ Ｐゴシック" charset="-128"/>
              </a:rPr>
              <a:t>. C. 1033</a:t>
            </a: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lvl="1"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304</a:t>
            </a:fld>
            <a:endParaRPr lang="en-US"/>
          </a:p>
        </p:txBody>
      </p:sp>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Privileges</a:t>
            </a:r>
            <a:br>
              <a:rPr lang="en-US" sz="3500" dirty="0">
                <a:solidFill>
                  <a:schemeClr val="bg1"/>
                </a:solidFill>
                <a:ea typeface="+mj-ea"/>
              </a:rPr>
            </a:br>
            <a:r>
              <a:rPr lang="en-US" sz="2000" dirty="0">
                <a:solidFill>
                  <a:schemeClr val="bg1"/>
                </a:solidFill>
                <a:ea typeface="+mj-ea"/>
              </a:rPr>
              <a:t>Summary</a:t>
            </a:r>
          </a:p>
        </p:txBody>
      </p:sp>
      <p:pic>
        <p:nvPicPr>
          <p:cNvPr id="5345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34534" name="Rectangle 3"/>
          <p:cNvSpPr>
            <a:spLocks noGrp="1" noChangeArrowheads="1"/>
          </p:cNvSpPr>
          <p:nvPr>
            <p:ph idx="1"/>
          </p:nvPr>
        </p:nvSpPr>
        <p:spPr>
          <a:xfrm>
            <a:off x="533400" y="2057400"/>
            <a:ext cx="8229600" cy="2862263"/>
          </a:xfrm>
        </p:spPr>
        <p:txBody>
          <a:bodyPr/>
          <a:lstStyle/>
          <a:p>
            <a:pPr marL="566738" indent="-457200" eaLnBrk="1" hangingPunct="1">
              <a:lnSpc>
                <a:spcPct val="80000"/>
              </a:lnSpc>
              <a:buNone/>
            </a:pPr>
            <a:r>
              <a:rPr lang="en-US" sz="2400" dirty="0">
                <a:ea typeface="ＭＳ Ｐゴシック" charset="-128"/>
              </a:rPr>
              <a:t>(1) PRIVILEGES</a:t>
            </a:r>
          </a:p>
          <a:p>
            <a:pPr lvl="1" eaLnBrk="1" hangingPunct="1">
              <a:lnSpc>
                <a:spcPct val="150000"/>
              </a:lnSpc>
            </a:pPr>
            <a:r>
              <a:rPr lang="en-US" sz="2000" dirty="0">
                <a:ea typeface="ＭＳ Ｐゴシック" charset="-128"/>
              </a:rPr>
              <a:t>Victim-Counselor </a:t>
            </a:r>
            <a:r>
              <a:rPr lang="en-US" sz="2000" dirty="0" err="1">
                <a:ea typeface="ＭＳ Ｐゴシック" charset="-128"/>
              </a:rPr>
              <a:t>Ev</a:t>
            </a:r>
            <a:r>
              <a:rPr lang="en-US" sz="2000" dirty="0">
                <a:ea typeface="ＭＳ Ｐゴシック" charset="-128"/>
              </a:rPr>
              <a:t>. C. 1035.2, 1037.8 --waived if issues in evidence</a:t>
            </a:r>
          </a:p>
          <a:p>
            <a:pPr lvl="1" eaLnBrk="1" hangingPunct="1">
              <a:lnSpc>
                <a:spcPct val="150000"/>
              </a:lnSpc>
            </a:pPr>
            <a:r>
              <a:rPr lang="en-US" sz="2000" dirty="0">
                <a:ea typeface="ＭＳ Ｐゴシック" charset="-128"/>
              </a:rPr>
              <a:t>Peace Officer Personal Records </a:t>
            </a:r>
            <a:r>
              <a:rPr lang="en-US" sz="2000" dirty="0" err="1">
                <a:ea typeface="ＭＳ Ｐゴシック" charset="-128"/>
              </a:rPr>
              <a:t>Ev</a:t>
            </a:r>
            <a:r>
              <a:rPr lang="en-US" sz="2000" dirty="0">
                <a:ea typeface="ＭＳ Ｐゴシック" charset="-128"/>
              </a:rPr>
              <a:t>. C. 1043, 1046</a:t>
            </a:r>
          </a:p>
          <a:p>
            <a:pPr lvl="1" eaLnBrk="1" hangingPunct="1">
              <a:lnSpc>
                <a:spcPct val="150000"/>
              </a:lnSpc>
            </a:pPr>
            <a:r>
              <a:rPr lang="en-US" sz="2000" dirty="0">
                <a:ea typeface="ＭＳ Ｐゴシック" charset="-128"/>
              </a:rPr>
              <a:t>Marital Privileges </a:t>
            </a:r>
            <a:r>
              <a:rPr lang="en-US" sz="2000" dirty="0" err="1">
                <a:ea typeface="ＭＳ Ｐゴシック" charset="-128"/>
              </a:rPr>
              <a:t>Ev</a:t>
            </a:r>
            <a:r>
              <a:rPr lang="en-US" sz="2000" dirty="0">
                <a:ea typeface="ＭＳ Ｐゴシック" charset="-128"/>
              </a:rPr>
              <a:t>. C. 970, 971, 980</a:t>
            </a:r>
          </a:p>
          <a:p>
            <a:pPr lvl="1" eaLnBrk="1" hangingPunct="1">
              <a:lnSpc>
                <a:spcPct val="150000"/>
              </a:lnSpc>
            </a:pPr>
            <a:r>
              <a:rPr lang="en-US" sz="2000" dirty="0">
                <a:ea typeface="ＭＳ Ｐゴシック" charset="-128"/>
              </a:rPr>
              <a:t>Self-Incrimination </a:t>
            </a:r>
            <a:r>
              <a:rPr lang="en-US" sz="2000" dirty="0" err="1">
                <a:ea typeface="ＭＳ Ｐゴシック" charset="-128"/>
              </a:rPr>
              <a:t>Ev</a:t>
            </a:r>
            <a:r>
              <a:rPr lang="en-US" sz="2000" dirty="0">
                <a:ea typeface="ＭＳ Ｐゴシック" charset="-128"/>
              </a:rPr>
              <a:t>. C. 940</a:t>
            </a:r>
          </a:p>
          <a:p>
            <a:pPr marL="566738" indent="-457200" eaLnBrk="1" hangingPunct="1"/>
            <a:endParaRPr lang="en-US" sz="2200" dirty="0">
              <a:ea typeface="ＭＳ Ｐゴシック" charset="-128"/>
            </a:endParaRPr>
          </a:p>
          <a:p>
            <a:pPr marL="566738" indent="-457200" eaLnBrk="1" hangingPunct="1">
              <a:buFont typeface="Wingdings 3" pitchFamily="18" charset="2"/>
              <a:buNone/>
            </a:pPr>
            <a:endParaRPr lang="en-US" sz="2200" dirty="0">
              <a:ea typeface="ＭＳ Ｐゴシック" charset="-128"/>
            </a:endParaRPr>
          </a:p>
          <a:p>
            <a:pPr lvl="1"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305</a:t>
            </a:fld>
            <a:endParaRPr lang="en-US" dirty="0"/>
          </a:p>
        </p:txBody>
      </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Privileges</a:t>
            </a:r>
            <a:br>
              <a:rPr lang="en-US" sz="3500" dirty="0">
                <a:solidFill>
                  <a:schemeClr val="bg1"/>
                </a:solidFill>
                <a:ea typeface="+mj-ea"/>
              </a:rPr>
            </a:br>
            <a:r>
              <a:rPr lang="en-US" sz="2000" dirty="0">
                <a:solidFill>
                  <a:schemeClr val="bg1"/>
                </a:solidFill>
                <a:ea typeface="+mj-ea"/>
              </a:rPr>
              <a:t>Summary</a:t>
            </a:r>
          </a:p>
        </p:txBody>
      </p:sp>
      <p:pic>
        <p:nvPicPr>
          <p:cNvPr id="5365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36582" name="Rectangle 3"/>
          <p:cNvSpPr>
            <a:spLocks noGrp="1" noChangeArrowheads="1"/>
          </p:cNvSpPr>
          <p:nvPr>
            <p:ph idx="1"/>
          </p:nvPr>
        </p:nvSpPr>
        <p:spPr>
          <a:xfrm>
            <a:off x="533400" y="2057400"/>
            <a:ext cx="8229600" cy="2862263"/>
          </a:xfrm>
        </p:spPr>
        <p:txBody>
          <a:bodyPr/>
          <a:lstStyle/>
          <a:p>
            <a:pPr eaLnBrk="1" hangingPunct="1">
              <a:lnSpc>
                <a:spcPct val="80000"/>
              </a:lnSpc>
              <a:buFont typeface="Wingdings" pitchFamily="2" charset="2"/>
              <a:buNone/>
            </a:pPr>
            <a:r>
              <a:rPr lang="en-US" sz="2400" dirty="0">
                <a:ea typeface="ＭＳ Ｐゴシック" charset="-128"/>
              </a:rPr>
              <a:t>(1) PRIVILEGES</a:t>
            </a:r>
          </a:p>
          <a:p>
            <a:pPr lvl="1" eaLnBrk="1" hangingPunct="1">
              <a:lnSpc>
                <a:spcPct val="150000"/>
              </a:lnSpc>
            </a:pPr>
            <a:r>
              <a:rPr lang="en-US" sz="2000" dirty="0">
                <a:ea typeface="ＭＳ Ｐゴシック" charset="-128"/>
              </a:rPr>
              <a:t>Official Information </a:t>
            </a:r>
            <a:r>
              <a:rPr lang="en-US" sz="2000" dirty="0" err="1">
                <a:ea typeface="ＭＳ Ｐゴシック" charset="-128"/>
              </a:rPr>
              <a:t>Ev</a:t>
            </a:r>
            <a:r>
              <a:rPr lang="en-US" sz="2000" dirty="0">
                <a:ea typeface="ＭＳ Ｐゴシック" charset="-128"/>
              </a:rPr>
              <a:t>. C. 1040(b)</a:t>
            </a:r>
          </a:p>
          <a:p>
            <a:pPr lvl="1" eaLnBrk="1" hangingPunct="1">
              <a:lnSpc>
                <a:spcPct val="150000"/>
              </a:lnSpc>
            </a:pPr>
            <a:r>
              <a:rPr lang="en-US" sz="2000" dirty="0">
                <a:ea typeface="ＭＳ Ｐゴシック" charset="-128"/>
              </a:rPr>
              <a:t>Journalists</a:t>
            </a:r>
            <a:r>
              <a:rPr lang="ja-JP" altLang="en-US" sz="2000" dirty="0">
                <a:ea typeface="ＭＳ Ｐゴシック" charset="-128"/>
              </a:rPr>
              <a:t>’</a:t>
            </a:r>
            <a:r>
              <a:rPr lang="en-US" altLang="ja-JP" sz="2000" dirty="0">
                <a:ea typeface="ＭＳ Ｐゴシック" charset="-128"/>
              </a:rPr>
              <a:t> Sources </a:t>
            </a:r>
            <a:r>
              <a:rPr lang="en-US" altLang="ja-JP" sz="2000" dirty="0" err="1">
                <a:ea typeface="ＭＳ Ｐゴシック" charset="-128"/>
              </a:rPr>
              <a:t>Ev</a:t>
            </a:r>
            <a:r>
              <a:rPr lang="en-US" altLang="ja-JP" sz="2000" dirty="0">
                <a:ea typeface="ＭＳ Ｐゴシック" charset="-128"/>
              </a:rPr>
              <a:t>. C. 1070 </a:t>
            </a:r>
          </a:p>
          <a:p>
            <a:pPr lvl="1" eaLnBrk="1" hangingPunct="1">
              <a:lnSpc>
                <a:spcPct val="150000"/>
              </a:lnSpc>
            </a:pPr>
            <a:r>
              <a:rPr lang="en-US" sz="2000" dirty="0">
                <a:ea typeface="ＭＳ Ｐゴシック" charset="-128"/>
              </a:rPr>
              <a:t>Tax Return Rev. &amp; Tax. C. 19542</a:t>
            </a:r>
          </a:p>
          <a:p>
            <a:pPr lvl="1" eaLnBrk="1" hangingPunct="1">
              <a:lnSpc>
                <a:spcPct val="150000"/>
              </a:lnSpc>
            </a:pPr>
            <a:r>
              <a:rPr lang="en-US" sz="2000" dirty="0">
                <a:ea typeface="ＭＳ Ｐゴシック" charset="-128"/>
              </a:rPr>
              <a:t>Political Vote </a:t>
            </a:r>
            <a:r>
              <a:rPr lang="en-US" sz="2000" dirty="0" err="1">
                <a:ea typeface="ＭＳ Ｐゴシック" charset="-128"/>
              </a:rPr>
              <a:t>Ev</a:t>
            </a:r>
            <a:r>
              <a:rPr lang="en-US" sz="2000" dirty="0">
                <a:ea typeface="ＭＳ Ｐゴシック" charset="-128"/>
              </a:rPr>
              <a:t>. C. 1050</a:t>
            </a:r>
          </a:p>
          <a:p>
            <a:pPr lvl="1" eaLnBrk="1" hangingPunct="1">
              <a:lnSpc>
                <a:spcPct val="150000"/>
              </a:lnSpc>
            </a:pPr>
            <a:r>
              <a:rPr lang="en-US" sz="2000" dirty="0">
                <a:ea typeface="ＭＳ Ｐゴシック" charset="-128"/>
              </a:rPr>
              <a:t>Trade Secrets </a:t>
            </a:r>
            <a:r>
              <a:rPr lang="en-US" sz="2000" dirty="0" err="1">
                <a:ea typeface="ＭＳ Ｐゴシック" charset="-128"/>
              </a:rPr>
              <a:t>Ev</a:t>
            </a:r>
            <a:r>
              <a:rPr lang="en-US" sz="2000" dirty="0">
                <a:ea typeface="ＭＳ Ｐゴシック" charset="-128"/>
              </a:rPr>
              <a:t>. C. 1060</a:t>
            </a:r>
          </a:p>
          <a:p>
            <a:pPr eaLnBrk="1" hangingPunct="1"/>
            <a:endParaRPr lang="en-US" sz="2200" dirty="0">
              <a:ea typeface="ＭＳ Ｐゴシック" charset="-128"/>
            </a:endParaRPr>
          </a:p>
          <a:p>
            <a:pPr eaLnBrk="1" hangingPunct="1">
              <a:buFont typeface="Wingdings 3" pitchFamily="18" charset="2"/>
              <a:buNone/>
            </a:pPr>
            <a:endParaRPr lang="en-US" sz="2200" dirty="0">
              <a:ea typeface="ＭＳ Ｐゴシック" charset="-128"/>
            </a:endParaRPr>
          </a:p>
          <a:p>
            <a:pPr lvl="1" eaLnBrk="1" hangingPunct="1">
              <a:spcBef>
                <a:spcPts val="400"/>
              </a:spcBef>
              <a:buSzPct val="68000"/>
              <a:buFont typeface="Wingdings 3" pitchFamily="18" charset="2"/>
              <a:buChar char=""/>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306</a:t>
            </a:fld>
            <a:endParaRPr lang="en-US" dirty="0"/>
          </a:p>
        </p:txBody>
      </p:sp>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Privileges</a:t>
            </a:r>
          </a:p>
        </p:txBody>
      </p:sp>
      <p:pic>
        <p:nvPicPr>
          <p:cNvPr id="538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38630" name="Content Placeholder 12"/>
          <p:cNvSpPr>
            <a:spLocks noGrp="1"/>
          </p:cNvSpPr>
          <p:nvPr>
            <p:ph idx="1"/>
          </p:nvPr>
        </p:nvSpPr>
        <p:spPr>
          <a:xfrm>
            <a:off x="457200" y="1905000"/>
            <a:ext cx="8229600" cy="4525963"/>
          </a:xfrm>
        </p:spPr>
        <p:txBody>
          <a:bodyPr/>
          <a:lstStyle/>
          <a:p>
            <a:pPr eaLnBrk="1" hangingPunct="1">
              <a:buNone/>
            </a:pPr>
            <a:r>
              <a:rPr lang="en-US" altLang="ja-JP" sz="2200" dirty="0">
                <a:ea typeface="ＭＳ Ｐゴシック" charset="-128"/>
              </a:rPr>
              <a:t>Opposing counsel asks your client: </a:t>
            </a:r>
            <a:r>
              <a:rPr lang="ja-JP" altLang="en-US" sz="2200">
                <a:ea typeface="ＭＳ Ｐゴシック" charset="-128"/>
              </a:rPr>
              <a:t>“</a:t>
            </a:r>
            <a:r>
              <a:rPr lang="en-US" altLang="ja-JP" sz="2200" dirty="0">
                <a:ea typeface="ＭＳ Ｐゴシック" charset="-128"/>
              </a:rPr>
              <a:t>Did your attorney tell you how to answer this question?</a:t>
            </a:r>
            <a:r>
              <a:rPr lang="ja-JP" altLang="en-US" sz="2200">
                <a:ea typeface="ＭＳ Ｐゴシック" charset="-128"/>
              </a:rPr>
              <a:t>”</a:t>
            </a:r>
            <a:endParaRPr lang="en-US" altLang="ja-JP" sz="2200" dirty="0">
              <a:ea typeface="ＭＳ Ｐゴシック" charset="-128"/>
            </a:endParaRPr>
          </a:p>
          <a:p>
            <a:pPr eaLnBrk="1" hangingPunct="1">
              <a:buNone/>
            </a:pPr>
            <a:endParaRPr lang="en-US" dirty="0">
              <a:ea typeface="ＭＳ Ｐゴシック" charset="-128"/>
            </a:endParaRPr>
          </a:p>
          <a:p>
            <a:pPr eaLnBrk="1" hangingPunct="1">
              <a:buNone/>
            </a:pPr>
            <a:r>
              <a:rPr lang="en-US" sz="2200" i="1" dirty="0">
                <a:ea typeface="ＭＳ Ｐゴシック" charset="-128"/>
              </a:rPr>
              <a:t>What is the appropriate objection?</a:t>
            </a:r>
          </a:p>
          <a:p>
            <a:pPr eaLnBrk="1" hangingPunct="1">
              <a:buNone/>
            </a:pPr>
            <a:endParaRPr lang="en-US" sz="2200" i="1"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307</a:t>
            </a:fld>
            <a:endParaRPr lang="en-US"/>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Privileges</a:t>
            </a:r>
          </a:p>
        </p:txBody>
      </p:sp>
      <p:pic>
        <p:nvPicPr>
          <p:cNvPr id="538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38630" name="Content Placeholder 12"/>
          <p:cNvSpPr>
            <a:spLocks noGrp="1"/>
          </p:cNvSpPr>
          <p:nvPr>
            <p:ph idx="1"/>
          </p:nvPr>
        </p:nvSpPr>
        <p:spPr>
          <a:xfrm>
            <a:off x="457200" y="1905000"/>
            <a:ext cx="8229600" cy="4525963"/>
          </a:xfrm>
        </p:spPr>
        <p:txBody>
          <a:bodyPr/>
          <a:lstStyle/>
          <a:p>
            <a:pPr eaLnBrk="1" hangingPunct="1">
              <a:buNone/>
            </a:pPr>
            <a:r>
              <a:rPr lang="en-US" altLang="ja-JP" sz="2200" dirty="0">
                <a:ea typeface="ＭＳ Ｐゴシック" charset="-128"/>
              </a:rPr>
              <a:t>Opposing counsel asks your client: </a:t>
            </a:r>
            <a:r>
              <a:rPr lang="ja-JP" altLang="en-US" sz="2200">
                <a:ea typeface="ＭＳ Ｐゴシック" charset="-128"/>
              </a:rPr>
              <a:t>“</a:t>
            </a:r>
            <a:r>
              <a:rPr lang="en-US" altLang="ja-JP" sz="2200" dirty="0">
                <a:ea typeface="ＭＳ Ｐゴシック" charset="-128"/>
              </a:rPr>
              <a:t>Did your attorney tell you how to answer this question?</a:t>
            </a:r>
            <a:r>
              <a:rPr lang="ja-JP" altLang="en-US" sz="2200">
                <a:ea typeface="ＭＳ Ｐゴシック" charset="-128"/>
              </a:rPr>
              <a:t>”</a:t>
            </a:r>
            <a:endParaRPr lang="en-US" altLang="ja-JP" sz="2200" dirty="0">
              <a:ea typeface="ＭＳ Ｐゴシック" charset="-128"/>
            </a:endParaRPr>
          </a:p>
          <a:p>
            <a:pPr eaLnBrk="1" hangingPunct="1">
              <a:buNone/>
            </a:pPr>
            <a:endParaRPr lang="en-US" dirty="0">
              <a:ea typeface="ＭＳ Ｐゴシック" charset="-128"/>
            </a:endParaRPr>
          </a:p>
          <a:p>
            <a:pPr eaLnBrk="1" hangingPunct="1">
              <a:buNone/>
            </a:pPr>
            <a:r>
              <a:rPr lang="en-US" sz="2200" i="1" dirty="0">
                <a:ea typeface="ＭＳ Ｐゴシック" charset="-128"/>
              </a:rPr>
              <a:t>What is the appropriate objection?</a:t>
            </a:r>
          </a:p>
          <a:p>
            <a:pPr eaLnBrk="1" hangingPunct="1">
              <a:buNone/>
            </a:pPr>
            <a:endParaRPr lang="en-US" sz="2200" i="1" dirty="0">
              <a:ea typeface="ＭＳ Ｐゴシック" charset="-128"/>
            </a:endParaRPr>
          </a:p>
          <a:p>
            <a:pPr eaLnBrk="1" hangingPunct="1">
              <a:buNone/>
            </a:pPr>
            <a:r>
              <a:rPr lang="en-US" sz="2200" b="1" u="sng" dirty="0">
                <a:ea typeface="ＭＳ Ｐゴシック" charset="-128"/>
              </a:rPr>
              <a:t>Answer:</a:t>
            </a:r>
            <a:r>
              <a:rPr lang="en-US" sz="2200" dirty="0">
                <a:ea typeface="ＭＳ Ｐゴシック" charset="-128"/>
              </a:rPr>
              <a:t> “Objection: Attorney-Client Privilege </a:t>
            </a:r>
            <a:r>
              <a:rPr lang="en-US" sz="2200" dirty="0" err="1">
                <a:ea typeface="ＭＳ Ｐゴシック" charset="-128"/>
              </a:rPr>
              <a:t>Ev</a:t>
            </a:r>
            <a:r>
              <a:rPr lang="en-US" sz="2200" dirty="0">
                <a:ea typeface="ＭＳ Ｐゴシック" charset="-128"/>
              </a:rPr>
              <a:t>. C. 954”</a:t>
            </a:r>
            <a:endParaRPr lang="en-US" sz="2200" i="1"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308</a:t>
            </a:fld>
            <a:endParaRPr lang="en-US"/>
          </a:p>
        </p:txBody>
      </p:sp>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Privileges</a:t>
            </a:r>
            <a:br>
              <a:rPr lang="en-US" sz="3500" dirty="0">
                <a:solidFill>
                  <a:schemeClr val="bg1"/>
                </a:solidFill>
                <a:ea typeface="+mj-ea"/>
              </a:rPr>
            </a:br>
            <a:r>
              <a:rPr lang="en-US" sz="2000" dirty="0">
                <a:solidFill>
                  <a:schemeClr val="bg1"/>
                </a:solidFill>
                <a:ea typeface="+mj-ea"/>
              </a:rPr>
              <a:t>Summary</a:t>
            </a:r>
          </a:p>
        </p:txBody>
      </p:sp>
      <p:pic>
        <p:nvPicPr>
          <p:cNvPr id="5427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42726" name="Content Placeholder 12"/>
          <p:cNvSpPr>
            <a:spLocks noGrp="1"/>
          </p:cNvSpPr>
          <p:nvPr>
            <p:ph idx="1"/>
          </p:nvPr>
        </p:nvSpPr>
        <p:spPr>
          <a:xfrm>
            <a:off x="457200" y="1905000"/>
            <a:ext cx="8229600" cy="4525963"/>
          </a:xfrm>
        </p:spPr>
        <p:txBody>
          <a:bodyPr/>
          <a:lstStyle/>
          <a:p>
            <a:pPr eaLnBrk="1" hangingPunct="1">
              <a:lnSpc>
                <a:spcPct val="150000"/>
              </a:lnSpc>
            </a:pPr>
            <a:r>
              <a:rPr lang="en-US" sz="2000" dirty="0">
                <a:ea typeface="ＭＳ Ｐゴシック" charset="-128"/>
              </a:rPr>
              <a:t>(2) ATTORNEY WORK PRODUCT DOCTRINE CCP 2018</a:t>
            </a:r>
          </a:p>
          <a:p>
            <a:pPr eaLnBrk="1" hangingPunct="1">
              <a:lnSpc>
                <a:spcPct val="150000"/>
              </a:lnSpc>
            </a:pPr>
            <a:r>
              <a:rPr lang="en-US" sz="2000" dirty="0">
                <a:ea typeface="ＭＳ Ｐゴシック" charset="-128"/>
              </a:rPr>
              <a:t>(3) RIGHT OF PRIVACY Cal. Const. Art. I, § 1.</a:t>
            </a:r>
          </a:p>
          <a:p>
            <a:pPr eaLnBrk="1" hangingPunct="1">
              <a:lnSpc>
                <a:spcPct val="150000"/>
              </a:lnSpc>
            </a:pPr>
            <a:r>
              <a:rPr lang="en-US" sz="2000" dirty="0">
                <a:ea typeface="ＭＳ Ｐゴシック" charset="-128"/>
              </a:rPr>
              <a:t>(4) OTHER PUBLIC POLICY EXCLUSIONS AND LIMITATIONS</a:t>
            </a:r>
          </a:p>
          <a:p>
            <a:pPr lvl="1" eaLnBrk="1" hangingPunct="1">
              <a:lnSpc>
                <a:spcPct val="150000"/>
              </a:lnSpc>
            </a:pPr>
            <a:r>
              <a:rPr lang="en-US" sz="1600" dirty="0">
                <a:ea typeface="ＭＳ Ｐゴシック" charset="-128"/>
              </a:rPr>
              <a:t>Settlement offers and negotiations </a:t>
            </a:r>
            <a:r>
              <a:rPr lang="en-US" sz="1600" dirty="0" err="1">
                <a:ea typeface="ＭＳ Ｐゴシック" charset="-128"/>
              </a:rPr>
              <a:t>Ev</a:t>
            </a:r>
            <a:r>
              <a:rPr lang="en-US" sz="1600" dirty="0">
                <a:ea typeface="ＭＳ Ｐゴシック" charset="-128"/>
              </a:rPr>
              <a:t>. C. 1152</a:t>
            </a:r>
          </a:p>
          <a:p>
            <a:pPr lvl="1" eaLnBrk="1" hangingPunct="1">
              <a:lnSpc>
                <a:spcPct val="150000"/>
              </a:lnSpc>
            </a:pPr>
            <a:r>
              <a:rPr lang="en-US" sz="1600" dirty="0">
                <a:ea typeface="ＭＳ Ｐゴシック" charset="-128"/>
              </a:rPr>
              <a:t>Collateral source rule (Non-statutory)</a:t>
            </a:r>
          </a:p>
          <a:p>
            <a:pPr lvl="1" eaLnBrk="1" hangingPunct="1">
              <a:lnSpc>
                <a:spcPct val="150000"/>
              </a:lnSpc>
            </a:pPr>
            <a:r>
              <a:rPr lang="en-US" sz="1600" dirty="0">
                <a:ea typeface="ＭＳ Ｐゴシック" charset="-128"/>
              </a:rPr>
              <a:t>Subsequent repairs </a:t>
            </a:r>
            <a:r>
              <a:rPr lang="en-US" sz="1600" dirty="0" err="1">
                <a:ea typeface="ＭＳ Ｐゴシック" charset="-128"/>
              </a:rPr>
              <a:t>Ev</a:t>
            </a:r>
            <a:r>
              <a:rPr lang="en-US" sz="1600" dirty="0">
                <a:ea typeface="ＭＳ Ｐゴシック" charset="-128"/>
              </a:rPr>
              <a:t>. C. 1151</a:t>
            </a:r>
          </a:p>
          <a:p>
            <a:pPr lvl="1" eaLnBrk="1" hangingPunct="1">
              <a:lnSpc>
                <a:spcPct val="150000"/>
              </a:lnSpc>
            </a:pPr>
            <a:r>
              <a:rPr lang="en-US" sz="1600" dirty="0">
                <a:ea typeface="ＭＳ Ｐゴシック" charset="-128"/>
              </a:rPr>
              <a:t>Defendant’</a:t>
            </a:r>
            <a:r>
              <a:rPr lang="en-US" altLang="ja-JP" sz="1600" dirty="0">
                <a:ea typeface="ＭＳ Ｐゴシック" charset="-128"/>
              </a:rPr>
              <a:t>s liability insurance coverage </a:t>
            </a:r>
            <a:r>
              <a:rPr lang="en-US" altLang="ja-JP" sz="1600" dirty="0" err="1">
                <a:ea typeface="ＭＳ Ｐゴシック" charset="-128"/>
              </a:rPr>
              <a:t>Ev</a:t>
            </a:r>
            <a:r>
              <a:rPr lang="en-US" altLang="ja-JP" sz="1600" dirty="0">
                <a:ea typeface="ＭＳ Ｐゴシック" charset="-128"/>
              </a:rPr>
              <a:t>. C. 1155</a:t>
            </a:r>
          </a:p>
          <a:p>
            <a:pPr lvl="1" eaLnBrk="1" hangingPunct="1">
              <a:lnSpc>
                <a:spcPct val="150000"/>
              </a:lnSpc>
            </a:pPr>
            <a:r>
              <a:rPr lang="en-US" sz="1600" dirty="0">
                <a:ea typeface="ＭＳ Ｐゴシック" charset="-128"/>
              </a:rPr>
              <a:t>Medical peer review proceeding </a:t>
            </a:r>
            <a:r>
              <a:rPr lang="en-US" sz="1600" dirty="0" err="1">
                <a:ea typeface="ＭＳ Ｐゴシック" charset="-128"/>
              </a:rPr>
              <a:t>Ev</a:t>
            </a:r>
            <a:r>
              <a:rPr lang="en-US" sz="1600" dirty="0">
                <a:ea typeface="ＭＳ Ｐゴシック" charset="-128"/>
              </a:rPr>
              <a:t>. C. 1157</a:t>
            </a:r>
          </a:p>
          <a:p>
            <a:pPr lvl="1" eaLnBrk="1" hangingPunct="1">
              <a:lnSpc>
                <a:spcPct val="150000"/>
              </a:lnSpc>
            </a:pPr>
            <a:r>
              <a:rPr lang="en-US" sz="1600" dirty="0">
                <a:ea typeface="ＭＳ Ｐゴシック" charset="-128"/>
              </a:rPr>
              <a:t>Illegally obtained evidence Pen. C. 631, 632</a:t>
            </a: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309</a:t>
            </a:fld>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51203" name="Rectangle 3"/>
          <p:cNvSpPr>
            <a:spLocks noGrp="1" noChangeArrowheads="1"/>
          </p:cNvSpPr>
          <p:nvPr>
            <p:ph idx="1"/>
          </p:nvPr>
        </p:nvSpPr>
        <p:spPr>
          <a:xfrm>
            <a:off x="838200" y="1676400"/>
            <a:ext cx="7467600" cy="4953000"/>
          </a:xfrm>
        </p:spPr>
        <p:txBody>
          <a:bodyPr/>
          <a:lstStyle/>
          <a:p>
            <a:pPr eaLnBrk="1" hangingPunct="1"/>
            <a:r>
              <a:rPr lang="en-US" sz="2200" dirty="0">
                <a:ea typeface="ＭＳ Ｐゴシック" charset="-128"/>
              </a:rPr>
              <a:t>We know what real friends do, but what is the mnemonic to remember all procedural matters?</a:t>
            </a:r>
          </a:p>
          <a:p>
            <a:pPr eaLnBrk="1" hangingPunct="1"/>
            <a:endParaRPr lang="en-US" sz="1200" dirty="0">
              <a:ea typeface="ＭＳ Ｐゴシック" charset="-128"/>
            </a:endParaRPr>
          </a:p>
          <a:p>
            <a:pPr eaLnBrk="1" hangingPunct="1"/>
            <a:r>
              <a:rPr lang="ja-JP" altLang="en-US" sz="2200" dirty="0">
                <a:ea typeface="ＭＳ Ｐゴシック" charset="-128"/>
              </a:rPr>
              <a:t>“</a:t>
            </a:r>
            <a:r>
              <a:rPr lang="en-US" altLang="ja-JP" sz="2200" dirty="0">
                <a:ea typeface="ＭＳ Ｐゴシック" charset="-128"/>
              </a:rPr>
              <a:t>LOS 402 LMOR</a:t>
            </a:r>
            <a:r>
              <a:rPr lang="ja-JP" altLang="en-US" sz="2200" dirty="0">
                <a:ea typeface="ＭＳ Ｐゴシック" charset="-128"/>
              </a:rPr>
              <a:t>”</a:t>
            </a:r>
            <a:endParaRPr lang="en-US" altLang="ja-JP" sz="2200" dirty="0">
              <a:ea typeface="ＭＳ Ｐゴシック" charset="-128"/>
            </a:endParaRPr>
          </a:p>
          <a:p>
            <a:pPr eaLnBrk="1" hangingPunct="1">
              <a:buFont typeface="Wingdings 3" pitchFamily="18" charset="2"/>
              <a:buNone/>
            </a:pPr>
            <a:endParaRPr lang="en-US" sz="1200" dirty="0">
              <a:ea typeface="ＭＳ Ｐゴシック" charset="-128"/>
            </a:endParaRPr>
          </a:p>
          <a:p>
            <a:pPr eaLnBrk="1" hangingPunct="1"/>
            <a:r>
              <a:rPr lang="en-US" sz="2200" dirty="0">
                <a:ea typeface="ＭＳ Ｐゴシック" charset="-128"/>
              </a:rPr>
              <a:t>What does it mean?</a:t>
            </a:r>
          </a:p>
          <a:p>
            <a:pPr eaLnBrk="1" hangingPunct="1">
              <a:buFont typeface="Wingdings 3" pitchFamily="18" charset="2"/>
              <a:buNone/>
            </a:pPr>
            <a:endParaRPr lang="en-US" sz="2200" dirty="0">
              <a:ea typeface="ＭＳ Ｐゴシック" charset="-128"/>
            </a:endParaRPr>
          </a:p>
        </p:txBody>
      </p:sp>
      <p:pic>
        <p:nvPicPr>
          <p:cNvPr id="5120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31</a:t>
            </a:fld>
            <a:endParaRPr lang="en-US"/>
          </a:p>
        </p:txBody>
      </p:sp>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Privileges</a:t>
            </a:r>
          </a:p>
        </p:txBody>
      </p:sp>
      <p:pic>
        <p:nvPicPr>
          <p:cNvPr id="5447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44774" name="Content Placeholder 12"/>
          <p:cNvSpPr>
            <a:spLocks noGrp="1"/>
          </p:cNvSpPr>
          <p:nvPr>
            <p:ph idx="1"/>
          </p:nvPr>
        </p:nvSpPr>
        <p:spPr>
          <a:xfrm>
            <a:off x="457200" y="1905000"/>
            <a:ext cx="8229600" cy="4525963"/>
          </a:xfrm>
        </p:spPr>
        <p:txBody>
          <a:bodyPr/>
          <a:lstStyle/>
          <a:p>
            <a:pPr eaLnBrk="1" hangingPunct="1"/>
            <a:r>
              <a:rPr lang="en-US" sz="2200" dirty="0">
                <a:ea typeface="ＭＳ Ｐゴシック" charset="-128"/>
              </a:rPr>
              <a:t>What is the objection to this question?</a:t>
            </a:r>
          </a:p>
          <a:p>
            <a:pPr eaLnBrk="1" hangingPunct="1"/>
            <a:endParaRPr lang="en-US" sz="2200" dirty="0">
              <a:ea typeface="ＭＳ Ｐゴシック" charset="-128"/>
            </a:endParaRPr>
          </a:p>
          <a:p>
            <a:pPr eaLnBrk="1" hangingPunct="1"/>
            <a:r>
              <a:rPr lang="ja-JP" altLang="en-US" sz="2200">
                <a:ea typeface="ＭＳ Ｐゴシック" charset="-128"/>
              </a:rPr>
              <a:t>“</a:t>
            </a:r>
            <a:r>
              <a:rPr lang="en-US" altLang="ja-JP" sz="2200" dirty="0">
                <a:ea typeface="ＭＳ Ｐゴシック" charset="-128"/>
              </a:rPr>
              <a:t>What was the amount you offered to settle this case for before trial?</a:t>
            </a:r>
            <a:r>
              <a:rPr lang="ja-JP" altLang="en-US" sz="2200">
                <a:ea typeface="ＭＳ Ｐゴシック" charset="-128"/>
              </a:rPr>
              <a:t>”</a:t>
            </a:r>
            <a:endParaRPr lang="en-US" altLang="ja-JP" sz="2200" dirty="0">
              <a:ea typeface="ＭＳ Ｐゴシック" charset="-128"/>
            </a:endParaRPr>
          </a:p>
          <a:p>
            <a:pPr eaLnBrk="1" hangingPunct="1"/>
            <a:endParaRPr lang="en-US" sz="2400" dirty="0">
              <a:ea typeface="ＭＳ Ｐゴシック" charset="-128"/>
            </a:endParaRP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310</a:t>
            </a:fld>
            <a:endParaRPr lang="en-US" dirty="0"/>
          </a:p>
        </p:txBody>
      </p:sp>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Privileges</a:t>
            </a:r>
          </a:p>
        </p:txBody>
      </p:sp>
      <p:pic>
        <p:nvPicPr>
          <p:cNvPr id="5468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46822" name="Content Placeholder 12"/>
          <p:cNvSpPr>
            <a:spLocks noGrp="1"/>
          </p:cNvSpPr>
          <p:nvPr>
            <p:ph idx="1"/>
          </p:nvPr>
        </p:nvSpPr>
        <p:spPr>
          <a:xfrm>
            <a:off x="457200" y="1905000"/>
            <a:ext cx="8229600" cy="4525963"/>
          </a:xfrm>
        </p:spPr>
        <p:txBody>
          <a:bodyPr/>
          <a:lstStyle/>
          <a:p>
            <a:pPr eaLnBrk="1" hangingPunct="1"/>
            <a:r>
              <a:rPr lang="en-US" sz="2200" dirty="0">
                <a:ea typeface="ＭＳ Ｐゴシック" charset="-128"/>
              </a:rPr>
              <a:t>What is the objection to this question?</a:t>
            </a:r>
          </a:p>
          <a:p>
            <a:pPr eaLnBrk="1" hangingPunct="1"/>
            <a:endParaRPr lang="en-US" sz="2200" dirty="0">
              <a:ea typeface="ＭＳ Ｐゴシック" charset="-128"/>
            </a:endParaRPr>
          </a:p>
          <a:p>
            <a:pPr eaLnBrk="1" hangingPunct="1"/>
            <a:r>
              <a:rPr lang="ja-JP" altLang="en-US" sz="2200" dirty="0">
                <a:ea typeface="ＭＳ Ｐゴシック" charset="-128"/>
              </a:rPr>
              <a:t>“</a:t>
            </a:r>
            <a:r>
              <a:rPr lang="en-US" altLang="ja-JP" sz="2200" dirty="0">
                <a:ea typeface="ＭＳ Ｐゴシック" charset="-128"/>
              </a:rPr>
              <a:t>What was the amount you offered to settle this case for before trial?</a:t>
            </a:r>
            <a:r>
              <a:rPr lang="ja-JP" altLang="en-US" sz="2200" dirty="0">
                <a:ea typeface="ＭＳ Ｐゴシック" charset="-128"/>
              </a:rPr>
              <a:t>”</a:t>
            </a:r>
            <a:endParaRPr lang="en-US" altLang="ja-JP" sz="2200" dirty="0">
              <a:ea typeface="ＭＳ Ｐゴシック" charset="-128"/>
            </a:endParaRPr>
          </a:p>
          <a:p>
            <a:pPr eaLnBrk="1" hangingPunct="1"/>
            <a:endParaRPr lang="en-US" sz="2200" dirty="0">
              <a:ea typeface="ＭＳ Ｐゴシック" charset="-128"/>
            </a:endParaRPr>
          </a:p>
          <a:p>
            <a:pPr eaLnBrk="1" hangingPunct="1">
              <a:buNone/>
            </a:pPr>
            <a:endParaRPr lang="en-US" sz="2200" dirty="0">
              <a:ea typeface="ＭＳ Ｐゴシック" charset="-128"/>
            </a:endParaRPr>
          </a:p>
          <a:p>
            <a:pPr eaLnBrk="1" hangingPunct="1">
              <a:buNone/>
            </a:pPr>
            <a:r>
              <a:rPr lang="en-US" sz="2200" b="1" u="sng" dirty="0">
                <a:ea typeface="ＭＳ Ｐゴシック" charset="-128"/>
              </a:rPr>
              <a:t>Answer:</a:t>
            </a:r>
            <a:r>
              <a:rPr lang="en-US" sz="2200" b="1" dirty="0">
                <a:ea typeface="ＭＳ Ｐゴシック" charset="-128"/>
              </a:rPr>
              <a:t> </a:t>
            </a:r>
            <a:r>
              <a:rPr lang="en-US" sz="2200" dirty="0">
                <a:ea typeface="ＭＳ Ｐゴシック" charset="-128"/>
              </a:rPr>
              <a:t>“Object, improper. Your honor, may we approach?”</a:t>
            </a:r>
          </a:p>
          <a:p>
            <a:pPr eaLnBrk="1" hangingPunct="1">
              <a:buNone/>
            </a:pPr>
            <a:r>
              <a:rPr lang="en-US" sz="2200" dirty="0">
                <a:ea typeface="ＭＳ Ｐゴシック" charset="-128"/>
              </a:rPr>
              <a:t>(At sidebar: “Improper pursuant to public policy exclusion to disallow any evidence of settlement discussions, per Evidence Code Section 1152.”)</a:t>
            </a:r>
          </a:p>
          <a:p>
            <a:pPr eaLnBrk="1" hangingPunct="1"/>
            <a:endParaRPr lang="en-US" sz="2400" dirty="0">
              <a:ea typeface="ＭＳ Ｐゴシック" charset="-128"/>
            </a:endParaRPr>
          </a:p>
          <a:p>
            <a:pPr eaLnBrk="1" hangingPunct="1">
              <a:buFont typeface="Wingdings 3" pitchFamily="18" charset="2"/>
              <a:buNone/>
            </a:pPr>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311</a:t>
            </a:fld>
            <a:endParaRPr lang="en-US" dirty="0"/>
          </a:p>
        </p:txBody>
      </p:sp>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Privileges</a:t>
            </a:r>
          </a:p>
        </p:txBody>
      </p:sp>
      <p:pic>
        <p:nvPicPr>
          <p:cNvPr id="54886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48870" name="Content Placeholder 12"/>
          <p:cNvSpPr>
            <a:spLocks noGrp="1"/>
          </p:cNvSpPr>
          <p:nvPr>
            <p:ph idx="1"/>
          </p:nvPr>
        </p:nvSpPr>
        <p:spPr>
          <a:xfrm>
            <a:off x="457200" y="1905000"/>
            <a:ext cx="8229600" cy="4525963"/>
          </a:xfrm>
        </p:spPr>
        <p:txBody>
          <a:bodyPr/>
          <a:lstStyle/>
          <a:p>
            <a:pPr eaLnBrk="1" hangingPunct="1"/>
            <a:r>
              <a:rPr lang="en-US" sz="2200" dirty="0">
                <a:ea typeface="ＭＳ Ｐゴシック" charset="-128"/>
              </a:rPr>
              <a:t>What is the objection to this question?</a:t>
            </a:r>
          </a:p>
          <a:p>
            <a:pPr eaLnBrk="1" hangingPunct="1"/>
            <a:endParaRPr lang="en-US" sz="2200" dirty="0">
              <a:ea typeface="ＭＳ Ｐゴシック" charset="-128"/>
            </a:endParaRPr>
          </a:p>
          <a:p>
            <a:pPr eaLnBrk="1" hangingPunct="1"/>
            <a:r>
              <a:rPr lang="ja-JP" altLang="en-US" sz="2200">
                <a:ea typeface="ＭＳ Ｐゴシック" charset="-128"/>
              </a:rPr>
              <a:t>“</a:t>
            </a:r>
            <a:r>
              <a:rPr lang="en-US" altLang="ja-JP" sz="2200" dirty="0">
                <a:ea typeface="ＭＳ Ｐゴシック" charset="-128"/>
              </a:rPr>
              <a:t>How much insurance did your company have to cover this incident?</a:t>
            </a:r>
            <a:r>
              <a:rPr lang="ja-JP" altLang="en-US" sz="2200">
                <a:ea typeface="ＭＳ Ｐゴシック" charset="-128"/>
              </a:rPr>
              <a:t>”</a:t>
            </a:r>
            <a:endParaRPr lang="en-US" altLang="ja-JP" sz="2200" dirty="0">
              <a:ea typeface="ＭＳ Ｐゴシック" charset="-128"/>
            </a:endParaRP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312</a:t>
            </a:fld>
            <a:endParaRPr lang="en-US"/>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Privileges</a:t>
            </a:r>
          </a:p>
        </p:txBody>
      </p:sp>
      <p:pic>
        <p:nvPicPr>
          <p:cNvPr id="5509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50918" name="Content Placeholder 12"/>
          <p:cNvSpPr>
            <a:spLocks noGrp="1"/>
          </p:cNvSpPr>
          <p:nvPr>
            <p:ph idx="1"/>
          </p:nvPr>
        </p:nvSpPr>
        <p:spPr>
          <a:xfrm>
            <a:off x="457200" y="1905000"/>
            <a:ext cx="8229600" cy="4525963"/>
          </a:xfrm>
        </p:spPr>
        <p:txBody>
          <a:bodyPr/>
          <a:lstStyle/>
          <a:p>
            <a:pPr eaLnBrk="1" hangingPunct="1"/>
            <a:r>
              <a:rPr lang="en-US" sz="2200" dirty="0">
                <a:ea typeface="ＭＳ Ｐゴシック" charset="-128"/>
              </a:rPr>
              <a:t>What is the objection to this question?</a:t>
            </a:r>
          </a:p>
          <a:p>
            <a:pPr eaLnBrk="1" hangingPunct="1"/>
            <a:endParaRPr lang="en-US" sz="2200" dirty="0">
              <a:ea typeface="ＭＳ Ｐゴシック" charset="-128"/>
            </a:endParaRPr>
          </a:p>
          <a:p>
            <a:pPr eaLnBrk="1" hangingPunct="1"/>
            <a:r>
              <a:rPr lang="ja-JP" altLang="en-US" sz="2200" dirty="0">
                <a:ea typeface="ＭＳ Ｐゴシック" charset="-128"/>
              </a:rPr>
              <a:t>“</a:t>
            </a:r>
            <a:r>
              <a:rPr lang="en-US" altLang="ja-JP" sz="2200" dirty="0">
                <a:ea typeface="ＭＳ Ｐゴシック" charset="-128"/>
              </a:rPr>
              <a:t>How much insurance did your company have to cover this incident?</a:t>
            </a:r>
            <a:r>
              <a:rPr lang="ja-JP" altLang="en-US" sz="2200" dirty="0">
                <a:ea typeface="ＭＳ Ｐゴシック" charset="-128"/>
              </a:rPr>
              <a:t>”</a:t>
            </a:r>
            <a:endParaRPr lang="en-US" altLang="ja-JP" sz="2200" dirty="0">
              <a:ea typeface="ＭＳ Ｐゴシック" charset="-128"/>
            </a:endParaRPr>
          </a:p>
          <a:p>
            <a:pPr eaLnBrk="1" hangingPunct="1"/>
            <a:endParaRPr lang="en-US" sz="2200" dirty="0">
              <a:ea typeface="ＭＳ Ｐゴシック" charset="-128"/>
            </a:endParaRPr>
          </a:p>
          <a:p>
            <a:pPr eaLnBrk="1" hangingPunct="1">
              <a:buNone/>
            </a:pPr>
            <a:r>
              <a:rPr lang="en-US" sz="2200" b="1" u="sng" dirty="0">
                <a:ea typeface="ＭＳ Ｐゴシック" charset="-128"/>
              </a:rPr>
              <a:t>Answer: Answer:</a:t>
            </a:r>
            <a:r>
              <a:rPr lang="en-US" sz="2200" b="1" dirty="0">
                <a:ea typeface="ＭＳ Ｐゴシック" charset="-128"/>
              </a:rPr>
              <a:t> </a:t>
            </a:r>
            <a:r>
              <a:rPr lang="en-US" sz="2200" dirty="0">
                <a:ea typeface="ＭＳ Ｐゴシック" charset="-128"/>
              </a:rPr>
              <a:t>“Object, improper. Your honor, may we approach?”</a:t>
            </a:r>
          </a:p>
          <a:p>
            <a:pPr eaLnBrk="1" hangingPunct="1">
              <a:buNone/>
            </a:pPr>
            <a:r>
              <a:rPr lang="en-US" sz="2200" dirty="0">
                <a:ea typeface="ＭＳ Ｐゴシック" charset="-128"/>
              </a:rPr>
              <a:t>(At sidebar: “Improper pursuant to public policy exclusion to disallow any evidence of insurance per Evidence Code Section 1155.”)</a:t>
            </a: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313</a:t>
            </a:fld>
            <a:endParaRPr lang="en-US" dirty="0"/>
          </a:p>
        </p:txBody>
      </p:sp>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Probity</a:t>
            </a:r>
            <a:br>
              <a:rPr lang="en-US" sz="3500" dirty="0">
                <a:solidFill>
                  <a:schemeClr val="bg1"/>
                </a:solidFill>
                <a:ea typeface="+mj-ea"/>
              </a:rPr>
            </a:br>
            <a:r>
              <a:rPr lang="en-US" sz="2000" dirty="0">
                <a:solidFill>
                  <a:schemeClr val="bg1"/>
                </a:solidFill>
                <a:ea typeface="+mj-ea"/>
              </a:rPr>
              <a:t>Summary</a:t>
            </a:r>
          </a:p>
        </p:txBody>
      </p:sp>
      <p:pic>
        <p:nvPicPr>
          <p:cNvPr id="5529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52966" name="Content Placeholder 12"/>
          <p:cNvSpPr>
            <a:spLocks noGrp="1"/>
          </p:cNvSpPr>
          <p:nvPr>
            <p:ph idx="1"/>
          </p:nvPr>
        </p:nvSpPr>
        <p:spPr>
          <a:xfrm>
            <a:off x="457200" y="1905000"/>
            <a:ext cx="8229600" cy="4525963"/>
          </a:xfrm>
        </p:spPr>
        <p:txBody>
          <a:bodyPr/>
          <a:lstStyle/>
          <a:p>
            <a:pPr eaLnBrk="1" hangingPunct="1">
              <a:lnSpc>
                <a:spcPct val="150000"/>
              </a:lnSpc>
            </a:pPr>
            <a:r>
              <a:rPr lang="en-US" sz="2000" dirty="0">
                <a:ea typeface="ＭＳ Ｐゴシック" charset="-128"/>
              </a:rPr>
              <a:t>(5) PROBITY (Honor - Virtue) LIMITATIONS</a:t>
            </a:r>
          </a:p>
          <a:p>
            <a:pPr eaLnBrk="1" hangingPunct="1">
              <a:lnSpc>
                <a:spcPct val="150000"/>
              </a:lnSpc>
            </a:pPr>
            <a:endParaRPr lang="en-US" sz="1000" dirty="0">
              <a:ea typeface="ＭＳ Ｐゴシック" charset="-128"/>
            </a:endParaRPr>
          </a:p>
          <a:p>
            <a:pPr lvl="1" eaLnBrk="1" hangingPunct="1"/>
            <a:r>
              <a:rPr lang="en-US" sz="1800" dirty="0">
                <a:ea typeface="ＭＳ Ｐゴシック" charset="-128"/>
              </a:rPr>
              <a:t>Character Evidence per </a:t>
            </a:r>
            <a:r>
              <a:rPr lang="en-US" sz="1800" dirty="0" err="1">
                <a:ea typeface="ＭＳ Ｐゴシック" charset="-128"/>
              </a:rPr>
              <a:t>Ev</a:t>
            </a:r>
            <a:r>
              <a:rPr lang="en-US" sz="1800" dirty="0">
                <a:ea typeface="ＭＳ Ｐゴシック" charset="-128"/>
              </a:rPr>
              <a:t>. C. 785 et seq, and 1100 et seq.</a:t>
            </a:r>
          </a:p>
          <a:p>
            <a:pPr lvl="1" eaLnBrk="1" hangingPunct="1"/>
            <a:endParaRPr lang="en-US" sz="1800" dirty="0">
              <a:ea typeface="ＭＳ Ｐゴシック" charset="-128"/>
            </a:endParaRPr>
          </a:p>
          <a:p>
            <a:pPr lvl="1" eaLnBrk="1" hangingPunct="1"/>
            <a:r>
              <a:rPr lang="en-US" sz="1800" dirty="0">
                <a:ea typeface="ＭＳ Ｐゴシック" charset="-128"/>
              </a:rPr>
              <a:t>Impeachment and rehabilitation evidence </a:t>
            </a:r>
            <a:r>
              <a:rPr lang="en-US" sz="1800" dirty="0" err="1">
                <a:ea typeface="ＭＳ Ｐゴシック" charset="-128"/>
              </a:rPr>
              <a:t>Ev</a:t>
            </a:r>
            <a:r>
              <a:rPr lang="en-US" sz="1800" dirty="0">
                <a:ea typeface="ＭＳ Ｐゴシック" charset="-128"/>
              </a:rPr>
              <a:t>. C. 780, 785</a:t>
            </a: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314</a:t>
            </a:fld>
            <a:endParaRPr lang="en-US" dirty="0"/>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Probity</a:t>
            </a:r>
            <a:br>
              <a:rPr lang="en-US" sz="3500" dirty="0">
                <a:solidFill>
                  <a:schemeClr val="bg1"/>
                </a:solidFill>
                <a:ea typeface="+mj-ea"/>
              </a:rPr>
            </a:br>
            <a:r>
              <a:rPr lang="en-US" sz="2000" dirty="0">
                <a:solidFill>
                  <a:schemeClr val="bg1"/>
                </a:solidFill>
                <a:ea typeface="+mj-ea"/>
              </a:rPr>
              <a:t>Summary</a:t>
            </a:r>
          </a:p>
        </p:txBody>
      </p:sp>
      <p:pic>
        <p:nvPicPr>
          <p:cNvPr id="5550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55014" name="Content Placeholder 12"/>
          <p:cNvSpPr>
            <a:spLocks noGrp="1"/>
          </p:cNvSpPr>
          <p:nvPr>
            <p:ph idx="1"/>
          </p:nvPr>
        </p:nvSpPr>
        <p:spPr>
          <a:xfrm>
            <a:off x="457200" y="1905000"/>
            <a:ext cx="8229600" cy="4525963"/>
          </a:xfrm>
        </p:spPr>
        <p:txBody>
          <a:bodyPr/>
          <a:lstStyle/>
          <a:p>
            <a:pPr eaLnBrk="1" hangingPunct="1">
              <a:lnSpc>
                <a:spcPct val="150000"/>
              </a:lnSpc>
            </a:pPr>
            <a:r>
              <a:rPr lang="en-US" sz="2000" dirty="0">
                <a:ea typeface="ＭＳ Ｐゴシック" charset="-128"/>
              </a:rPr>
              <a:t>(5) </a:t>
            </a:r>
            <a:r>
              <a:rPr lang="en-US" sz="2400" dirty="0">
                <a:ea typeface="ＭＳ Ｐゴシック" charset="-128"/>
              </a:rPr>
              <a:t>PROBITY LIMITATIONS</a:t>
            </a:r>
          </a:p>
          <a:p>
            <a:pPr eaLnBrk="1" hangingPunct="1">
              <a:lnSpc>
                <a:spcPct val="80000"/>
              </a:lnSpc>
              <a:buNone/>
            </a:pPr>
            <a:r>
              <a:rPr lang="en-US" sz="2400" dirty="0">
                <a:ea typeface="ＭＳ Ｐゴシック" charset="-128"/>
              </a:rPr>
              <a:t>		</a:t>
            </a:r>
          </a:p>
          <a:p>
            <a:pPr eaLnBrk="1" hangingPunct="1">
              <a:lnSpc>
                <a:spcPct val="80000"/>
              </a:lnSpc>
            </a:pPr>
            <a:r>
              <a:rPr lang="en-US" sz="2200" dirty="0">
                <a:ea typeface="ＭＳ Ｐゴシック" charset="-128"/>
              </a:rPr>
              <a:t>Character Evidence </a:t>
            </a:r>
            <a:r>
              <a:rPr lang="en-US" sz="2200" dirty="0" err="1">
                <a:ea typeface="ＭＳ Ｐゴシック" charset="-128"/>
              </a:rPr>
              <a:t>Ev</a:t>
            </a:r>
            <a:r>
              <a:rPr lang="en-US" sz="2200" dirty="0">
                <a:ea typeface="ＭＳ Ｐゴシック" charset="-128"/>
              </a:rPr>
              <a:t>. C. 785 et seq., and 110 et seq.</a:t>
            </a:r>
          </a:p>
          <a:p>
            <a:pPr eaLnBrk="1" hangingPunct="1">
              <a:lnSpc>
                <a:spcPct val="80000"/>
              </a:lnSpc>
              <a:buNone/>
            </a:pPr>
            <a:r>
              <a:rPr lang="en-US" sz="2200" dirty="0">
                <a:ea typeface="ＭＳ Ｐゴシック" charset="-128"/>
              </a:rPr>
              <a:t>		</a:t>
            </a:r>
          </a:p>
          <a:p>
            <a:pPr eaLnBrk="1" hangingPunct="1">
              <a:lnSpc>
                <a:spcPct val="80000"/>
              </a:lnSpc>
            </a:pPr>
            <a:r>
              <a:rPr lang="en-US" sz="2200" dirty="0">
                <a:ea typeface="ＭＳ Ｐゴシック" charset="-128"/>
              </a:rPr>
              <a:t>In general, Character Evidence cannot be used to prove conduct consistent with character in civil cases—i.e., evidence of a propensity for a certain type of conduct is inadmissible   </a:t>
            </a: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315</a:t>
            </a:fld>
            <a:endParaRPr lang="en-US" dirty="0"/>
          </a:p>
        </p:txBody>
      </p:sp>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Probity</a:t>
            </a:r>
            <a:br>
              <a:rPr lang="en-US" sz="3500" dirty="0">
                <a:solidFill>
                  <a:schemeClr val="bg1"/>
                </a:solidFill>
                <a:ea typeface="+mj-ea"/>
              </a:rPr>
            </a:br>
            <a:r>
              <a:rPr lang="en-US" sz="2000" dirty="0">
                <a:solidFill>
                  <a:schemeClr val="bg1"/>
                </a:solidFill>
                <a:ea typeface="+mj-ea"/>
              </a:rPr>
              <a:t>Summary</a:t>
            </a:r>
          </a:p>
        </p:txBody>
      </p:sp>
      <p:pic>
        <p:nvPicPr>
          <p:cNvPr id="5570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57062" name="Content Placeholder 12"/>
          <p:cNvSpPr>
            <a:spLocks noGrp="1"/>
          </p:cNvSpPr>
          <p:nvPr>
            <p:ph idx="1"/>
          </p:nvPr>
        </p:nvSpPr>
        <p:spPr>
          <a:xfrm>
            <a:off x="457200" y="1905000"/>
            <a:ext cx="8229600" cy="4525963"/>
          </a:xfrm>
        </p:spPr>
        <p:txBody>
          <a:bodyPr/>
          <a:lstStyle/>
          <a:p>
            <a:pPr eaLnBrk="1" hangingPunct="1">
              <a:lnSpc>
                <a:spcPct val="150000"/>
              </a:lnSpc>
            </a:pPr>
            <a:r>
              <a:rPr lang="en-US" sz="2000" dirty="0">
                <a:ea typeface="ＭＳ Ｐゴシック" charset="-128"/>
              </a:rPr>
              <a:t>(5) </a:t>
            </a:r>
            <a:r>
              <a:rPr lang="en-US" sz="2400" dirty="0">
                <a:ea typeface="ＭＳ Ｐゴシック" charset="-128"/>
              </a:rPr>
              <a:t>PROBITY LIMITATIONS</a:t>
            </a:r>
          </a:p>
          <a:p>
            <a:pPr eaLnBrk="1" hangingPunct="1">
              <a:lnSpc>
                <a:spcPct val="150000"/>
              </a:lnSpc>
            </a:pPr>
            <a:endParaRPr lang="en-US" sz="2400" dirty="0">
              <a:ea typeface="ＭＳ Ｐゴシック" charset="-128"/>
            </a:endParaRPr>
          </a:p>
          <a:p>
            <a:pPr eaLnBrk="1" hangingPunct="1">
              <a:lnSpc>
                <a:spcPct val="80000"/>
              </a:lnSpc>
            </a:pPr>
            <a:r>
              <a:rPr lang="en-US" sz="2400" dirty="0">
                <a:ea typeface="ＭＳ Ｐゴシック" charset="-128"/>
              </a:rPr>
              <a:t>Compare a wrongful death case where propensity for love, comfort and affection is in issue and thus this type of character evidence is admissible</a:t>
            </a:r>
          </a:p>
          <a:p>
            <a:pPr eaLnBrk="1" hangingPunct="1">
              <a:lnSpc>
                <a:spcPct val="80000"/>
              </a:lnSpc>
            </a:pPr>
            <a:endParaRPr lang="en-US" sz="2400" dirty="0">
              <a:ea typeface="ＭＳ Ｐゴシック" charset="-128"/>
            </a:endParaRPr>
          </a:p>
          <a:p>
            <a:pPr eaLnBrk="1" hangingPunct="1">
              <a:lnSpc>
                <a:spcPct val="80000"/>
              </a:lnSpc>
            </a:pPr>
            <a:r>
              <a:rPr lang="en-US" sz="2400" dirty="0">
                <a:ea typeface="ＭＳ Ｐゴシック" charset="-128"/>
              </a:rPr>
              <a:t>Evidence of a Felony [bad character and therefore puts credibility and veracity in issue] is admissible under certain circumstances</a:t>
            </a: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316</a:t>
            </a:fld>
            <a:endParaRPr lang="en-US" dirty="0"/>
          </a:p>
        </p:txBody>
      </p:sp>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Impeachment</a:t>
            </a:r>
            <a:br>
              <a:rPr lang="en-US" sz="3500" dirty="0">
                <a:solidFill>
                  <a:schemeClr val="bg1"/>
                </a:solidFill>
                <a:ea typeface="+mj-ea"/>
              </a:rPr>
            </a:br>
            <a:r>
              <a:rPr lang="en-US" sz="2000" dirty="0">
                <a:solidFill>
                  <a:schemeClr val="bg1"/>
                </a:solidFill>
                <a:ea typeface="+mj-ea"/>
              </a:rPr>
              <a:t>Summary</a:t>
            </a:r>
          </a:p>
        </p:txBody>
      </p:sp>
      <p:pic>
        <p:nvPicPr>
          <p:cNvPr id="56115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61158" name="Content Placeholder 12"/>
          <p:cNvSpPr>
            <a:spLocks noGrp="1"/>
          </p:cNvSpPr>
          <p:nvPr>
            <p:ph idx="1"/>
          </p:nvPr>
        </p:nvSpPr>
        <p:spPr>
          <a:xfrm>
            <a:off x="457200" y="1905000"/>
            <a:ext cx="8229600" cy="4525963"/>
          </a:xfrm>
        </p:spPr>
        <p:txBody>
          <a:bodyPr/>
          <a:lstStyle/>
          <a:p>
            <a:pPr eaLnBrk="1" hangingPunct="1"/>
            <a:endParaRPr lang="en-US" sz="2200" dirty="0">
              <a:ea typeface="ＭＳ Ｐゴシック" charset="-128"/>
            </a:endParaRPr>
          </a:p>
          <a:p>
            <a:pPr eaLnBrk="1" hangingPunct="1"/>
            <a:r>
              <a:rPr lang="en-US" sz="2200" dirty="0">
                <a:ea typeface="ＭＳ Ｐゴシック" charset="-128"/>
              </a:rPr>
              <a:t>Evidence Code 780:</a:t>
            </a:r>
            <a:br>
              <a:rPr lang="en-US" sz="2200" dirty="0">
                <a:ea typeface="ＭＳ Ｐゴシック" charset="-128"/>
              </a:rPr>
            </a:br>
            <a:r>
              <a:rPr lang="en-US" sz="2200" dirty="0">
                <a:ea typeface="ＭＳ Ｐゴシック" charset="-128"/>
              </a:rPr>
              <a:t>Except as otherwise provided by statute, the court or jury may consider in determining the credibility of a witness any matter that has any tendency in reason to prove or disprove the truthfulness of his testimony at the hearing, including but not limited to any of the following:</a:t>
            </a:r>
          </a:p>
          <a:p>
            <a:pPr eaLnBrk="1" hangingPunct="1"/>
            <a:endParaRPr lang="en-US" sz="2200" dirty="0">
              <a:ea typeface="ＭＳ Ｐゴシック" charset="-128"/>
            </a:endParaRPr>
          </a:p>
          <a:p>
            <a:pPr eaLnBrk="1" hangingPunct="1"/>
            <a:endParaRPr lang="en-US" sz="2200" dirty="0">
              <a:ea typeface="ＭＳ Ｐゴシック" charset="-128"/>
            </a:endParaRPr>
          </a:p>
          <a:p>
            <a:pPr eaLnBrk="1" hangingPunct="1"/>
            <a:endParaRPr lang="en-US" sz="2200" dirty="0">
              <a:ea typeface="ＭＳ Ｐゴシック" charset="-128"/>
            </a:endParaRPr>
          </a:p>
          <a:p>
            <a:pPr eaLnBrk="1" hangingPunct="1"/>
            <a:endParaRPr lang="en-US" sz="2200" dirty="0">
              <a:ea typeface="ＭＳ Ｐゴシック" charset="-128"/>
            </a:endParaRPr>
          </a:p>
          <a:p>
            <a:pPr eaLnBrk="1" hangingPunct="1"/>
            <a:endParaRPr lang="en-US" sz="2200" dirty="0">
              <a:ea typeface="ＭＳ Ｐゴシック" charset="-128"/>
            </a:endParaRPr>
          </a:p>
          <a:p>
            <a:pPr marL="365125" lvl="4" indent="-255588" eaLnBrk="1" hangingPunct="1">
              <a:spcBef>
                <a:spcPts val="400"/>
              </a:spcBef>
              <a:buClr>
                <a:schemeClr val="accent1"/>
              </a:buClr>
              <a:buSzPct val="68000"/>
              <a:buNone/>
            </a:pPr>
            <a:r>
              <a:rPr lang="en-US" sz="1300" dirty="0"/>
              <a:t>                                                                                                           - CONTINUED - </a:t>
            </a:r>
          </a:p>
          <a:p>
            <a:pPr eaLnBrk="1" hangingPunct="1"/>
            <a:endParaRPr lang="en-US" sz="22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317</a:t>
            </a:fld>
            <a:endParaRPr lang="en-US" dirty="0"/>
          </a:p>
        </p:txBody>
      </p:sp>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Impeachment</a:t>
            </a:r>
            <a:br>
              <a:rPr lang="en-US" sz="3500" dirty="0">
                <a:solidFill>
                  <a:schemeClr val="bg1"/>
                </a:solidFill>
                <a:ea typeface="+mj-ea"/>
              </a:rPr>
            </a:br>
            <a:r>
              <a:rPr lang="en-US" sz="2000" dirty="0">
                <a:solidFill>
                  <a:schemeClr val="bg1"/>
                </a:solidFill>
                <a:ea typeface="+mj-ea"/>
              </a:rPr>
              <a:t>Summary</a:t>
            </a:r>
          </a:p>
        </p:txBody>
      </p:sp>
      <p:pic>
        <p:nvPicPr>
          <p:cNvPr id="5632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63206" name="Content Placeholder 12"/>
          <p:cNvSpPr>
            <a:spLocks noGrp="1"/>
          </p:cNvSpPr>
          <p:nvPr>
            <p:ph idx="1"/>
          </p:nvPr>
        </p:nvSpPr>
        <p:spPr>
          <a:xfrm>
            <a:off x="457200" y="1905000"/>
            <a:ext cx="8229600" cy="4525963"/>
          </a:xfrm>
        </p:spPr>
        <p:txBody>
          <a:bodyPr/>
          <a:lstStyle/>
          <a:p>
            <a:pPr marL="573088" indent="-463550" eaLnBrk="1" hangingPunct="1">
              <a:lnSpc>
                <a:spcPct val="80000"/>
              </a:lnSpc>
              <a:buFont typeface="Wingdings" pitchFamily="2" charset="2"/>
              <a:buNone/>
            </a:pPr>
            <a:r>
              <a:rPr lang="en-US" sz="2400" dirty="0">
                <a:ea typeface="ＭＳ Ｐゴシック" charset="-128"/>
              </a:rPr>
              <a:t>(a) His demeanor while testifying and the manner in which he testifies.</a:t>
            </a:r>
          </a:p>
          <a:p>
            <a:pPr marL="573088" indent="-463550" eaLnBrk="1" hangingPunct="1">
              <a:lnSpc>
                <a:spcPct val="80000"/>
              </a:lnSpc>
              <a:buFont typeface="Wingdings" pitchFamily="2" charset="2"/>
              <a:buNone/>
            </a:pPr>
            <a:r>
              <a:rPr lang="en-US" sz="2400" dirty="0">
                <a:ea typeface="ＭＳ Ｐゴシック" charset="-128"/>
              </a:rPr>
              <a:t>(b) The character of his testimony.</a:t>
            </a:r>
          </a:p>
          <a:p>
            <a:pPr marL="573088" indent="-463550" eaLnBrk="1" hangingPunct="1">
              <a:lnSpc>
                <a:spcPct val="80000"/>
              </a:lnSpc>
              <a:buFont typeface="Wingdings" pitchFamily="2" charset="2"/>
              <a:buNone/>
            </a:pPr>
            <a:r>
              <a:rPr lang="en-US" sz="2400" dirty="0">
                <a:ea typeface="ＭＳ Ｐゴシック" charset="-128"/>
              </a:rPr>
              <a:t>(c) The extent of his capacity to perceive, to recollect, or to communicate any matter about which he testifies.</a:t>
            </a:r>
          </a:p>
          <a:p>
            <a:pPr marL="573088" indent="-463550" eaLnBrk="1" hangingPunct="1">
              <a:lnSpc>
                <a:spcPct val="80000"/>
              </a:lnSpc>
              <a:buFont typeface="Wingdings" pitchFamily="2" charset="2"/>
              <a:buNone/>
            </a:pPr>
            <a:r>
              <a:rPr lang="en-US" sz="2400" dirty="0">
                <a:ea typeface="ＭＳ Ｐゴシック" charset="-128"/>
              </a:rPr>
              <a:t>(d) The extent of his opportunity to perceive any matter about which he testifies.</a:t>
            </a:r>
          </a:p>
          <a:p>
            <a:pPr marL="573088" indent="-463550" eaLnBrk="1" hangingPunct="1">
              <a:lnSpc>
                <a:spcPct val="80000"/>
              </a:lnSpc>
              <a:buFont typeface="Wingdings" pitchFamily="2" charset="2"/>
              <a:buNone/>
            </a:pPr>
            <a:r>
              <a:rPr lang="en-US" sz="2400" dirty="0">
                <a:ea typeface="ＭＳ Ｐゴシック" charset="-128"/>
              </a:rPr>
              <a:t>(e) His character for honesty or veracity or their opposites.</a:t>
            </a:r>
          </a:p>
          <a:p>
            <a:pPr eaLnBrk="1" hangingPunct="1">
              <a:lnSpc>
                <a:spcPct val="80000"/>
              </a:lnSpc>
              <a:buFont typeface="Wingdings" pitchFamily="2" charset="2"/>
              <a:buNone/>
            </a:pPr>
            <a:endParaRPr lang="en-US" sz="2400" dirty="0">
              <a:ea typeface="ＭＳ Ｐゴシック" charset="-128"/>
            </a:endParaRPr>
          </a:p>
          <a:p>
            <a:pPr eaLnBrk="1" hangingPunct="1">
              <a:lnSpc>
                <a:spcPct val="80000"/>
              </a:lnSpc>
              <a:buFont typeface="Wingdings" pitchFamily="2" charset="2"/>
              <a:buNone/>
            </a:pPr>
            <a:endParaRPr lang="en-US" sz="2400" dirty="0">
              <a:ea typeface="ＭＳ Ｐゴシック" charset="-128"/>
            </a:endParaRPr>
          </a:p>
          <a:p>
            <a:pPr eaLnBrk="1" hangingPunct="1">
              <a:lnSpc>
                <a:spcPct val="80000"/>
              </a:lnSpc>
              <a:buFont typeface="Wingdings" pitchFamily="2" charset="2"/>
              <a:buNone/>
            </a:pPr>
            <a:endParaRPr lang="en-US" sz="2400" dirty="0">
              <a:ea typeface="ＭＳ Ｐゴシック" charset="-128"/>
            </a:endParaRPr>
          </a:p>
          <a:p>
            <a:pPr marL="365125" lvl="4" indent="-255588" eaLnBrk="1" hangingPunct="1">
              <a:lnSpc>
                <a:spcPct val="80000"/>
              </a:lnSpc>
              <a:spcBef>
                <a:spcPts val="400"/>
              </a:spcBef>
              <a:buClr>
                <a:schemeClr val="accent1"/>
              </a:buClr>
              <a:buSzPct val="68000"/>
              <a:buNone/>
            </a:pPr>
            <a:r>
              <a:rPr lang="en-US" sz="1300" dirty="0"/>
              <a:t>                                                                                                            - CONTINUED - </a:t>
            </a:r>
          </a:p>
          <a:p>
            <a:pPr eaLnBrk="1" hangingPunct="1">
              <a:lnSpc>
                <a:spcPct val="80000"/>
              </a:lnSpc>
              <a:buFont typeface="Wingdings" pitchFamily="2" charset="2"/>
              <a:buNone/>
            </a:pPr>
            <a:endParaRPr lang="en-US" sz="24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318</a:t>
            </a:fld>
            <a:endParaRPr lang="en-US" dirty="0"/>
          </a:p>
        </p:txBody>
      </p:sp>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a:solidFill>
                  <a:schemeClr val="bg1"/>
                </a:solidFill>
                <a:ea typeface="+mj-ea"/>
              </a:rPr>
              <a:t>Impeachment</a:t>
            </a:r>
            <a:br>
              <a:rPr lang="en-US" sz="3500" dirty="0">
                <a:solidFill>
                  <a:schemeClr val="bg1"/>
                </a:solidFill>
                <a:ea typeface="+mj-ea"/>
              </a:rPr>
            </a:br>
            <a:r>
              <a:rPr lang="en-US" sz="2000" dirty="0">
                <a:solidFill>
                  <a:schemeClr val="bg1"/>
                </a:solidFill>
                <a:ea typeface="+mj-ea"/>
              </a:rPr>
              <a:t>Summary</a:t>
            </a:r>
          </a:p>
        </p:txBody>
      </p:sp>
      <p:pic>
        <p:nvPicPr>
          <p:cNvPr id="5652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65254" name="Content Placeholder 12"/>
          <p:cNvSpPr>
            <a:spLocks noGrp="1"/>
          </p:cNvSpPr>
          <p:nvPr>
            <p:ph idx="1"/>
          </p:nvPr>
        </p:nvSpPr>
        <p:spPr>
          <a:xfrm>
            <a:off x="457200" y="1905000"/>
            <a:ext cx="8229600" cy="4525963"/>
          </a:xfrm>
        </p:spPr>
        <p:txBody>
          <a:bodyPr/>
          <a:lstStyle/>
          <a:p>
            <a:pPr marL="511175" indent="-401638" eaLnBrk="1" hangingPunct="1">
              <a:lnSpc>
                <a:spcPct val="80000"/>
              </a:lnSpc>
              <a:buFont typeface="Wingdings" pitchFamily="2" charset="2"/>
              <a:buNone/>
            </a:pPr>
            <a:r>
              <a:rPr lang="en-US" sz="2400" dirty="0">
                <a:ea typeface="ＭＳ Ｐゴシック" charset="-128"/>
              </a:rPr>
              <a:t>(f) The existence or nonexistence of a bias, interest, or other motive.</a:t>
            </a:r>
          </a:p>
          <a:p>
            <a:pPr marL="511175" indent="-401638" eaLnBrk="1" hangingPunct="1">
              <a:lnSpc>
                <a:spcPct val="80000"/>
              </a:lnSpc>
              <a:buFont typeface="Wingdings" pitchFamily="2" charset="2"/>
              <a:buNone/>
            </a:pPr>
            <a:r>
              <a:rPr lang="en-US" sz="2400" dirty="0">
                <a:ea typeface="ＭＳ Ｐゴシック" charset="-128"/>
              </a:rPr>
              <a:t>(g) A statement previously made by him that is consistent with his testimony at the hearing.</a:t>
            </a:r>
          </a:p>
          <a:p>
            <a:pPr marL="511175" indent="-401638" eaLnBrk="1" hangingPunct="1">
              <a:lnSpc>
                <a:spcPct val="80000"/>
              </a:lnSpc>
              <a:buFont typeface="Wingdings" pitchFamily="2" charset="2"/>
              <a:buNone/>
            </a:pPr>
            <a:r>
              <a:rPr lang="en-US" sz="2400" dirty="0">
                <a:ea typeface="ＭＳ Ｐゴシック" charset="-128"/>
              </a:rPr>
              <a:t>(h) A statement made by him that is inconsistent with any part of his testimony at the hearing.</a:t>
            </a:r>
          </a:p>
          <a:p>
            <a:pPr marL="511175" indent="-401638" eaLnBrk="1" hangingPunct="1">
              <a:lnSpc>
                <a:spcPct val="80000"/>
              </a:lnSpc>
              <a:buFont typeface="Wingdings" pitchFamily="2" charset="2"/>
              <a:buNone/>
            </a:pPr>
            <a:r>
              <a:rPr lang="en-US" sz="2400" dirty="0">
                <a:ea typeface="ＭＳ Ｐゴシック" charset="-128"/>
              </a:rPr>
              <a:t>(</a:t>
            </a:r>
            <a:r>
              <a:rPr lang="en-US" sz="2400" dirty="0" err="1">
                <a:ea typeface="ＭＳ Ｐゴシック" charset="-128"/>
              </a:rPr>
              <a:t>i</a:t>
            </a:r>
            <a:r>
              <a:rPr lang="en-US" sz="2400" dirty="0">
                <a:ea typeface="ＭＳ Ｐゴシック" charset="-128"/>
              </a:rPr>
              <a:t>) The existence or nonexistence of any fact testified to by him.</a:t>
            </a:r>
          </a:p>
          <a:p>
            <a:pPr marL="511175" indent="-401638" eaLnBrk="1" hangingPunct="1">
              <a:lnSpc>
                <a:spcPct val="80000"/>
              </a:lnSpc>
              <a:buFont typeface="Wingdings" pitchFamily="2" charset="2"/>
              <a:buNone/>
            </a:pPr>
            <a:r>
              <a:rPr lang="en-US" sz="2400" dirty="0">
                <a:ea typeface="ＭＳ Ｐゴシック" charset="-128"/>
              </a:rPr>
              <a:t>(j) His attitude toward the action in which he testifies or toward the giving of testimony.</a:t>
            </a:r>
          </a:p>
          <a:p>
            <a:pPr marL="511175" indent="-401638" eaLnBrk="1" hangingPunct="1">
              <a:lnSpc>
                <a:spcPct val="80000"/>
              </a:lnSpc>
              <a:buFont typeface="Wingdings" pitchFamily="2" charset="2"/>
              <a:buNone/>
            </a:pPr>
            <a:r>
              <a:rPr lang="en-US" sz="2400" dirty="0">
                <a:ea typeface="ＭＳ Ｐゴシック" charset="-128"/>
              </a:rPr>
              <a:t>(k) His admission of untruthfulness.</a:t>
            </a: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319</a:t>
            </a:fld>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51203" name="Rectangle 3"/>
          <p:cNvSpPr>
            <a:spLocks noGrp="1" noChangeArrowheads="1"/>
          </p:cNvSpPr>
          <p:nvPr>
            <p:ph idx="1"/>
          </p:nvPr>
        </p:nvSpPr>
        <p:spPr>
          <a:xfrm>
            <a:off x="838200" y="1676400"/>
            <a:ext cx="7467600" cy="4953000"/>
          </a:xfrm>
        </p:spPr>
        <p:txBody>
          <a:bodyPr/>
          <a:lstStyle/>
          <a:p>
            <a:pPr eaLnBrk="1" hangingPunct="1"/>
            <a:r>
              <a:rPr lang="en-US" sz="2200" dirty="0">
                <a:ea typeface="ＭＳ Ｐゴシック" charset="-128"/>
              </a:rPr>
              <a:t>We know what real friends do, but what is the mnemonic to remember all procedural matters?</a:t>
            </a:r>
          </a:p>
          <a:p>
            <a:pPr eaLnBrk="1" hangingPunct="1"/>
            <a:endParaRPr lang="en-US" sz="1200" dirty="0">
              <a:ea typeface="ＭＳ Ｐゴシック" charset="-128"/>
            </a:endParaRPr>
          </a:p>
          <a:p>
            <a:pPr eaLnBrk="1" hangingPunct="1"/>
            <a:r>
              <a:rPr lang="ja-JP" altLang="en-US" sz="2200" dirty="0">
                <a:ea typeface="ＭＳ Ｐゴシック" charset="-128"/>
              </a:rPr>
              <a:t>“</a:t>
            </a:r>
            <a:r>
              <a:rPr lang="en-US" altLang="ja-JP" sz="2200" dirty="0">
                <a:ea typeface="ＭＳ Ｐゴシック" charset="-128"/>
              </a:rPr>
              <a:t>LOS 402 LMOR</a:t>
            </a:r>
            <a:r>
              <a:rPr lang="ja-JP" altLang="en-US" sz="2200" dirty="0">
                <a:ea typeface="ＭＳ Ｐゴシック" charset="-128"/>
              </a:rPr>
              <a:t>”</a:t>
            </a:r>
            <a:endParaRPr lang="en-US" altLang="ja-JP" sz="2200" dirty="0">
              <a:ea typeface="ＭＳ Ｐゴシック" charset="-128"/>
            </a:endParaRPr>
          </a:p>
          <a:p>
            <a:pPr eaLnBrk="1" hangingPunct="1">
              <a:buFont typeface="Wingdings 3" pitchFamily="18" charset="2"/>
              <a:buNone/>
            </a:pPr>
            <a:endParaRPr lang="en-US" sz="1200" dirty="0">
              <a:ea typeface="ＭＳ Ｐゴシック" charset="-128"/>
            </a:endParaRPr>
          </a:p>
          <a:p>
            <a:pPr eaLnBrk="1" hangingPunct="1"/>
            <a:r>
              <a:rPr lang="en-US" sz="2200" dirty="0">
                <a:ea typeface="ＭＳ Ｐゴシック" charset="-128"/>
              </a:rPr>
              <a:t>What does it mean?</a:t>
            </a:r>
          </a:p>
          <a:p>
            <a:pPr lvl="1" eaLnBrk="1" hangingPunct="1"/>
            <a:r>
              <a:rPr lang="en-US" sz="1800" dirty="0">
                <a:ea typeface="ＭＳ Ｐゴシック" charset="-128"/>
              </a:rPr>
              <a:t>Motions in </a:t>
            </a:r>
            <a:r>
              <a:rPr lang="en-US" sz="1800" b="1" dirty="0">
                <a:solidFill>
                  <a:srgbClr val="FF0000"/>
                </a:solidFill>
                <a:ea typeface="ＭＳ Ｐゴシック" charset="-128"/>
              </a:rPr>
              <a:t>L</a:t>
            </a:r>
            <a:r>
              <a:rPr lang="en-US" sz="1800" dirty="0">
                <a:ea typeface="ＭＳ Ｐゴシック" charset="-128"/>
              </a:rPr>
              <a:t>imine</a:t>
            </a:r>
          </a:p>
          <a:p>
            <a:pPr lvl="1" eaLnBrk="1" hangingPunct="1"/>
            <a:r>
              <a:rPr lang="en-US" sz="1800" b="1" dirty="0">
                <a:solidFill>
                  <a:srgbClr val="FF0000"/>
                </a:solidFill>
                <a:ea typeface="ＭＳ Ｐゴシック" charset="-128"/>
              </a:rPr>
              <a:t>O</a:t>
            </a:r>
            <a:r>
              <a:rPr lang="en-US" sz="1800" dirty="0">
                <a:ea typeface="ＭＳ Ｐゴシック" charset="-128"/>
              </a:rPr>
              <a:t>bjections </a:t>
            </a:r>
          </a:p>
          <a:p>
            <a:pPr lvl="1" eaLnBrk="1" hangingPunct="1"/>
            <a:r>
              <a:rPr lang="en-US" sz="1800" dirty="0">
                <a:ea typeface="ＭＳ Ｐゴシック" charset="-128"/>
              </a:rPr>
              <a:t>Motion to </a:t>
            </a:r>
            <a:r>
              <a:rPr lang="en-US" sz="1800" b="1" dirty="0">
                <a:solidFill>
                  <a:srgbClr val="FF0000"/>
                </a:solidFill>
                <a:ea typeface="ＭＳ Ｐゴシック" charset="-128"/>
              </a:rPr>
              <a:t>S</a:t>
            </a:r>
            <a:r>
              <a:rPr lang="en-US" sz="1800" dirty="0">
                <a:ea typeface="ＭＳ Ｐゴシック" charset="-128"/>
              </a:rPr>
              <a:t>trike and Admonish the Jury to Disregard</a:t>
            </a:r>
          </a:p>
          <a:p>
            <a:pPr lvl="1" eaLnBrk="1" hangingPunct="1"/>
            <a:r>
              <a:rPr lang="en-US" sz="1800" dirty="0" err="1">
                <a:ea typeface="ＭＳ Ｐゴシック" charset="-128"/>
              </a:rPr>
              <a:t>Ev</a:t>
            </a:r>
            <a:r>
              <a:rPr lang="en-US" sz="1800" dirty="0">
                <a:ea typeface="ＭＳ Ｐゴシック" charset="-128"/>
              </a:rPr>
              <a:t>. C. </a:t>
            </a:r>
            <a:r>
              <a:rPr lang="en-US" sz="1800" b="1" dirty="0">
                <a:solidFill>
                  <a:srgbClr val="FF0000"/>
                </a:solidFill>
                <a:ea typeface="ＭＳ Ｐゴシック" charset="-128"/>
              </a:rPr>
              <a:t>402</a:t>
            </a:r>
            <a:r>
              <a:rPr lang="en-US" sz="1800" dirty="0">
                <a:ea typeface="ＭＳ Ｐゴシック" charset="-128"/>
              </a:rPr>
              <a:t> Preliminary Fact Hearing</a:t>
            </a:r>
          </a:p>
          <a:p>
            <a:pPr lvl="1" eaLnBrk="1" hangingPunct="1"/>
            <a:r>
              <a:rPr lang="en-US" sz="1800" b="1" dirty="0">
                <a:solidFill>
                  <a:srgbClr val="FF0000"/>
                </a:solidFill>
                <a:ea typeface="ＭＳ Ｐゴシック" charset="-128"/>
              </a:rPr>
              <a:t>L</a:t>
            </a:r>
            <a:r>
              <a:rPr lang="en-US" sz="1800" dirty="0">
                <a:ea typeface="ＭＳ Ｐゴシック" charset="-128"/>
              </a:rPr>
              <a:t>imited Admissibility</a:t>
            </a:r>
          </a:p>
          <a:p>
            <a:pPr lvl="1" eaLnBrk="1" hangingPunct="1"/>
            <a:r>
              <a:rPr lang="en-US" sz="1800" dirty="0">
                <a:ea typeface="ＭＳ Ｐゴシック" charset="-128"/>
              </a:rPr>
              <a:t>Citation for </a:t>
            </a:r>
            <a:r>
              <a:rPr lang="en-US" sz="1800" b="1" dirty="0">
                <a:solidFill>
                  <a:srgbClr val="FF0000"/>
                </a:solidFill>
                <a:ea typeface="ＭＳ Ｐゴシック" charset="-128"/>
              </a:rPr>
              <a:t>M</a:t>
            </a:r>
            <a:r>
              <a:rPr lang="en-US" sz="1800" dirty="0">
                <a:ea typeface="ＭＳ Ｐゴシック" charset="-128"/>
              </a:rPr>
              <a:t>isconduct</a:t>
            </a:r>
          </a:p>
          <a:p>
            <a:pPr lvl="1" eaLnBrk="1" hangingPunct="1"/>
            <a:r>
              <a:rPr lang="en-US" sz="1800" b="1" dirty="0">
                <a:solidFill>
                  <a:srgbClr val="FF0000"/>
                </a:solidFill>
                <a:ea typeface="ＭＳ Ｐゴシック" charset="-128"/>
              </a:rPr>
              <a:t>O</a:t>
            </a:r>
            <a:r>
              <a:rPr lang="en-US" sz="1800" dirty="0">
                <a:ea typeface="ＭＳ Ｐゴシック" charset="-128"/>
              </a:rPr>
              <a:t>ffer of Proof </a:t>
            </a:r>
          </a:p>
          <a:p>
            <a:pPr lvl="1" eaLnBrk="1" hangingPunct="1"/>
            <a:r>
              <a:rPr lang="en-US" sz="1800" dirty="0">
                <a:ea typeface="ＭＳ Ｐゴシック" charset="-128"/>
              </a:rPr>
              <a:t>Make a </a:t>
            </a:r>
            <a:r>
              <a:rPr lang="en-US" sz="1800" b="1" dirty="0">
                <a:solidFill>
                  <a:srgbClr val="FF0000"/>
                </a:solidFill>
                <a:ea typeface="ＭＳ Ｐゴシック" charset="-128"/>
              </a:rPr>
              <a:t>R</a:t>
            </a:r>
            <a:r>
              <a:rPr lang="en-US" sz="1800" dirty="0">
                <a:ea typeface="ＭＳ Ｐゴシック" charset="-128"/>
              </a:rPr>
              <a:t>ecord </a:t>
            </a:r>
          </a:p>
          <a:p>
            <a:pPr eaLnBrk="1" hangingPunct="1">
              <a:buFont typeface="Wingdings 3" pitchFamily="18" charset="2"/>
              <a:buNone/>
            </a:pPr>
            <a:endParaRPr lang="en-US" sz="2200" dirty="0">
              <a:ea typeface="ＭＳ Ｐゴシック" charset="-128"/>
            </a:endParaRPr>
          </a:p>
        </p:txBody>
      </p:sp>
      <p:pic>
        <p:nvPicPr>
          <p:cNvPr id="5120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32</a:t>
            </a:fld>
            <a:endParaRPr lang="en-US"/>
          </a:p>
        </p:txBody>
      </p:sp>
    </p:spTree>
    <p:extLst>
      <p:ext uri="{BB962C8B-B14F-4D97-AF65-F5344CB8AC3E}">
        <p14:creationId xmlns:p14="http://schemas.microsoft.com/office/powerpoint/2010/main" val="750359355"/>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Impeachment/Rehabilitation Evidence</a:t>
            </a:r>
            <a:br>
              <a:rPr lang="en-US" sz="3500" dirty="0">
                <a:solidFill>
                  <a:schemeClr val="bg1"/>
                </a:solidFill>
                <a:ea typeface="+mj-ea"/>
              </a:rPr>
            </a:br>
            <a:r>
              <a:rPr lang="en-US" sz="2200" dirty="0">
                <a:solidFill>
                  <a:schemeClr val="bg1"/>
                </a:solidFill>
                <a:ea typeface="+mj-ea"/>
              </a:rPr>
              <a:t>Summary</a:t>
            </a:r>
          </a:p>
        </p:txBody>
      </p:sp>
      <p:pic>
        <p:nvPicPr>
          <p:cNvPr id="5672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67302" name="Rectangle 3"/>
          <p:cNvSpPr txBox="1">
            <a:spLocks noChangeArrowheads="1"/>
          </p:cNvSpPr>
          <p:nvPr/>
        </p:nvSpPr>
        <p:spPr bwMode="auto">
          <a:xfrm>
            <a:off x="609600" y="1633538"/>
            <a:ext cx="8229600" cy="4525962"/>
          </a:xfrm>
          <a:prstGeom prst="rect">
            <a:avLst/>
          </a:prstGeom>
          <a:noFill/>
          <a:ln w="9525">
            <a:noFill/>
            <a:miter lim="800000"/>
            <a:headEnd/>
            <a:tailEnd/>
          </a:ln>
        </p:spPr>
        <p:txBody>
          <a:bodyPr/>
          <a:lstStyle/>
          <a:p>
            <a:pPr marL="365125" indent="-255588">
              <a:spcBef>
                <a:spcPts val="400"/>
              </a:spcBef>
              <a:buClr>
                <a:schemeClr val="accent1"/>
              </a:buClr>
              <a:buSzPct val="68000"/>
              <a:buFont typeface="Wingdings 3" pitchFamily="18" charset="2"/>
              <a:buChar char=""/>
            </a:pPr>
            <a:endParaRPr lang="en-US" sz="2200" dirty="0">
              <a:latin typeface="+mn-lt"/>
            </a:endParaRPr>
          </a:p>
          <a:p>
            <a:pPr marL="365125" indent="-255588">
              <a:spcBef>
                <a:spcPts val="400"/>
              </a:spcBef>
              <a:buClr>
                <a:schemeClr val="accent1"/>
              </a:buClr>
              <a:buSzPct val="68000"/>
              <a:buFont typeface="Wingdings 3" pitchFamily="18" charset="2"/>
              <a:buChar char=""/>
            </a:pPr>
            <a:endParaRPr lang="en-US" sz="2200" dirty="0">
              <a:latin typeface="+mn-lt"/>
            </a:endParaRPr>
          </a:p>
          <a:p>
            <a:pPr marL="365125" indent="-255588">
              <a:spcBef>
                <a:spcPts val="400"/>
              </a:spcBef>
              <a:buClr>
                <a:schemeClr val="accent1"/>
              </a:buClr>
              <a:buSzPct val="68000"/>
              <a:buFont typeface="Wingdings 3" pitchFamily="18" charset="2"/>
              <a:buChar char=""/>
            </a:pPr>
            <a:r>
              <a:rPr lang="en-US" sz="2200" dirty="0" err="1">
                <a:latin typeface="+mn-lt"/>
              </a:rPr>
              <a:t>Ev</a:t>
            </a:r>
            <a:r>
              <a:rPr lang="en-US" sz="2200" dirty="0">
                <a:latin typeface="+mn-lt"/>
              </a:rPr>
              <a:t>. C. 785. Attacking or Supporting Credibility</a:t>
            </a:r>
          </a:p>
          <a:p>
            <a:pPr marL="365125" indent="-255588">
              <a:spcBef>
                <a:spcPts val="400"/>
              </a:spcBef>
              <a:buClr>
                <a:schemeClr val="accent1"/>
              </a:buClr>
              <a:buSzPct val="68000"/>
              <a:buFont typeface="Wingdings 3" pitchFamily="18" charset="2"/>
              <a:buChar char=""/>
            </a:pPr>
            <a:endParaRPr lang="en-US" sz="2200" dirty="0">
              <a:latin typeface="+mn-lt"/>
            </a:endParaRPr>
          </a:p>
          <a:p>
            <a:pPr marL="365125" indent="-255588">
              <a:spcBef>
                <a:spcPts val="400"/>
              </a:spcBef>
              <a:buClr>
                <a:schemeClr val="accent1"/>
              </a:buClr>
              <a:buSzPct val="68000"/>
              <a:buFont typeface="Wingdings 3" pitchFamily="18" charset="2"/>
              <a:buChar char=""/>
            </a:pPr>
            <a:r>
              <a:rPr lang="ja-JP" altLang="en-US" sz="2200" dirty="0">
                <a:latin typeface="+mn-lt"/>
              </a:rPr>
              <a:t>“</a:t>
            </a:r>
            <a:r>
              <a:rPr lang="en-US" altLang="ja-JP" sz="2200" dirty="0">
                <a:latin typeface="+mn-lt"/>
              </a:rPr>
              <a:t>The credibility of a witness may be attacked or supported by any party, including the party calling him.</a:t>
            </a:r>
            <a:r>
              <a:rPr lang="ja-JP" altLang="en-US" sz="2200" dirty="0">
                <a:latin typeface="+mn-lt"/>
              </a:rPr>
              <a:t>”</a:t>
            </a:r>
            <a:endParaRPr lang="en-US" sz="2200" dirty="0">
              <a:latin typeface="+mn-lt"/>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320</a:t>
            </a:fld>
            <a:endParaRPr lang="en-US"/>
          </a:p>
        </p:txBody>
      </p:sp>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Impeachment/Rehabilitation Evidence</a:t>
            </a:r>
            <a:br>
              <a:rPr lang="en-US" sz="3500" dirty="0">
                <a:solidFill>
                  <a:schemeClr val="bg1"/>
                </a:solidFill>
                <a:ea typeface="+mj-ea"/>
              </a:rPr>
            </a:br>
            <a:r>
              <a:rPr lang="en-US" sz="2200" dirty="0">
                <a:solidFill>
                  <a:schemeClr val="bg1"/>
                </a:solidFill>
                <a:ea typeface="+mj-ea"/>
              </a:rPr>
              <a:t>Example</a:t>
            </a:r>
          </a:p>
        </p:txBody>
      </p:sp>
      <p:pic>
        <p:nvPicPr>
          <p:cNvPr id="56934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69350" name="Rectangle 3"/>
          <p:cNvSpPr txBox="1">
            <a:spLocks noChangeArrowheads="1"/>
          </p:cNvSpPr>
          <p:nvPr/>
        </p:nvSpPr>
        <p:spPr bwMode="auto">
          <a:xfrm>
            <a:off x="609600" y="1633538"/>
            <a:ext cx="8229600" cy="4525962"/>
          </a:xfrm>
          <a:prstGeom prst="rect">
            <a:avLst/>
          </a:prstGeom>
          <a:noFill/>
          <a:ln w="9525">
            <a:noFill/>
            <a:miter lim="800000"/>
            <a:headEnd/>
            <a:tailEnd/>
          </a:ln>
        </p:spPr>
        <p:txBody>
          <a:bodyPr/>
          <a:lstStyle/>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You are the defense lawyer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Plaintiff’</a:t>
            </a:r>
            <a:r>
              <a:rPr lang="en-US" altLang="ja-JP" sz="2200" dirty="0">
                <a:latin typeface="Lucida Sans Unicode" pitchFamily="34" charset="0"/>
              </a:rPr>
              <a:t>s mechanical engineer expert testified in trial on cross-exam that he testifies 50% for plaintiff and defense on average</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In this expert’</a:t>
            </a:r>
            <a:r>
              <a:rPr lang="en-US" altLang="ja-JP" sz="2200" dirty="0">
                <a:latin typeface="Lucida Sans Unicode" pitchFamily="34" charset="0"/>
              </a:rPr>
              <a:t>s deposition he estimated that he testified on behalf of plaintiff 90% of the time</a:t>
            </a:r>
          </a:p>
          <a:p>
            <a:pPr marL="365125" indent="-255588" eaLnBrk="0" hangingPunct="0">
              <a:lnSpc>
                <a:spcPct val="90000"/>
              </a:lnSpc>
            </a:pPr>
            <a:endParaRPr lang="en-US" sz="2200" i="1" dirty="0">
              <a:latin typeface="Lucida Sans Unicode" pitchFamily="34" charset="0"/>
            </a:endParaRPr>
          </a:p>
          <a:p>
            <a:pPr eaLnBrk="1" hangingPunct="1">
              <a:lnSpc>
                <a:spcPct val="90000"/>
              </a:lnSpc>
              <a:buFont typeface="Wingdings 3" pitchFamily="18" charset="2"/>
              <a:buNone/>
            </a:pPr>
            <a:r>
              <a:rPr lang="en-US" sz="2200" i="1" dirty="0">
                <a:latin typeface="+mn-lt"/>
              </a:rPr>
              <a:t>How would you impeach the expert? </a:t>
            </a: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321</a:t>
            </a:fld>
            <a:endParaRPr lang="en-US" dirty="0"/>
          </a:p>
        </p:txBody>
      </p:sp>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Impeachment/Rehabilitation Evidence</a:t>
            </a:r>
            <a:br>
              <a:rPr lang="en-US" sz="3500" dirty="0">
                <a:solidFill>
                  <a:schemeClr val="bg1"/>
                </a:solidFill>
                <a:ea typeface="+mj-ea"/>
              </a:rPr>
            </a:br>
            <a:r>
              <a:rPr lang="en-US" sz="2200" dirty="0">
                <a:solidFill>
                  <a:schemeClr val="bg1"/>
                </a:solidFill>
                <a:ea typeface="+mj-ea"/>
              </a:rPr>
              <a:t>Example</a:t>
            </a:r>
          </a:p>
        </p:txBody>
      </p:sp>
      <p:pic>
        <p:nvPicPr>
          <p:cNvPr id="5713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14" name="Rectangle 3"/>
          <p:cNvSpPr txBox="1">
            <a:spLocks noChangeArrowheads="1"/>
          </p:cNvSpPr>
          <p:nvPr/>
        </p:nvSpPr>
        <p:spPr>
          <a:xfrm>
            <a:off x="533400" y="1447800"/>
            <a:ext cx="8229600" cy="4525963"/>
          </a:xfrm>
          <a:prstGeom prst="rect">
            <a:avLst/>
          </a:prstGeom>
        </p:spPr>
        <p:txBody>
          <a:bodyPr/>
          <a:lstStyle/>
          <a:p>
            <a:pPr marL="365760" indent="-256032" fontAlgn="auto">
              <a:spcBef>
                <a:spcPts val="600"/>
              </a:spcBef>
              <a:spcAft>
                <a:spcPts val="0"/>
              </a:spcAft>
              <a:buClr>
                <a:schemeClr val="accent1"/>
              </a:buClr>
              <a:buSzPct val="68000"/>
              <a:defRPr/>
            </a:pPr>
            <a:endParaRPr lang="en-US" sz="2200" dirty="0">
              <a:latin typeface="+mn-lt"/>
              <a:ea typeface="+mn-ea"/>
            </a:endParaRPr>
          </a:p>
          <a:p>
            <a:pPr marL="569913" indent="-569913" eaLnBrk="0" hangingPunct="0">
              <a:lnSpc>
                <a:spcPct val="80000"/>
              </a:lnSpc>
              <a:spcBef>
                <a:spcPts val="600"/>
              </a:spcBef>
              <a:buFont typeface="Wingdings" pitchFamily="2" charset="2"/>
              <a:buNone/>
              <a:defRPr/>
            </a:pPr>
            <a:r>
              <a:rPr lang="en-US" sz="2200" dirty="0">
                <a:latin typeface="+mn-lt"/>
                <a:ea typeface="+mn-ea"/>
              </a:rPr>
              <a:t>Q:  “Do you remember giving your deposition on 1/20/16?”</a:t>
            </a:r>
          </a:p>
          <a:p>
            <a:pPr marL="569913" indent="-569913" eaLnBrk="0" hangingPunct="0">
              <a:lnSpc>
                <a:spcPct val="80000"/>
              </a:lnSpc>
              <a:spcBef>
                <a:spcPts val="600"/>
              </a:spcBef>
              <a:buFont typeface="Wingdings" pitchFamily="2" charset="2"/>
              <a:buNone/>
              <a:defRPr/>
            </a:pPr>
            <a:r>
              <a:rPr lang="en-US" sz="2200" dirty="0">
                <a:latin typeface="+mn-lt"/>
                <a:ea typeface="+mn-ea"/>
              </a:rPr>
              <a:t>A:  “Yes.”</a:t>
            </a:r>
          </a:p>
          <a:p>
            <a:pPr marL="569913" indent="-569913" eaLnBrk="0" hangingPunct="0">
              <a:lnSpc>
                <a:spcPct val="80000"/>
              </a:lnSpc>
              <a:spcBef>
                <a:spcPts val="600"/>
              </a:spcBef>
              <a:buFont typeface="Wingdings" pitchFamily="2" charset="2"/>
              <a:buNone/>
              <a:defRPr/>
            </a:pPr>
            <a:r>
              <a:rPr lang="en-US" sz="2200" dirty="0">
                <a:latin typeface="+mn-lt"/>
                <a:ea typeface="+mn-ea"/>
              </a:rPr>
              <a:t>Q:  “You understand that you were under oath to tell the truth?”</a:t>
            </a:r>
          </a:p>
          <a:p>
            <a:pPr marL="569913" indent="-569913" eaLnBrk="0" hangingPunct="0">
              <a:lnSpc>
                <a:spcPct val="80000"/>
              </a:lnSpc>
              <a:spcBef>
                <a:spcPts val="600"/>
              </a:spcBef>
              <a:buFont typeface="Wingdings" pitchFamily="2" charset="2"/>
              <a:buNone/>
              <a:defRPr/>
            </a:pPr>
            <a:r>
              <a:rPr lang="en-US" sz="2200" dirty="0">
                <a:latin typeface="+mn-lt"/>
                <a:ea typeface="+mn-ea"/>
              </a:rPr>
              <a:t>A:  “Yes.” </a:t>
            </a:r>
          </a:p>
          <a:p>
            <a:pPr marL="569913" indent="-569913" eaLnBrk="0" hangingPunct="0">
              <a:lnSpc>
                <a:spcPct val="80000"/>
              </a:lnSpc>
              <a:spcBef>
                <a:spcPts val="600"/>
              </a:spcBef>
              <a:buFont typeface="Wingdings" pitchFamily="2" charset="2"/>
              <a:buNone/>
              <a:defRPr/>
            </a:pPr>
            <a:r>
              <a:rPr lang="en-US" sz="2200" dirty="0">
                <a:latin typeface="+mn-lt"/>
                <a:ea typeface="+mn-ea"/>
              </a:rPr>
              <a:t>Q:  “You understood that your testimony had the same force and effect as testifying in front of a judge and jury?”</a:t>
            </a:r>
          </a:p>
          <a:p>
            <a:pPr marL="569913" indent="-569913" eaLnBrk="0" hangingPunct="0">
              <a:lnSpc>
                <a:spcPct val="80000"/>
              </a:lnSpc>
              <a:spcBef>
                <a:spcPts val="600"/>
              </a:spcBef>
              <a:buFont typeface="Wingdings" pitchFamily="2" charset="2"/>
              <a:buNone/>
              <a:defRPr/>
            </a:pPr>
            <a:r>
              <a:rPr lang="en-US" sz="2200" dirty="0">
                <a:latin typeface="+mn-lt"/>
                <a:ea typeface="+mn-ea"/>
              </a:rPr>
              <a:t>A:  “Yes.” </a:t>
            </a:r>
          </a:p>
          <a:p>
            <a:pPr marL="569913" indent="-569913" eaLnBrk="0" hangingPunct="0">
              <a:lnSpc>
                <a:spcPct val="80000"/>
              </a:lnSpc>
              <a:spcBef>
                <a:spcPts val="600"/>
              </a:spcBef>
              <a:buFont typeface="Wingdings" pitchFamily="2" charset="2"/>
              <a:buNone/>
              <a:defRPr/>
            </a:pPr>
            <a:r>
              <a:rPr lang="en-US" sz="2200" dirty="0">
                <a:latin typeface="+mn-lt"/>
                <a:ea typeface="+mn-ea"/>
              </a:rPr>
              <a:t>Q:  “Did you tell the truth in that deposition?”</a:t>
            </a:r>
          </a:p>
          <a:p>
            <a:pPr marL="569913" indent="-569913" eaLnBrk="0" hangingPunct="0">
              <a:lnSpc>
                <a:spcPct val="80000"/>
              </a:lnSpc>
              <a:spcBef>
                <a:spcPts val="600"/>
              </a:spcBef>
              <a:buFont typeface="Wingdings" pitchFamily="2" charset="2"/>
              <a:buNone/>
              <a:defRPr/>
            </a:pPr>
            <a:r>
              <a:rPr lang="en-US" sz="2200" dirty="0">
                <a:latin typeface="+mn-lt"/>
                <a:ea typeface="+mn-ea"/>
              </a:rPr>
              <a:t>A:  “Yes.”</a:t>
            </a:r>
          </a:p>
        </p:txBody>
      </p:sp>
      <p:sp>
        <p:nvSpPr>
          <p:cNvPr id="8"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322</a:t>
            </a:fld>
            <a:endParaRPr lang="en-US"/>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Impeachment/Rehabilitation Evidence</a:t>
            </a:r>
            <a:br>
              <a:rPr lang="en-US" sz="3500" dirty="0">
                <a:solidFill>
                  <a:schemeClr val="bg1"/>
                </a:solidFill>
                <a:ea typeface="+mj-ea"/>
              </a:rPr>
            </a:br>
            <a:r>
              <a:rPr lang="en-US" sz="2200" dirty="0">
                <a:solidFill>
                  <a:schemeClr val="bg1"/>
                </a:solidFill>
                <a:ea typeface="+mj-ea"/>
              </a:rPr>
              <a:t>Example</a:t>
            </a:r>
          </a:p>
        </p:txBody>
      </p:sp>
      <p:pic>
        <p:nvPicPr>
          <p:cNvPr id="5734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14" name="Rectangle 3"/>
          <p:cNvSpPr txBox="1">
            <a:spLocks noChangeArrowheads="1"/>
          </p:cNvSpPr>
          <p:nvPr/>
        </p:nvSpPr>
        <p:spPr>
          <a:xfrm>
            <a:off x="609600" y="1633538"/>
            <a:ext cx="8229600" cy="4525962"/>
          </a:xfrm>
          <a:prstGeom prst="rect">
            <a:avLst/>
          </a:prstGeom>
        </p:spPr>
        <p:txBody>
          <a:bodyPr/>
          <a:lstStyle/>
          <a:p>
            <a:pPr eaLnBrk="0" hangingPunct="0">
              <a:spcBef>
                <a:spcPts val="600"/>
              </a:spcBef>
              <a:buFont typeface="Wingdings" pitchFamily="2" charset="2"/>
              <a:buNone/>
              <a:defRPr/>
            </a:pPr>
            <a:r>
              <a:rPr lang="en-US" sz="2200" b="1" dirty="0">
                <a:latin typeface="+mn-lt"/>
                <a:ea typeface="+mn-ea"/>
              </a:rPr>
              <a:t>Defense Lawyer: “</a:t>
            </a:r>
            <a:r>
              <a:rPr lang="en-US" sz="2200" dirty="0">
                <a:latin typeface="+mn-lt"/>
                <a:ea typeface="+mn-ea"/>
              </a:rPr>
              <a:t>Your Honor, at this time I would like to read from this witness’ deposition at page 20, lines 1-5” (</a:t>
            </a:r>
            <a:r>
              <a:rPr lang="en-US" sz="2200" i="1" dirty="0">
                <a:latin typeface="+mn-lt"/>
                <a:ea typeface="+mn-ea"/>
              </a:rPr>
              <a:t>provides original transcript to judge, waits for judge and opposing lawyer to read section)</a:t>
            </a:r>
            <a:endParaRPr lang="en-US" sz="2200" dirty="0">
              <a:latin typeface="+mn-lt"/>
              <a:ea typeface="+mn-ea"/>
            </a:endParaRPr>
          </a:p>
          <a:p>
            <a:pPr eaLnBrk="0" hangingPunct="0">
              <a:spcBef>
                <a:spcPts val="600"/>
              </a:spcBef>
              <a:buFont typeface="Wingdings" pitchFamily="2" charset="2"/>
              <a:buNone/>
              <a:defRPr/>
            </a:pPr>
            <a:r>
              <a:rPr lang="en-US" sz="2200" b="1" dirty="0">
                <a:latin typeface="+mn-lt"/>
                <a:ea typeface="+mn-ea"/>
              </a:rPr>
              <a:t>Judge:</a:t>
            </a:r>
            <a:r>
              <a:rPr lang="en-US" sz="2200" dirty="0">
                <a:latin typeface="+mn-lt"/>
                <a:ea typeface="+mn-ea"/>
              </a:rPr>
              <a:t>  “Any objections?”</a:t>
            </a:r>
          </a:p>
          <a:p>
            <a:pPr eaLnBrk="0" hangingPunct="0">
              <a:spcBef>
                <a:spcPts val="600"/>
              </a:spcBef>
              <a:buFont typeface="Wingdings" pitchFamily="2" charset="2"/>
              <a:buNone/>
              <a:defRPr/>
            </a:pPr>
            <a:r>
              <a:rPr lang="en-US" sz="2200" b="1" dirty="0">
                <a:latin typeface="+mn-lt"/>
                <a:ea typeface="+mn-ea"/>
              </a:rPr>
              <a:t>Plaintiff Lawyer: </a:t>
            </a:r>
            <a:r>
              <a:rPr lang="en-US" sz="2200" dirty="0">
                <a:latin typeface="+mn-lt"/>
                <a:ea typeface="+mn-ea"/>
              </a:rPr>
              <a:t>“Object, improper use of non-party deposition.”</a:t>
            </a:r>
          </a:p>
          <a:p>
            <a:pPr eaLnBrk="0" hangingPunct="0">
              <a:spcBef>
                <a:spcPts val="600"/>
              </a:spcBef>
              <a:buFont typeface="Wingdings" pitchFamily="2" charset="2"/>
              <a:buNone/>
              <a:defRPr/>
            </a:pPr>
            <a:r>
              <a:rPr lang="en-US" sz="2200" b="1" dirty="0">
                <a:latin typeface="+mn-lt"/>
                <a:ea typeface="+mn-ea"/>
              </a:rPr>
              <a:t>Judge:  </a:t>
            </a:r>
            <a:r>
              <a:rPr lang="en-US" sz="2200" dirty="0">
                <a:latin typeface="+mn-lt"/>
                <a:ea typeface="+mn-ea"/>
              </a:rPr>
              <a:t>“Overruled, proceed, Counsel.”</a:t>
            </a:r>
          </a:p>
          <a:p>
            <a:pPr eaLnBrk="0" hangingPunct="0">
              <a:spcBef>
                <a:spcPts val="600"/>
              </a:spcBef>
              <a:buFont typeface="Wingdings" pitchFamily="2" charset="2"/>
              <a:buNone/>
              <a:defRPr/>
            </a:pPr>
            <a:r>
              <a:rPr lang="en-US" sz="2200" b="1" dirty="0">
                <a:latin typeface="+mn-lt"/>
                <a:ea typeface="+mn-ea"/>
              </a:rPr>
              <a:t>Plaintiff Lawyer:  </a:t>
            </a:r>
            <a:r>
              <a:rPr lang="en-US" sz="2200" dirty="0">
                <a:latin typeface="+mn-lt"/>
                <a:ea typeface="+mn-ea"/>
              </a:rPr>
              <a:t>[reads from </a:t>
            </a:r>
            <a:r>
              <a:rPr lang="en-US" sz="2200" dirty="0" err="1">
                <a:latin typeface="+mn-lt"/>
                <a:ea typeface="+mn-ea"/>
              </a:rPr>
              <a:t>depo</a:t>
            </a:r>
            <a:r>
              <a:rPr lang="en-US" sz="2200" dirty="0">
                <a:latin typeface="+mn-lt"/>
                <a:ea typeface="+mn-ea"/>
              </a:rPr>
              <a:t> at 20:1-5]</a:t>
            </a:r>
          </a:p>
          <a:p>
            <a:pPr eaLnBrk="0" hangingPunct="0">
              <a:spcBef>
                <a:spcPts val="600"/>
              </a:spcBef>
              <a:buFont typeface="Wingdings" pitchFamily="2" charset="2"/>
              <a:buNone/>
              <a:defRPr/>
            </a:pPr>
            <a:r>
              <a:rPr lang="en-US" sz="2200" i="1" dirty="0">
                <a:latin typeface="+mn-lt"/>
                <a:ea typeface="+mn-ea"/>
              </a:rPr>
              <a:t>As a result of reading this section of the deposition, the expert is impeached. </a:t>
            </a: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323</a:t>
            </a:fld>
            <a:endParaRPr lang="en-US" dirty="0"/>
          </a:p>
        </p:txBody>
      </p:sp>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lstStyle/>
          <a:p>
            <a:pPr algn="ctr" eaLnBrk="1" fontAlgn="auto" hangingPunct="1">
              <a:spcAft>
                <a:spcPts val="0"/>
              </a:spcAft>
              <a:defRPr/>
            </a:pPr>
            <a:r>
              <a:rPr lang="en-US" sz="3500" dirty="0" err="1">
                <a:solidFill>
                  <a:schemeClr val="bg1"/>
                </a:solidFill>
                <a:ea typeface="+mj-ea"/>
              </a:rPr>
              <a:t>Parol</a:t>
            </a:r>
            <a:r>
              <a:rPr lang="en-US" sz="3500" dirty="0">
                <a:solidFill>
                  <a:schemeClr val="bg1"/>
                </a:solidFill>
                <a:ea typeface="+mj-ea"/>
              </a:rPr>
              <a:t> Evidence</a:t>
            </a:r>
          </a:p>
        </p:txBody>
      </p:sp>
      <p:pic>
        <p:nvPicPr>
          <p:cNvPr id="5754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75494" name="Rectangle 3"/>
          <p:cNvSpPr>
            <a:spLocks noGrp="1" noChangeArrowheads="1"/>
          </p:cNvSpPr>
          <p:nvPr>
            <p:ph idx="1"/>
          </p:nvPr>
        </p:nvSpPr>
        <p:spPr>
          <a:xfrm>
            <a:off x="457200" y="1676400"/>
            <a:ext cx="8229600" cy="5181600"/>
          </a:xfrm>
        </p:spPr>
        <p:txBody>
          <a:bodyPr/>
          <a:lstStyle/>
          <a:p>
            <a:pPr eaLnBrk="1" hangingPunct="1">
              <a:lnSpc>
                <a:spcPct val="80000"/>
              </a:lnSpc>
              <a:buFont typeface="Wingdings" pitchFamily="2" charset="2"/>
              <a:buNone/>
            </a:pPr>
            <a:r>
              <a:rPr lang="en-US" sz="2200" dirty="0">
                <a:ea typeface="ＭＳ Ｐゴシック" charset="-128"/>
              </a:rPr>
              <a:t>CCP 1856. </a:t>
            </a:r>
            <a:r>
              <a:rPr lang="en-US" sz="2200" dirty="0" err="1">
                <a:ea typeface="ＭＳ Ｐゴシック" charset="-128"/>
              </a:rPr>
              <a:t>Parol</a:t>
            </a:r>
            <a:r>
              <a:rPr lang="en-US" sz="2200" dirty="0">
                <a:ea typeface="ＭＳ Ｐゴシック" charset="-128"/>
              </a:rPr>
              <a:t> Evidence          </a:t>
            </a:r>
          </a:p>
          <a:p>
            <a:pPr eaLnBrk="1" hangingPunct="1">
              <a:lnSpc>
                <a:spcPct val="80000"/>
              </a:lnSpc>
              <a:buNone/>
            </a:pPr>
            <a:endParaRPr lang="en-US" sz="2200" dirty="0">
              <a:ea typeface="ＭＳ Ｐゴシック" charset="-128"/>
            </a:endParaRPr>
          </a:p>
          <a:p>
            <a:pPr marL="735013" lvl="1" indent="-342900" eaLnBrk="1" hangingPunct="1">
              <a:lnSpc>
                <a:spcPct val="80000"/>
              </a:lnSpc>
              <a:buFont typeface="+mj-lt"/>
              <a:buAutoNum type="alphaLcParenR"/>
            </a:pPr>
            <a:r>
              <a:rPr lang="en-US" sz="1800" dirty="0">
                <a:ea typeface="ＭＳ Ｐゴシック" charset="-128"/>
              </a:rPr>
              <a:t>a writing which is a </a:t>
            </a:r>
            <a:r>
              <a:rPr lang="en-US" sz="1800" b="1" dirty="0">
                <a:ea typeface="ＭＳ Ｐゴシック" charset="-128"/>
              </a:rPr>
              <a:t>final expression of their agreement</a:t>
            </a:r>
            <a:r>
              <a:rPr lang="en-US" sz="1800" dirty="0">
                <a:ea typeface="ＭＳ Ｐゴシック" charset="-128"/>
              </a:rPr>
              <a:t> cannot be contradicted by a prior agreement or contemporaneous oral agreement</a:t>
            </a:r>
          </a:p>
          <a:p>
            <a:pPr marL="735013" lvl="1" indent="-342900" eaLnBrk="1" hangingPunct="1">
              <a:lnSpc>
                <a:spcPct val="80000"/>
              </a:lnSpc>
              <a:buFont typeface="+mj-lt"/>
              <a:buAutoNum type="alphaLcParenR"/>
            </a:pPr>
            <a:r>
              <a:rPr lang="en-US" sz="1800" dirty="0">
                <a:ea typeface="ＭＳ Ｐゴシック" charset="-128"/>
              </a:rPr>
              <a:t>consistent additional terms can be used to explain</a:t>
            </a:r>
          </a:p>
          <a:p>
            <a:pPr marL="735013" lvl="1" indent="-342900" eaLnBrk="1" hangingPunct="1">
              <a:lnSpc>
                <a:spcPct val="80000"/>
              </a:lnSpc>
              <a:buFont typeface="+mj-lt"/>
              <a:buAutoNum type="alphaLcParenR"/>
            </a:pPr>
            <a:r>
              <a:rPr lang="en-US" sz="1800" dirty="0">
                <a:ea typeface="ＭＳ Ｐゴシック" charset="-128"/>
              </a:rPr>
              <a:t>course of dealing or usage can be used</a:t>
            </a:r>
          </a:p>
          <a:p>
            <a:pPr marL="735013" lvl="1" indent="-342900" eaLnBrk="1" hangingPunct="1">
              <a:lnSpc>
                <a:spcPct val="80000"/>
              </a:lnSpc>
              <a:buFont typeface="+mj-lt"/>
              <a:buAutoNum type="alphaLcParenR"/>
            </a:pPr>
            <a:r>
              <a:rPr lang="en-US" sz="1800" dirty="0">
                <a:ea typeface="ＭＳ Ｐゴシック" charset="-128"/>
              </a:rPr>
              <a:t>court can determine if parties meant agreement to be final expression</a:t>
            </a:r>
          </a:p>
          <a:p>
            <a:pPr marL="735013" lvl="1" indent="-342900" eaLnBrk="1" hangingPunct="1">
              <a:lnSpc>
                <a:spcPct val="80000"/>
              </a:lnSpc>
              <a:buFont typeface="+mj-lt"/>
              <a:buAutoNum type="alphaLcParenR"/>
            </a:pPr>
            <a:r>
              <a:rPr lang="en-US" sz="1800" dirty="0">
                <a:ea typeface="ＭＳ Ｐゴシック" charset="-128"/>
              </a:rPr>
              <a:t>evidence of mistake or imperfection may be relevant</a:t>
            </a:r>
          </a:p>
          <a:p>
            <a:pPr marL="735013" lvl="1" indent="-342900" eaLnBrk="1" hangingPunct="1">
              <a:lnSpc>
                <a:spcPct val="80000"/>
              </a:lnSpc>
              <a:buFont typeface="+mj-lt"/>
              <a:buAutoNum type="alphaLcParenR"/>
            </a:pPr>
            <a:r>
              <a:rPr lang="en-US" sz="1800" dirty="0">
                <a:ea typeface="ＭＳ Ｐゴシック" charset="-128"/>
              </a:rPr>
              <a:t>where validity of agreement is in issue, this section does not apply </a:t>
            </a:r>
          </a:p>
          <a:p>
            <a:pPr marL="735013" lvl="1" indent="-342900" eaLnBrk="1" hangingPunct="1">
              <a:lnSpc>
                <a:spcPct val="80000"/>
              </a:lnSpc>
              <a:buFont typeface="+mj-lt"/>
              <a:buAutoNum type="alphaLcParenR"/>
            </a:pPr>
            <a:r>
              <a:rPr lang="en-US" sz="1800" dirty="0">
                <a:ea typeface="ＭＳ Ｐゴシック" charset="-128"/>
              </a:rPr>
              <a:t>other circumstances under which the agreement was made can be relevant to establish illegality or fraud</a:t>
            </a:r>
          </a:p>
          <a:p>
            <a:pPr marL="735013" lvl="1" indent="-342900" eaLnBrk="1" hangingPunct="1">
              <a:lnSpc>
                <a:spcPct val="80000"/>
              </a:lnSpc>
              <a:buFont typeface="+mj-lt"/>
              <a:buAutoNum type="alphaLcParenR"/>
            </a:pPr>
            <a:r>
              <a:rPr lang="en-US" sz="1800" dirty="0">
                <a:ea typeface="ＭＳ Ｐゴシック" charset="-128"/>
              </a:rPr>
              <a:t>this applies to deeds, wills, and contracts. </a:t>
            </a:r>
          </a:p>
          <a:p>
            <a:pPr eaLnBrk="1" hangingPunct="1">
              <a:lnSpc>
                <a:spcPct val="80000"/>
              </a:lnSpc>
              <a:buFont typeface="Wingdings" pitchFamily="2" charset="2"/>
              <a:buNone/>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324</a:t>
            </a:fld>
            <a:endParaRPr lang="en-US"/>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err="1">
                <a:solidFill>
                  <a:schemeClr val="bg1"/>
                </a:solidFill>
                <a:ea typeface="+mj-ea"/>
              </a:rPr>
              <a:t>Parol</a:t>
            </a:r>
            <a:r>
              <a:rPr lang="en-US" sz="3500" dirty="0">
                <a:solidFill>
                  <a:schemeClr val="bg1"/>
                </a:solidFill>
                <a:ea typeface="+mj-ea"/>
              </a:rPr>
              <a:t> Evidence</a:t>
            </a:r>
          </a:p>
        </p:txBody>
      </p:sp>
      <p:pic>
        <p:nvPicPr>
          <p:cNvPr id="5795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79590" name="Rectangle 3"/>
          <p:cNvSpPr>
            <a:spLocks noGrp="1" noChangeArrowheads="1"/>
          </p:cNvSpPr>
          <p:nvPr>
            <p:ph idx="1"/>
          </p:nvPr>
        </p:nvSpPr>
        <p:spPr>
          <a:xfrm>
            <a:off x="457200" y="1676400"/>
            <a:ext cx="8229600" cy="5181600"/>
          </a:xfrm>
        </p:spPr>
        <p:txBody>
          <a:bodyPr/>
          <a:lstStyle/>
          <a:p>
            <a:pPr eaLnBrk="1" hangingPunct="1">
              <a:lnSpc>
                <a:spcPct val="80000"/>
              </a:lnSpc>
              <a:buFont typeface="Wingdings" pitchFamily="2" charset="2"/>
              <a:buNone/>
            </a:pPr>
            <a:r>
              <a:rPr lang="en-US" sz="2200" dirty="0">
                <a:ea typeface="ＭＳ Ｐゴシック" charset="-128"/>
              </a:rPr>
              <a:t>        </a:t>
            </a:r>
          </a:p>
          <a:p>
            <a:pPr eaLnBrk="1" hangingPunct="1">
              <a:lnSpc>
                <a:spcPct val="80000"/>
              </a:lnSpc>
            </a:pPr>
            <a:r>
              <a:rPr lang="en-US" sz="2200" dirty="0">
                <a:latin typeface="+mj-lt"/>
                <a:ea typeface="ＭＳ Ｐゴシック" charset="-128"/>
              </a:rPr>
              <a:t>Insurance company obtained a full release from an injured, but unrepresented, Spanish-speaking plaintiff to settle a case worth $1,000,000 by signing release for $10,000 by telling her that </a:t>
            </a:r>
            <a:r>
              <a:rPr lang="ja-JP" altLang="en-US" sz="2200" dirty="0">
                <a:latin typeface="+mj-lt"/>
                <a:ea typeface="ＭＳ Ｐゴシック" charset="-128"/>
              </a:rPr>
              <a:t>“</a:t>
            </a:r>
            <a:r>
              <a:rPr lang="en-US" altLang="ja-JP" sz="2200" dirty="0">
                <a:latin typeface="+mj-lt"/>
                <a:ea typeface="ＭＳ Ｐゴシック" charset="-128"/>
              </a:rPr>
              <a:t>you will be deported if you get a lawyer.</a:t>
            </a:r>
            <a:r>
              <a:rPr lang="ja-JP" altLang="en-US" sz="2200" dirty="0">
                <a:latin typeface="+mj-lt"/>
                <a:ea typeface="ＭＳ Ｐゴシック" charset="-128"/>
              </a:rPr>
              <a:t>”</a:t>
            </a:r>
            <a:endParaRPr lang="en-US" altLang="ja-JP" sz="2200" dirty="0">
              <a:latin typeface="+mj-lt"/>
              <a:ea typeface="ＭＳ Ｐゴシック" charset="-128"/>
            </a:endParaRPr>
          </a:p>
          <a:p>
            <a:pPr eaLnBrk="1" hangingPunct="1">
              <a:lnSpc>
                <a:spcPct val="80000"/>
              </a:lnSpc>
            </a:pPr>
            <a:endParaRPr lang="en-US" altLang="ja-JP" sz="2200" dirty="0">
              <a:latin typeface="+mj-lt"/>
              <a:ea typeface="ＭＳ Ｐゴシック" charset="-128"/>
            </a:endParaRPr>
          </a:p>
          <a:p>
            <a:pPr eaLnBrk="1" hangingPunct="1">
              <a:lnSpc>
                <a:spcPct val="80000"/>
              </a:lnSpc>
            </a:pPr>
            <a:r>
              <a:rPr lang="en-US" altLang="ja-JP" sz="2200" i="1" dirty="0">
                <a:latin typeface="+mj-lt"/>
                <a:ea typeface="ＭＳ Ｐゴシック" charset="-128"/>
              </a:rPr>
              <a:t>Is this admissible?</a:t>
            </a:r>
            <a:endParaRPr lang="en-US" sz="2200" dirty="0">
              <a:ea typeface="ＭＳ Ｐゴシック" charset="-128"/>
            </a:endParaRPr>
          </a:p>
          <a:p>
            <a:pPr eaLnBrk="1" hangingPunct="1">
              <a:lnSpc>
                <a:spcPct val="80000"/>
              </a:lnSpc>
            </a:pPr>
            <a:endParaRPr lang="en-US" sz="2200" dirty="0">
              <a:ea typeface="ＭＳ Ｐゴシック" charset="-128"/>
            </a:endParaRPr>
          </a:p>
          <a:p>
            <a:pPr eaLnBrk="1" hangingPunct="1">
              <a:lnSpc>
                <a:spcPct val="80000"/>
              </a:lnSpc>
            </a:pPr>
            <a:endParaRPr lang="en-US" sz="2800" dirty="0">
              <a:ea typeface="ＭＳ Ｐゴシック" charset="-128"/>
            </a:endParaRPr>
          </a:p>
          <a:p>
            <a:pPr eaLnBrk="1" hangingPunct="1">
              <a:lnSpc>
                <a:spcPct val="8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325</a:t>
            </a:fld>
            <a:endParaRPr lang="en-US" dirty="0"/>
          </a:p>
        </p:txBody>
      </p:sp>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err="1">
                <a:solidFill>
                  <a:schemeClr val="bg1"/>
                </a:solidFill>
                <a:ea typeface="+mj-ea"/>
              </a:rPr>
              <a:t>Parol</a:t>
            </a:r>
            <a:r>
              <a:rPr lang="en-US" sz="3500" dirty="0">
                <a:solidFill>
                  <a:schemeClr val="bg1"/>
                </a:solidFill>
                <a:ea typeface="+mj-ea"/>
              </a:rPr>
              <a:t> Evidence</a:t>
            </a:r>
          </a:p>
        </p:txBody>
      </p:sp>
      <p:pic>
        <p:nvPicPr>
          <p:cNvPr id="5795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79590" name="Rectangle 3"/>
          <p:cNvSpPr>
            <a:spLocks noGrp="1" noChangeArrowheads="1"/>
          </p:cNvSpPr>
          <p:nvPr>
            <p:ph idx="1"/>
          </p:nvPr>
        </p:nvSpPr>
        <p:spPr>
          <a:xfrm>
            <a:off x="457200" y="1676400"/>
            <a:ext cx="8229600" cy="5181600"/>
          </a:xfrm>
        </p:spPr>
        <p:txBody>
          <a:bodyPr/>
          <a:lstStyle/>
          <a:p>
            <a:pPr eaLnBrk="1" hangingPunct="1">
              <a:lnSpc>
                <a:spcPct val="80000"/>
              </a:lnSpc>
              <a:buFont typeface="Wingdings" pitchFamily="2" charset="2"/>
              <a:buNone/>
            </a:pPr>
            <a:r>
              <a:rPr lang="en-US" sz="2200" dirty="0">
                <a:ea typeface="ＭＳ Ｐゴシック" charset="-128"/>
              </a:rPr>
              <a:t>        </a:t>
            </a:r>
          </a:p>
          <a:p>
            <a:pPr eaLnBrk="1" hangingPunct="1">
              <a:lnSpc>
                <a:spcPct val="80000"/>
              </a:lnSpc>
            </a:pPr>
            <a:r>
              <a:rPr lang="en-US" sz="2200" dirty="0">
                <a:ea typeface="ＭＳ Ｐゴシック" charset="-128"/>
              </a:rPr>
              <a:t>Insurance company obtained a full release from an injured, but unrepresented, Spanish-speaking plaintiff to settle a case worth $1,000,000 by signing release for $10,000 by telling her that </a:t>
            </a:r>
            <a:r>
              <a:rPr lang="ja-JP" altLang="en-US" sz="2200" dirty="0">
                <a:ea typeface="ＭＳ Ｐゴシック" charset="-128"/>
              </a:rPr>
              <a:t>“</a:t>
            </a:r>
            <a:r>
              <a:rPr lang="en-US" altLang="ja-JP" sz="2200" dirty="0">
                <a:ea typeface="ＭＳ Ｐゴシック" charset="-128"/>
              </a:rPr>
              <a:t>you will be deported if you get a lawyer.</a:t>
            </a:r>
            <a:r>
              <a:rPr lang="ja-JP" altLang="en-US" sz="2200" dirty="0">
                <a:ea typeface="ＭＳ Ｐゴシック" charset="-128"/>
              </a:rPr>
              <a:t>”</a:t>
            </a:r>
            <a:endParaRPr lang="en-US" altLang="ja-JP" sz="2200" dirty="0">
              <a:ea typeface="ＭＳ Ｐゴシック" charset="-128"/>
            </a:endParaRPr>
          </a:p>
          <a:p>
            <a:pPr eaLnBrk="1" hangingPunct="1">
              <a:lnSpc>
                <a:spcPct val="80000"/>
              </a:lnSpc>
            </a:pPr>
            <a:endParaRPr lang="en-US" altLang="ja-JP" sz="2200" dirty="0">
              <a:latin typeface="+mj-lt"/>
              <a:ea typeface="ＭＳ Ｐゴシック" charset="-128"/>
            </a:endParaRPr>
          </a:p>
          <a:p>
            <a:pPr eaLnBrk="1" hangingPunct="1">
              <a:lnSpc>
                <a:spcPct val="80000"/>
              </a:lnSpc>
            </a:pPr>
            <a:r>
              <a:rPr lang="en-US" altLang="ja-JP" sz="2200" i="1" dirty="0">
                <a:latin typeface="+mj-lt"/>
                <a:ea typeface="ＭＳ Ｐゴシック" charset="-128"/>
              </a:rPr>
              <a:t>Is this admissible?</a:t>
            </a:r>
            <a:endParaRPr lang="en-US" altLang="ja-JP" sz="2200" dirty="0">
              <a:latin typeface="+mj-lt"/>
              <a:ea typeface="ＭＳ Ｐゴシック" charset="-128"/>
            </a:endParaRPr>
          </a:p>
          <a:p>
            <a:pPr eaLnBrk="1" hangingPunct="1">
              <a:lnSpc>
                <a:spcPct val="80000"/>
              </a:lnSpc>
            </a:pPr>
            <a:endParaRPr lang="en-US" sz="2200" dirty="0">
              <a:latin typeface="+mj-lt"/>
              <a:ea typeface="ＭＳ Ｐゴシック" charset="-128"/>
            </a:endParaRPr>
          </a:p>
          <a:p>
            <a:pPr eaLnBrk="1" hangingPunct="1">
              <a:lnSpc>
                <a:spcPct val="80000"/>
              </a:lnSpc>
            </a:pPr>
            <a:r>
              <a:rPr lang="en-US" sz="2200" b="1" u="sng" dirty="0">
                <a:latin typeface="+mj-lt"/>
                <a:ea typeface="ＭＳ Ｐゴシック" charset="-128"/>
              </a:rPr>
              <a:t>Answer:</a:t>
            </a:r>
            <a:r>
              <a:rPr lang="en-US" sz="2200" b="1" dirty="0">
                <a:latin typeface="+mj-lt"/>
                <a:ea typeface="ＭＳ Ｐゴシック" charset="-128"/>
              </a:rPr>
              <a:t> </a:t>
            </a:r>
            <a:r>
              <a:rPr lang="en-US" sz="2200" dirty="0">
                <a:latin typeface="+mj-lt"/>
                <a:ea typeface="ＭＳ Ｐゴシック" charset="-128"/>
              </a:rPr>
              <a:t>Yes. </a:t>
            </a:r>
          </a:p>
          <a:p>
            <a:pPr eaLnBrk="1" hangingPunct="1">
              <a:lnSpc>
                <a:spcPct val="80000"/>
              </a:lnSpc>
            </a:pPr>
            <a:endParaRPr lang="en-US" sz="2200" dirty="0">
              <a:latin typeface="+mj-lt"/>
              <a:ea typeface="ＭＳ Ｐゴシック" charset="-128"/>
            </a:endParaRPr>
          </a:p>
          <a:p>
            <a:pPr eaLnBrk="1" hangingPunct="1">
              <a:lnSpc>
                <a:spcPct val="80000"/>
              </a:lnSpc>
            </a:pPr>
            <a:r>
              <a:rPr lang="en-US" sz="2200" dirty="0">
                <a:latin typeface="+mj-lt"/>
                <a:ea typeface="ＭＳ Ｐゴシック" charset="-128"/>
              </a:rPr>
              <a:t>The statement from the insurance company is admissible because of CCP 1856(g) – fraud and illegality exception to the </a:t>
            </a:r>
            <a:r>
              <a:rPr lang="en-US" sz="2200" dirty="0" err="1">
                <a:latin typeface="+mj-lt"/>
                <a:ea typeface="ＭＳ Ｐゴシック" charset="-128"/>
              </a:rPr>
              <a:t>parol</a:t>
            </a:r>
            <a:r>
              <a:rPr lang="en-US" sz="2200" dirty="0">
                <a:latin typeface="+mj-lt"/>
                <a:ea typeface="ＭＳ Ｐゴシック" charset="-128"/>
              </a:rPr>
              <a:t> evidence rule</a:t>
            </a:r>
          </a:p>
          <a:p>
            <a:pPr eaLnBrk="1" hangingPunct="1">
              <a:lnSpc>
                <a:spcPct val="80000"/>
              </a:lnSpc>
            </a:pPr>
            <a:endParaRPr lang="en-US" sz="2200" dirty="0">
              <a:ea typeface="ＭＳ Ｐゴシック" charset="-128"/>
            </a:endParaRPr>
          </a:p>
          <a:p>
            <a:pPr eaLnBrk="1" hangingPunct="1">
              <a:lnSpc>
                <a:spcPct val="80000"/>
              </a:lnSpc>
            </a:pPr>
            <a:endParaRPr lang="en-US" sz="2200" dirty="0">
              <a:ea typeface="ＭＳ Ｐゴシック" charset="-128"/>
            </a:endParaRPr>
          </a:p>
          <a:p>
            <a:pPr eaLnBrk="1" hangingPunct="1">
              <a:lnSpc>
                <a:spcPct val="80000"/>
              </a:lnSpc>
            </a:pPr>
            <a:endParaRPr lang="en-US" sz="2800" dirty="0">
              <a:ea typeface="ＭＳ Ｐゴシック" charset="-128"/>
            </a:endParaRPr>
          </a:p>
          <a:p>
            <a:pPr eaLnBrk="1" hangingPunct="1">
              <a:lnSpc>
                <a:spcPct val="8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326</a:t>
            </a:fld>
            <a:endParaRPr lang="en-US" dirty="0"/>
          </a:p>
        </p:txBody>
      </p:sp>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err="1">
                <a:solidFill>
                  <a:schemeClr val="bg1"/>
                </a:solidFill>
                <a:ea typeface="+mj-ea"/>
              </a:rPr>
              <a:t>Parol</a:t>
            </a:r>
            <a:r>
              <a:rPr lang="en-US" sz="3500" dirty="0">
                <a:solidFill>
                  <a:schemeClr val="bg1"/>
                </a:solidFill>
                <a:ea typeface="+mj-ea"/>
              </a:rPr>
              <a:t> Evidence</a:t>
            </a:r>
          </a:p>
        </p:txBody>
      </p:sp>
      <p:pic>
        <p:nvPicPr>
          <p:cNvPr id="5816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81638" name="Rectangle 3"/>
          <p:cNvSpPr>
            <a:spLocks noGrp="1" noChangeArrowheads="1"/>
          </p:cNvSpPr>
          <p:nvPr>
            <p:ph idx="1"/>
          </p:nvPr>
        </p:nvSpPr>
        <p:spPr>
          <a:xfrm>
            <a:off x="457200" y="1676400"/>
            <a:ext cx="8229600" cy="5181600"/>
          </a:xfrm>
        </p:spPr>
        <p:txBody>
          <a:bodyPr/>
          <a:lstStyle/>
          <a:p>
            <a:pPr eaLnBrk="1" hangingPunct="1">
              <a:lnSpc>
                <a:spcPct val="80000"/>
              </a:lnSpc>
            </a:pPr>
            <a:endParaRPr lang="en-US" sz="2800" dirty="0">
              <a:ea typeface="ＭＳ Ｐゴシック" charset="-128"/>
            </a:endParaRPr>
          </a:p>
          <a:p>
            <a:pPr eaLnBrk="1" hangingPunct="1">
              <a:lnSpc>
                <a:spcPct val="80000"/>
              </a:lnSpc>
            </a:pPr>
            <a:r>
              <a:rPr lang="en-US" sz="2200" dirty="0">
                <a:ea typeface="ＭＳ Ｐゴシック" charset="-128"/>
              </a:rPr>
              <a:t>Software company contracted with Betty’s business to provide software at $300 a user for two years.  Betty’s business wants to get out of contract because it’</a:t>
            </a:r>
            <a:r>
              <a:rPr lang="en-US" altLang="ja-JP" sz="2200" dirty="0">
                <a:ea typeface="ＭＳ Ｐゴシック" charset="-128"/>
              </a:rPr>
              <a:t>s not making enough money.  </a:t>
            </a:r>
          </a:p>
          <a:p>
            <a:pPr eaLnBrk="1" hangingPunct="1">
              <a:lnSpc>
                <a:spcPct val="80000"/>
              </a:lnSpc>
            </a:pPr>
            <a:endParaRPr lang="en-US" altLang="ja-JP" sz="2200" dirty="0">
              <a:ea typeface="ＭＳ Ｐゴシック" charset="-128"/>
            </a:endParaRPr>
          </a:p>
          <a:p>
            <a:pPr eaLnBrk="1" hangingPunct="1">
              <a:lnSpc>
                <a:spcPct val="80000"/>
              </a:lnSpc>
            </a:pPr>
            <a:r>
              <a:rPr lang="en-US" altLang="ja-JP" sz="2200" i="1" dirty="0">
                <a:ea typeface="ＭＳ Ｐゴシック" charset="-128"/>
              </a:rPr>
              <a:t>Is this admissible?</a:t>
            </a:r>
            <a:endParaRPr lang="en-US" altLang="ja-JP" sz="2200" dirty="0">
              <a:ea typeface="ＭＳ Ｐゴシック" charset="-128"/>
            </a:endParaRPr>
          </a:p>
          <a:p>
            <a:pPr eaLnBrk="1" hangingPunct="1">
              <a:lnSpc>
                <a:spcPct val="80000"/>
              </a:lnSpc>
            </a:pPr>
            <a:endParaRPr lang="en-US" sz="2200" dirty="0">
              <a:ea typeface="ＭＳ Ｐゴシック" charset="-128"/>
            </a:endParaRPr>
          </a:p>
          <a:p>
            <a:pPr eaLnBrk="1" hangingPunct="1">
              <a:lnSpc>
                <a:spcPct val="80000"/>
              </a:lnSpc>
            </a:pPr>
            <a:endParaRPr lang="en-US" sz="2200" dirty="0">
              <a:ea typeface="ＭＳ Ｐゴシック" charset="-128"/>
            </a:endParaRPr>
          </a:p>
          <a:p>
            <a:pPr eaLnBrk="1" hangingPunct="1">
              <a:lnSpc>
                <a:spcPct val="8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327</a:t>
            </a:fld>
            <a:endParaRPr lang="en-US" dirty="0"/>
          </a:p>
        </p:txBody>
      </p:sp>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err="1">
                <a:solidFill>
                  <a:schemeClr val="bg1"/>
                </a:solidFill>
                <a:ea typeface="+mj-ea"/>
              </a:rPr>
              <a:t>Parol</a:t>
            </a:r>
            <a:r>
              <a:rPr lang="en-US" sz="3500" dirty="0">
                <a:solidFill>
                  <a:schemeClr val="bg1"/>
                </a:solidFill>
                <a:ea typeface="+mj-ea"/>
              </a:rPr>
              <a:t> Evidence</a:t>
            </a:r>
          </a:p>
        </p:txBody>
      </p:sp>
      <p:pic>
        <p:nvPicPr>
          <p:cNvPr id="5816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81638" name="Rectangle 3"/>
          <p:cNvSpPr>
            <a:spLocks noGrp="1" noChangeArrowheads="1"/>
          </p:cNvSpPr>
          <p:nvPr>
            <p:ph idx="1"/>
          </p:nvPr>
        </p:nvSpPr>
        <p:spPr>
          <a:xfrm>
            <a:off x="457200" y="1676400"/>
            <a:ext cx="8229600" cy="5181600"/>
          </a:xfrm>
        </p:spPr>
        <p:txBody>
          <a:bodyPr/>
          <a:lstStyle/>
          <a:p>
            <a:pPr eaLnBrk="1" hangingPunct="1">
              <a:lnSpc>
                <a:spcPct val="80000"/>
              </a:lnSpc>
            </a:pPr>
            <a:endParaRPr lang="en-US" sz="2800" dirty="0">
              <a:ea typeface="ＭＳ Ｐゴシック" charset="-128"/>
            </a:endParaRPr>
          </a:p>
          <a:p>
            <a:pPr eaLnBrk="1" hangingPunct="1">
              <a:lnSpc>
                <a:spcPct val="80000"/>
              </a:lnSpc>
            </a:pPr>
            <a:r>
              <a:rPr lang="en-US" sz="2200" dirty="0">
                <a:ea typeface="ＭＳ Ｐゴシック" charset="-128"/>
              </a:rPr>
              <a:t>Software company contracted with Betty’s business to provide software at $300 a user for two years.  Betty’s business wants to get out of contract because it’</a:t>
            </a:r>
            <a:r>
              <a:rPr lang="en-US" altLang="ja-JP" sz="2200" dirty="0">
                <a:ea typeface="ＭＳ Ｐゴシック" charset="-128"/>
              </a:rPr>
              <a:t>s not making enough money.  </a:t>
            </a:r>
          </a:p>
          <a:p>
            <a:pPr eaLnBrk="1" hangingPunct="1">
              <a:lnSpc>
                <a:spcPct val="80000"/>
              </a:lnSpc>
            </a:pPr>
            <a:endParaRPr lang="en-US" altLang="ja-JP" sz="2200" dirty="0">
              <a:ea typeface="ＭＳ Ｐゴシック" charset="-128"/>
            </a:endParaRPr>
          </a:p>
          <a:p>
            <a:pPr eaLnBrk="1" hangingPunct="1">
              <a:lnSpc>
                <a:spcPct val="80000"/>
              </a:lnSpc>
            </a:pPr>
            <a:r>
              <a:rPr lang="en-US" altLang="ja-JP" sz="2200" i="1" dirty="0">
                <a:ea typeface="ＭＳ Ｐゴシック" charset="-128"/>
              </a:rPr>
              <a:t>Is this admissible?</a:t>
            </a:r>
            <a:endParaRPr lang="en-US" altLang="ja-JP" sz="2200" dirty="0">
              <a:ea typeface="ＭＳ Ｐゴシック" charset="-128"/>
            </a:endParaRPr>
          </a:p>
          <a:p>
            <a:pPr eaLnBrk="1" hangingPunct="1">
              <a:lnSpc>
                <a:spcPct val="80000"/>
              </a:lnSpc>
            </a:pPr>
            <a:endParaRPr lang="en-US" sz="2200" dirty="0">
              <a:ea typeface="ＭＳ Ｐゴシック" charset="-128"/>
            </a:endParaRPr>
          </a:p>
          <a:p>
            <a:pPr eaLnBrk="1" hangingPunct="1">
              <a:lnSpc>
                <a:spcPct val="80000"/>
              </a:lnSpc>
            </a:pPr>
            <a:r>
              <a:rPr lang="en-US" sz="2200" b="1" u="sng" dirty="0">
                <a:ea typeface="ＭＳ Ｐゴシック" charset="-128"/>
              </a:rPr>
              <a:t>Answer:</a:t>
            </a:r>
            <a:r>
              <a:rPr lang="en-US" sz="2200" b="1" dirty="0">
                <a:ea typeface="ＭＳ Ｐゴシック" charset="-128"/>
              </a:rPr>
              <a:t> </a:t>
            </a:r>
            <a:r>
              <a:rPr lang="en-US" sz="2200" dirty="0">
                <a:ea typeface="ＭＳ Ｐゴシック" charset="-128"/>
              </a:rPr>
              <a:t>No. </a:t>
            </a:r>
          </a:p>
          <a:p>
            <a:pPr eaLnBrk="1" hangingPunct="1">
              <a:lnSpc>
                <a:spcPct val="80000"/>
              </a:lnSpc>
            </a:pPr>
            <a:endParaRPr lang="en-US" sz="2200" dirty="0">
              <a:ea typeface="ＭＳ Ｐゴシック" charset="-128"/>
            </a:endParaRPr>
          </a:p>
          <a:p>
            <a:pPr eaLnBrk="1" hangingPunct="1">
              <a:lnSpc>
                <a:spcPct val="80000"/>
              </a:lnSpc>
            </a:pPr>
            <a:r>
              <a:rPr lang="en-US" sz="2400" dirty="0">
                <a:ea typeface="ＭＳ Ｐゴシック" charset="-128"/>
              </a:rPr>
              <a:t>The fact that Betty’s business is not making enough money is irrelevant – </a:t>
            </a:r>
            <a:r>
              <a:rPr lang="en-US" sz="2400" dirty="0" err="1">
                <a:ea typeface="ＭＳ Ｐゴシック" charset="-128"/>
              </a:rPr>
              <a:t>Parol</a:t>
            </a:r>
            <a:r>
              <a:rPr lang="en-US" sz="2400" dirty="0">
                <a:ea typeface="ＭＳ Ｐゴシック" charset="-128"/>
              </a:rPr>
              <a:t> Evidence Rule prevents any evidence on the subject.</a:t>
            </a:r>
            <a:endParaRPr lang="en-US" sz="2200" dirty="0">
              <a:ea typeface="ＭＳ Ｐゴシック" charset="-128"/>
            </a:endParaRPr>
          </a:p>
          <a:p>
            <a:pPr eaLnBrk="1" hangingPunct="1">
              <a:lnSpc>
                <a:spcPct val="80000"/>
              </a:lnSpc>
            </a:pPr>
            <a:endParaRPr lang="en-US" sz="2200"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328</a:t>
            </a:fld>
            <a:endParaRPr lang="en-US" dirty="0"/>
          </a:p>
        </p:txBody>
      </p:sp>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82"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Part 12:  </a:t>
            </a:r>
            <a:br>
              <a:rPr lang="en-US" sz="5000" dirty="0">
                <a:solidFill>
                  <a:schemeClr val="bg1"/>
                </a:solidFill>
                <a:ea typeface="+mj-ea"/>
              </a:rPr>
            </a:br>
            <a:r>
              <a:rPr lang="en-US" sz="5000" dirty="0">
                <a:solidFill>
                  <a:schemeClr val="bg1"/>
                </a:solidFill>
                <a:ea typeface="+mj-ea"/>
              </a:rPr>
              <a:t>Evidence Code </a:t>
            </a:r>
            <a:br>
              <a:rPr lang="en-US" sz="5000" dirty="0">
                <a:solidFill>
                  <a:schemeClr val="bg1"/>
                </a:solidFill>
                <a:ea typeface="+mj-ea"/>
              </a:rPr>
            </a:br>
            <a:r>
              <a:rPr lang="en-US" sz="5000" dirty="0">
                <a:solidFill>
                  <a:schemeClr val="bg1"/>
                </a:solidFill>
                <a:ea typeface="+mj-ea"/>
              </a:rPr>
              <a:t>Section 352</a:t>
            </a:r>
          </a:p>
        </p:txBody>
      </p:sp>
      <p:pic>
        <p:nvPicPr>
          <p:cNvPr id="583684"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329</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pic>
        <p:nvPicPr>
          <p:cNvPr id="5325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3253" name="Rectangle 8"/>
          <p:cNvSpPr>
            <a:spLocks noChangeArrowheads="1"/>
          </p:cNvSpPr>
          <p:nvPr/>
        </p:nvSpPr>
        <p:spPr bwMode="auto">
          <a:xfrm>
            <a:off x="1905000" y="1676400"/>
            <a:ext cx="5943600" cy="553998"/>
          </a:xfrm>
          <a:prstGeom prst="rect">
            <a:avLst/>
          </a:prstGeom>
          <a:noFill/>
          <a:ln w="9525">
            <a:noFill/>
            <a:miter lim="800000"/>
            <a:headEnd/>
            <a:tailEnd/>
          </a:ln>
        </p:spPr>
        <p:txBody>
          <a:bodyPr wrap="square">
            <a:spAutoFit/>
          </a:bodyPr>
          <a:lstStyle/>
          <a:p>
            <a:pPr eaLnBrk="0" hangingPunct="0"/>
            <a:r>
              <a:rPr lang="en-US" sz="3000" dirty="0">
                <a:latin typeface="+mn-lt"/>
              </a:rPr>
              <a:t>What is a Motion in Limine? </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33</a:t>
            </a:fld>
            <a:endParaRPr lang="en-US"/>
          </a:p>
        </p:txBody>
      </p:sp>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dirty="0">
                <a:solidFill>
                  <a:schemeClr val="bg1"/>
                </a:solidFill>
                <a:ea typeface="+mj-ea"/>
              </a:rPr>
              <a:t>Discretionary Exclusion:  </a:t>
            </a:r>
            <a:br>
              <a:rPr lang="en-US" sz="3500" dirty="0">
                <a:solidFill>
                  <a:schemeClr val="bg1"/>
                </a:solidFill>
                <a:ea typeface="+mj-ea"/>
              </a:rPr>
            </a:br>
            <a:r>
              <a:rPr lang="en-US" sz="3500" dirty="0" err="1">
                <a:solidFill>
                  <a:schemeClr val="bg1"/>
                </a:solidFill>
                <a:ea typeface="+mj-ea"/>
              </a:rPr>
              <a:t>Ev</a:t>
            </a:r>
            <a:r>
              <a:rPr lang="en-US" sz="3500" dirty="0">
                <a:solidFill>
                  <a:schemeClr val="bg1"/>
                </a:solidFill>
                <a:ea typeface="+mj-ea"/>
              </a:rPr>
              <a:t>. C. 352</a:t>
            </a:r>
            <a:br>
              <a:rPr lang="en-US" sz="3500" dirty="0">
                <a:solidFill>
                  <a:schemeClr val="bg1"/>
                </a:solidFill>
                <a:ea typeface="+mj-ea"/>
              </a:rPr>
            </a:br>
            <a:r>
              <a:rPr lang="en-US" sz="2200" dirty="0">
                <a:solidFill>
                  <a:schemeClr val="bg1"/>
                </a:solidFill>
                <a:ea typeface="+mj-ea"/>
              </a:rPr>
              <a:t>Summary</a:t>
            </a:r>
          </a:p>
        </p:txBody>
      </p:sp>
      <p:pic>
        <p:nvPicPr>
          <p:cNvPr id="5857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85734" name="Content Placeholder 12"/>
          <p:cNvSpPr>
            <a:spLocks noGrp="1"/>
          </p:cNvSpPr>
          <p:nvPr>
            <p:ph idx="1"/>
          </p:nvPr>
        </p:nvSpPr>
        <p:spPr>
          <a:xfrm>
            <a:off x="457200" y="1905000"/>
            <a:ext cx="8229600" cy="4525963"/>
          </a:xfrm>
        </p:spPr>
        <p:txBody>
          <a:bodyPr/>
          <a:lstStyle/>
          <a:p>
            <a:pPr eaLnBrk="1" hangingPunct="1">
              <a:spcBef>
                <a:spcPts val="1200"/>
              </a:spcBef>
            </a:pPr>
            <a:r>
              <a:rPr lang="ja-JP" altLang="en-US" sz="2400">
                <a:ea typeface="ＭＳ Ｐゴシック" charset="-128"/>
              </a:rPr>
              <a:t>“</a:t>
            </a:r>
            <a:r>
              <a:rPr lang="en-US" altLang="ja-JP" sz="2400" dirty="0">
                <a:ea typeface="ＭＳ Ｐゴシック" charset="-128"/>
              </a:rPr>
              <a:t>The court in its discretion may exclude evidence if its probative value is substantially outweighed by the probability that its admission will </a:t>
            </a:r>
          </a:p>
          <a:p>
            <a:pPr lvl="1" eaLnBrk="1" hangingPunct="1">
              <a:spcBef>
                <a:spcPts val="1200"/>
              </a:spcBef>
            </a:pPr>
            <a:r>
              <a:rPr lang="en-US" sz="2000" dirty="0">
                <a:ea typeface="ＭＳ Ｐゴシック" charset="-128"/>
              </a:rPr>
              <a:t>(a) necessitate undue consumption of time, or </a:t>
            </a:r>
          </a:p>
          <a:p>
            <a:pPr lvl="1" eaLnBrk="1" hangingPunct="1">
              <a:spcBef>
                <a:spcPts val="1200"/>
              </a:spcBef>
            </a:pPr>
            <a:r>
              <a:rPr lang="en-US" sz="2000" dirty="0">
                <a:ea typeface="ＭＳ Ｐゴシック" charset="-128"/>
              </a:rPr>
              <a:t>(b) create substantial danger of undue prejudice, of confusing the issues, or of misleading the jury.</a:t>
            </a:r>
            <a:r>
              <a:rPr lang="ja-JP" altLang="en-US" sz="2000">
                <a:ea typeface="ＭＳ Ｐゴシック" charset="-128"/>
              </a:rPr>
              <a:t>”</a:t>
            </a:r>
            <a:endParaRPr lang="en-US" altLang="ja-JP" sz="2000" dirty="0">
              <a:ea typeface="ＭＳ Ｐゴシック" charset="-128"/>
            </a:endParaRP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330</a:t>
            </a:fld>
            <a:endParaRPr lang="en-US" dirty="0"/>
          </a:p>
        </p:txBody>
      </p:sp>
    </p:spTree>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Discretionary Exclusion: 352</a:t>
            </a:r>
          </a:p>
        </p:txBody>
      </p:sp>
      <p:pic>
        <p:nvPicPr>
          <p:cNvPr id="5877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87782" name="Content Placeholder 12"/>
          <p:cNvSpPr>
            <a:spLocks noGrp="1"/>
          </p:cNvSpPr>
          <p:nvPr>
            <p:ph idx="1"/>
          </p:nvPr>
        </p:nvSpPr>
        <p:spPr>
          <a:xfrm>
            <a:off x="457200" y="1905000"/>
            <a:ext cx="8229600" cy="4525963"/>
          </a:xfrm>
        </p:spPr>
        <p:txBody>
          <a:bodyPr/>
          <a:lstStyle/>
          <a:p>
            <a:pPr eaLnBrk="1" hangingPunct="1">
              <a:spcBef>
                <a:spcPts val="1200"/>
              </a:spcBef>
              <a:buNone/>
            </a:pPr>
            <a:r>
              <a:rPr lang="en-US" sz="2200" dirty="0">
                <a:ea typeface="ＭＳ Ｐゴシック" charset="-128"/>
              </a:rPr>
              <a:t>Plaintiff was injured by falling debris while walking by a construction site.  20 years ago, plaintiff was convicted of a felony for selling cocaine; plaintiff has not had a criminal problem since. </a:t>
            </a:r>
          </a:p>
          <a:p>
            <a:pPr eaLnBrk="1" hangingPunct="1">
              <a:spcBef>
                <a:spcPts val="1200"/>
              </a:spcBef>
              <a:buNone/>
            </a:pPr>
            <a:r>
              <a:rPr lang="en-US" sz="2200" i="1" dirty="0">
                <a:ea typeface="ＭＳ Ｐゴシック" charset="-128"/>
              </a:rPr>
              <a:t>Are the criminal issues admissible at trial?</a:t>
            </a:r>
            <a:endParaRPr lang="en-US" sz="2200" dirty="0">
              <a:ea typeface="ＭＳ Ｐゴシック" charset="-128"/>
            </a:endParaRPr>
          </a:p>
          <a:p>
            <a:pPr eaLnBrk="1" hangingPunct="1">
              <a:spcBef>
                <a:spcPts val="1200"/>
              </a:spcBef>
            </a:pPr>
            <a:endParaRPr lang="en-US" sz="2200" dirty="0">
              <a:ea typeface="ＭＳ Ｐゴシック" charset="-128"/>
            </a:endParaRPr>
          </a:p>
          <a:p>
            <a:pPr eaLnBrk="1" hangingPunct="1">
              <a:spcBef>
                <a:spcPts val="1200"/>
              </a:spcBef>
            </a:pPr>
            <a:endParaRPr lang="en-US" sz="2000" dirty="0">
              <a:ea typeface="ＭＳ Ｐゴシック" charset="-128"/>
            </a:endParaRP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458200" y="6408738"/>
            <a:ext cx="555625" cy="365125"/>
          </a:xfrm>
        </p:spPr>
        <p:txBody>
          <a:bodyPr/>
          <a:lstStyle/>
          <a:p>
            <a:fld id="{2371B9ED-B519-4823-941E-6B66CBD1E6FC}" type="slidenum">
              <a:rPr lang="en-US" smtClean="0"/>
              <a:pPr/>
              <a:t>331</a:t>
            </a:fld>
            <a:endParaRPr lang="en-US" dirty="0"/>
          </a:p>
        </p:txBody>
      </p:sp>
    </p:spTree>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Discretionary Exclusion: 352</a:t>
            </a:r>
          </a:p>
        </p:txBody>
      </p:sp>
      <p:pic>
        <p:nvPicPr>
          <p:cNvPr id="5898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89830" name="Content Placeholder 12"/>
          <p:cNvSpPr>
            <a:spLocks noGrp="1"/>
          </p:cNvSpPr>
          <p:nvPr>
            <p:ph idx="1"/>
          </p:nvPr>
        </p:nvSpPr>
        <p:spPr>
          <a:xfrm>
            <a:off x="457200" y="1905000"/>
            <a:ext cx="8229600" cy="4525963"/>
          </a:xfrm>
        </p:spPr>
        <p:txBody>
          <a:bodyPr/>
          <a:lstStyle/>
          <a:p>
            <a:pPr eaLnBrk="1" hangingPunct="1">
              <a:spcBef>
                <a:spcPts val="1200"/>
              </a:spcBef>
              <a:buNone/>
            </a:pPr>
            <a:r>
              <a:rPr lang="en-US" sz="2200" dirty="0">
                <a:ea typeface="ＭＳ Ｐゴシック" charset="-128"/>
              </a:rPr>
              <a:t>Plaintiff was injured by falling debris while walking by a construction site.  20 years ago, plaintiff was convicted of a felony for selling cocaine; plaintiff has not had a criminal problem since. </a:t>
            </a:r>
          </a:p>
          <a:p>
            <a:pPr eaLnBrk="1" hangingPunct="1">
              <a:spcBef>
                <a:spcPts val="1200"/>
              </a:spcBef>
              <a:buNone/>
            </a:pPr>
            <a:r>
              <a:rPr lang="en-US" sz="2200" i="1" dirty="0">
                <a:ea typeface="ＭＳ Ｐゴシック" charset="-128"/>
              </a:rPr>
              <a:t>Are the criminal issues admissible at trial?</a:t>
            </a:r>
            <a:endParaRPr lang="en-US" sz="2200" dirty="0">
              <a:ea typeface="ＭＳ Ｐゴシック" charset="-128"/>
            </a:endParaRPr>
          </a:p>
          <a:p>
            <a:pPr eaLnBrk="1" hangingPunct="1">
              <a:spcBef>
                <a:spcPts val="1200"/>
              </a:spcBef>
            </a:pPr>
            <a:endParaRPr lang="en-US" sz="2200" dirty="0">
              <a:ea typeface="ＭＳ Ｐゴシック" charset="-128"/>
            </a:endParaRPr>
          </a:p>
          <a:p>
            <a:pPr eaLnBrk="1" hangingPunct="1">
              <a:spcBef>
                <a:spcPts val="1200"/>
              </a:spcBef>
              <a:buNone/>
            </a:pPr>
            <a:r>
              <a:rPr lang="en-US" sz="2200" b="1" u="sng" dirty="0">
                <a:ea typeface="ＭＳ Ｐゴシック" charset="-128"/>
              </a:rPr>
              <a:t>Answer:</a:t>
            </a:r>
            <a:r>
              <a:rPr lang="en-US" sz="2200" b="1" dirty="0">
                <a:ea typeface="ＭＳ Ｐゴシック" charset="-128"/>
              </a:rPr>
              <a:t> </a:t>
            </a:r>
            <a:r>
              <a:rPr lang="en-US" sz="2200" dirty="0">
                <a:ea typeface="ＭＳ Ｐゴシック" charset="-128"/>
              </a:rPr>
              <a:t>Inadmissible, as they are more prejudicial than probative per </a:t>
            </a:r>
            <a:r>
              <a:rPr lang="en-US" sz="2200" dirty="0" err="1">
                <a:ea typeface="ＭＳ Ｐゴシック" charset="-128"/>
              </a:rPr>
              <a:t>Ev</a:t>
            </a:r>
            <a:r>
              <a:rPr lang="en-US" sz="2200" dirty="0">
                <a:ea typeface="ＭＳ Ｐゴシック" charset="-128"/>
              </a:rPr>
              <a:t>. C. 352 due to the passage of time since criminal conviction.</a:t>
            </a:r>
          </a:p>
          <a:p>
            <a:pPr eaLnBrk="1" hangingPunct="1">
              <a:spcBef>
                <a:spcPts val="1200"/>
              </a:spcBef>
            </a:pPr>
            <a:endParaRPr lang="en-US" sz="2200" dirty="0">
              <a:ea typeface="ＭＳ Ｐゴシック" charset="-128"/>
            </a:endParaRPr>
          </a:p>
          <a:p>
            <a:pPr eaLnBrk="1" hangingPunct="1">
              <a:spcBef>
                <a:spcPts val="1200"/>
              </a:spcBef>
            </a:pPr>
            <a:endParaRPr lang="en-US" sz="2000" dirty="0">
              <a:ea typeface="ＭＳ Ｐゴシック" charset="-128"/>
            </a:endParaRP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610600" y="6408738"/>
            <a:ext cx="403225" cy="365125"/>
          </a:xfrm>
        </p:spPr>
        <p:txBody>
          <a:bodyPr/>
          <a:lstStyle/>
          <a:p>
            <a:fld id="{2371B9ED-B519-4823-941E-6B66CBD1E6FC}" type="slidenum">
              <a:rPr lang="en-US" smtClean="0"/>
              <a:pPr/>
              <a:t>332</a:t>
            </a:fld>
            <a:endParaRPr lang="en-US" dirty="0"/>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Discretionary Exclusion: 352</a:t>
            </a:r>
          </a:p>
        </p:txBody>
      </p:sp>
      <p:pic>
        <p:nvPicPr>
          <p:cNvPr id="5918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91878" name="Content Placeholder 12"/>
          <p:cNvSpPr>
            <a:spLocks noGrp="1"/>
          </p:cNvSpPr>
          <p:nvPr>
            <p:ph idx="1"/>
          </p:nvPr>
        </p:nvSpPr>
        <p:spPr>
          <a:xfrm>
            <a:off x="457200" y="1905000"/>
            <a:ext cx="8229600" cy="4525963"/>
          </a:xfrm>
        </p:spPr>
        <p:txBody>
          <a:bodyPr/>
          <a:lstStyle/>
          <a:p>
            <a:pPr eaLnBrk="1" hangingPunct="1">
              <a:spcBef>
                <a:spcPts val="1200"/>
              </a:spcBef>
              <a:buNone/>
            </a:pPr>
            <a:r>
              <a:rPr lang="en-US" sz="2200" dirty="0">
                <a:ea typeface="ＭＳ Ｐゴシック" charset="-128"/>
              </a:rPr>
              <a:t>Plaintiff has 5 different orthopedists to testify about her foot injury.</a:t>
            </a:r>
          </a:p>
          <a:p>
            <a:pPr eaLnBrk="1" hangingPunct="1">
              <a:spcBef>
                <a:spcPts val="1200"/>
              </a:spcBef>
              <a:buNone/>
            </a:pPr>
            <a:r>
              <a:rPr lang="en-US" sz="2200" i="1" dirty="0">
                <a:ea typeface="ＭＳ Ｐゴシック" charset="-128"/>
              </a:rPr>
              <a:t>Is the testimony of all 5 experts admissible?</a:t>
            </a:r>
          </a:p>
          <a:p>
            <a:pPr eaLnBrk="1" hangingPunct="1">
              <a:spcBef>
                <a:spcPts val="1200"/>
              </a:spcBef>
            </a:pPr>
            <a:endParaRPr lang="en-US" sz="2000" dirty="0">
              <a:ea typeface="ＭＳ Ｐゴシック" charset="-128"/>
            </a:endParaRP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333</a:t>
            </a:fld>
            <a:endParaRPr lang="en-US" dirty="0"/>
          </a:p>
        </p:txBody>
      </p:sp>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Discretionary Exclusion: 352</a:t>
            </a:r>
          </a:p>
        </p:txBody>
      </p:sp>
      <p:pic>
        <p:nvPicPr>
          <p:cNvPr id="5939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93926" name="Content Placeholder 12"/>
          <p:cNvSpPr>
            <a:spLocks noGrp="1"/>
          </p:cNvSpPr>
          <p:nvPr>
            <p:ph idx="1"/>
          </p:nvPr>
        </p:nvSpPr>
        <p:spPr>
          <a:xfrm>
            <a:off x="457200" y="1905000"/>
            <a:ext cx="8229600" cy="4525963"/>
          </a:xfrm>
        </p:spPr>
        <p:txBody>
          <a:bodyPr/>
          <a:lstStyle/>
          <a:p>
            <a:pPr eaLnBrk="1" hangingPunct="1">
              <a:spcBef>
                <a:spcPts val="1200"/>
              </a:spcBef>
              <a:buNone/>
            </a:pPr>
            <a:r>
              <a:rPr lang="en-US" sz="2200" dirty="0">
                <a:ea typeface="ＭＳ Ｐゴシック" charset="-128"/>
              </a:rPr>
              <a:t>Plaintiff has 5 different orthopedists to testify about her foot injury.</a:t>
            </a:r>
          </a:p>
          <a:p>
            <a:pPr eaLnBrk="1" hangingPunct="1">
              <a:spcBef>
                <a:spcPts val="1200"/>
              </a:spcBef>
              <a:buNone/>
            </a:pPr>
            <a:r>
              <a:rPr lang="en-US" sz="2200" i="1" dirty="0">
                <a:ea typeface="ＭＳ Ｐゴシック" charset="-128"/>
              </a:rPr>
              <a:t>Is the testimony of all 5 experts admissible?</a:t>
            </a:r>
          </a:p>
          <a:p>
            <a:pPr eaLnBrk="1" hangingPunct="1">
              <a:spcBef>
                <a:spcPts val="1200"/>
              </a:spcBef>
            </a:pPr>
            <a:endParaRPr lang="en-US" sz="2200" dirty="0">
              <a:ea typeface="ＭＳ Ｐゴシック" charset="-128"/>
            </a:endParaRPr>
          </a:p>
          <a:p>
            <a:pPr eaLnBrk="1" hangingPunct="1">
              <a:spcBef>
                <a:spcPts val="1200"/>
              </a:spcBef>
              <a:buNone/>
            </a:pPr>
            <a:r>
              <a:rPr lang="en-US" sz="2400" b="1" u="sng" dirty="0">
                <a:ea typeface="ＭＳ Ｐゴシック" charset="-128"/>
              </a:rPr>
              <a:t>Answer:</a:t>
            </a:r>
            <a:r>
              <a:rPr lang="en-US" sz="2400" b="1" dirty="0">
                <a:ea typeface="ＭＳ Ｐゴシック" charset="-128"/>
              </a:rPr>
              <a:t> </a:t>
            </a:r>
            <a:r>
              <a:rPr lang="en-US" sz="2400" dirty="0">
                <a:ea typeface="ＭＳ Ｐゴシック" charset="-128"/>
              </a:rPr>
              <a:t>Likely inadmissible, as 5 experts are undue consumption of time per </a:t>
            </a:r>
            <a:r>
              <a:rPr lang="en-US" sz="2400" dirty="0" err="1">
                <a:ea typeface="ＭＳ Ｐゴシック" charset="-128"/>
              </a:rPr>
              <a:t>Ev</a:t>
            </a:r>
            <a:r>
              <a:rPr lang="en-US" sz="2400" dirty="0">
                <a:ea typeface="ＭＳ Ｐゴシック" charset="-128"/>
              </a:rPr>
              <a:t>. C. 352</a:t>
            </a:r>
            <a:endParaRPr lang="en-US" sz="2200" dirty="0">
              <a:ea typeface="ＭＳ Ｐゴシック" charset="-128"/>
            </a:endParaRPr>
          </a:p>
          <a:p>
            <a:pPr eaLnBrk="1" hangingPunct="1">
              <a:spcBef>
                <a:spcPts val="1200"/>
              </a:spcBef>
            </a:pPr>
            <a:endParaRPr lang="en-US" sz="2000" dirty="0">
              <a:ea typeface="ＭＳ Ｐゴシック" charset="-128"/>
            </a:endParaRP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334</a:t>
            </a:fld>
            <a:endParaRPr lang="en-US"/>
          </a:p>
        </p:txBody>
      </p:sp>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Discretionary Exclusion: 352</a:t>
            </a:r>
          </a:p>
        </p:txBody>
      </p:sp>
      <p:pic>
        <p:nvPicPr>
          <p:cNvPr id="5959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95974" name="Content Placeholder 12"/>
          <p:cNvSpPr>
            <a:spLocks noGrp="1"/>
          </p:cNvSpPr>
          <p:nvPr>
            <p:ph idx="1"/>
          </p:nvPr>
        </p:nvSpPr>
        <p:spPr>
          <a:xfrm>
            <a:off x="457200" y="1905000"/>
            <a:ext cx="8229600" cy="4525963"/>
          </a:xfrm>
        </p:spPr>
        <p:txBody>
          <a:bodyPr/>
          <a:lstStyle/>
          <a:p>
            <a:pPr eaLnBrk="1" hangingPunct="1">
              <a:spcBef>
                <a:spcPts val="1200"/>
              </a:spcBef>
            </a:pPr>
            <a:r>
              <a:rPr lang="en-US" sz="2200" dirty="0">
                <a:ea typeface="ＭＳ Ｐゴシック" charset="-128"/>
              </a:rPr>
              <a:t>Are these items admissible?</a:t>
            </a:r>
          </a:p>
          <a:p>
            <a:pPr eaLnBrk="1" hangingPunct="1">
              <a:spcBef>
                <a:spcPts val="1200"/>
              </a:spcBef>
            </a:pPr>
            <a:endParaRPr lang="en-US" sz="2200" dirty="0">
              <a:ea typeface="ＭＳ Ｐゴシック" charset="-128"/>
            </a:endParaRPr>
          </a:p>
          <a:p>
            <a:pPr eaLnBrk="1" hangingPunct="1">
              <a:spcBef>
                <a:spcPts val="1200"/>
              </a:spcBef>
            </a:pPr>
            <a:r>
              <a:rPr lang="en-US" sz="2200" dirty="0">
                <a:ea typeface="ＭＳ Ｐゴシック" charset="-128"/>
              </a:rPr>
              <a:t>Plaintiff started using a different name in 2003 but did not go through a legal name change.  In 2017 she was injured by a vehicle that drove over her foot.</a:t>
            </a:r>
          </a:p>
          <a:p>
            <a:pPr eaLnBrk="1" hangingPunct="1">
              <a:spcBef>
                <a:spcPts val="1200"/>
              </a:spcBef>
            </a:pPr>
            <a:endParaRPr lang="en-US" sz="2000" dirty="0">
              <a:ea typeface="ＭＳ Ｐゴシック" charset="-128"/>
            </a:endParaRP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335</a:t>
            </a:fld>
            <a:endParaRPr lang="en-US" dirty="0"/>
          </a:p>
        </p:txBody>
      </p:sp>
    </p:spTree>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52400"/>
            <a:ext cx="7620001" cy="1279525"/>
          </a:xfrm>
          <a:solidFill>
            <a:srgbClr val="00642D"/>
          </a:solidFill>
        </p:spPr>
        <p:txBody>
          <a:bodyPr/>
          <a:lstStyle/>
          <a:p>
            <a:pPr algn="ctr" eaLnBrk="1" fontAlgn="auto" hangingPunct="1">
              <a:spcAft>
                <a:spcPts val="0"/>
              </a:spcAft>
              <a:defRPr/>
            </a:pPr>
            <a:r>
              <a:rPr lang="en-US" sz="3500" dirty="0">
                <a:solidFill>
                  <a:schemeClr val="bg1"/>
                </a:solidFill>
                <a:ea typeface="+mj-ea"/>
              </a:rPr>
              <a:t>Discretionary Exclusion: 352</a:t>
            </a:r>
          </a:p>
        </p:txBody>
      </p:sp>
      <p:pic>
        <p:nvPicPr>
          <p:cNvPr id="5980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a:xfrm>
            <a:off x="457200" y="1295400"/>
            <a:ext cx="8686800" cy="5562600"/>
          </a:xfrm>
          <a:prstGeom prst="rect">
            <a:avLst/>
          </a:prstGeom>
        </p:spPr>
        <p:txBody>
          <a:bodyPr>
            <a:normAutofit/>
          </a:bodyPr>
          <a:lstStyle/>
          <a:p>
            <a:pPr marL="365760" indent="-256032" fontAlgn="auto">
              <a:lnSpc>
                <a:spcPct val="80000"/>
              </a:lnSpc>
              <a:spcBef>
                <a:spcPts val="400"/>
              </a:spcBef>
              <a:spcAft>
                <a:spcPts val="0"/>
              </a:spcAft>
              <a:buClr>
                <a:schemeClr val="accent1"/>
              </a:buClr>
              <a:buSzPct val="68000"/>
              <a:buFont typeface="Wingdings" pitchFamily="2" charset="2"/>
              <a:buNone/>
              <a:defRPr/>
            </a:pPr>
            <a:endParaRPr lang="en-US" dirty="0">
              <a:latin typeface="+mn-lt"/>
              <a:ea typeface="+mn-ea"/>
            </a:endParaRPr>
          </a:p>
        </p:txBody>
      </p:sp>
      <p:sp>
        <p:nvSpPr>
          <p:cNvPr id="598022" name="Content Placeholder 12"/>
          <p:cNvSpPr>
            <a:spLocks noGrp="1"/>
          </p:cNvSpPr>
          <p:nvPr>
            <p:ph idx="1"/>
          </p:nvPr>
        </p:nvSpPr>
        <p:spPr>
          <a:xfrm>
            <a:off x="457200" y="1905000"/>
            <a:ext cx="8229600" cy="4525963"/>
          </a:xfrm>
        </p:spPr>
        <p:txBody>
          <a:bodyPr/>
          <a:lstStyle/>
          <a:p>
            <a:pPr eaLnBrk="1" hangingPunct="1">
              <a:spcBef>
                <a:spcPts val="1200"/>
              </a:spcBef>
            </a:pPr>
            <a:r>
              <a:rPr lang="en-US" sz="2200" dirty="0">
                <a:ea typeface="ＭＳ Ｐゴシック" charset="-128"/>
              </a:rPr>
              <a:t>Are these items admissible?</a:t>
            </a:r>
          </a:p>
          <a:p>
            <a:pPr eaLnBrk="1" hangingPunct="1">
              <a:spcBef>
                <a:spcPts val="1200"/>
              </a:spcBef>
            </a:pPr>
            <a:endParaRPr lang="en-US" sz="2200" dirty="0">
              <a:ea typeface="ＭＳ Ｐゴシック" charset="-128"/>
            </a:endParaRPr>
          </a:p>
          <a:p>
            <a:pPr eaLnBrk="1" hangingPunct="1">
              <a:spcBef>
                <a:spcPts val="1200"/>
              </a:spcBef>
            </a:pPr>
            <a:r>
              <a:rPr lang="en-US" sz="2200" dirty="0">
                <a:ea typeface="ＭＳ Ｐゴシック" charset="-128"/>
              </a:rPr>
              <a:t>Plaintiff started using a different name in 2003 but did not go through a legal name change.  In 2017 she was injured by a vehicle that drove over her foot.</a:t>
            </a:r>
          </a:p>
          <a:p>
            <a:pPr marL="109537" indent="0" eaLnBrk="1" hangingPunct="1">
              <a:spcBef>
                <a:spcPts val="1200"/>
              </a:spcBef>
              <a:buNone/>
            </a:pPr>
            <a:endParaRPr lang="en-US" sz="2200" dirty="0">
              <a:ea typeface="ＭＳ Ｐゴシック" charset="-128"/>
            </a:endParaRPr>
          </a:p>
          <a:p>
            <a:pPr eaLnBrk="1" hangingPunct="1">
              <a:spcBef>
                <a:spcPts val="1200"/>
              </a:spcBef>
            </a:pPr>
            <a:r>
              <a:rPr lang="en-US" sz="2400" dirty="0">
                <a:ea typeface="ＭＳ Ｐゴシック" charset="-128"/>
              </a:rPr>
              <a:t>Answer: Likely inadmissible, more prejudicial than probative per </a:t>
            </a:r>
            <a:r>
              <a:rPr lang="en-US" sz="2400" dirty="0" err="1">
                <a:ea typeface="ＭＳ Ｐゴシック" charset="-128"/>
              </a:rPr>
              <a:t>Ev</a:t>
            </a:r>
            <a:r>
              <a:rPr lang="en-US" sz="2400" dirty="0">
                <a:ea typeface="ＭＳ Ｐゴシック" charset="-128"/>
              </a:rPr>
              <a:t>. C. 352 unless defense can prove name was changed for illegal purpose</a:t>
            </a:r>
            <a:endParaRPr lang="en-US" sz="2200" dirty="0">
              <a:ea typeface="ＭＳ Ｐゴシック" charset="-128"/>
            </a:endParaRPr>
          </a:p>
          <a:p>
            <a:pPr eaLnBrk="1" hangingPunct="1">
              <a:spcBef>
                <a:spcPts val="1200"/>
              </a:spcBef>
            </a:pPr>
            <a:endParaRPr lang="en-US" sz="2000" dirty="0">
              <a:ea typeface="ＭＳ Ｐゴシック" charset="-128"/>
            </a:endParaRPr>
          </a:p>
          <a:p>
            <a:pPr eaLnBrk="1" hangingPunct="1"/>
            <a:endParaRPr lang="en-US" dirty="0">
              <a:ea typeface="ＭＳ Ｐゴシック" charset="-128"/>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336</a:t>
            </a:fld>
            <a:endParaRPr lang="en-US" dirty="0"/>
          </a:p>
        </p:txBody>
      </p:sp>
    </p:spTree>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0066"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Part 13:  </a:t>
            </a:r>
            <a:br>
              <a:rPr lang="en-US" sz="5000" dirty="0">
                <a:solidFill>
                  <a:schemeClr val="bg1"/>
                </a:solidFill>
                <a:ea typeface="+mj-ea"/>
              </a:rPr>
            </a:br>
            <a:r>
              <a:rPr lang="en-US" sz="5000" dirty="0">
                <a:solidFill>
                  <a:schemeClr val="bg1"/>
                </a:solidFill>
                <a:ea typeface="+mj-ea"/>
              </a:rPr>
              <a:t>Summary</a:t>
            </a:r>
          </a:p>
        </p:txBody>
      </p:sp>
      <p:pic>
        <p:nvPicPr>
          <p:cNvPr id="600068"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337</a:t>
            </a:fld>
            <a:endParaRPr lang="en-US" dirty="0"/>
          </a:p>
        </p:txBody>
      </p:sp>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Summary</a:t>
            </a:r>
            <a:endParaRPr lang="en-US" sz="3500" b="0" dirty="0">
              <a:solidFill>
                <a:schemeClr val="bg1"/>
              </a:solidFill>
              <a:ea typeface="+mj-ea"/>
            </a:endParaRPr>
          </a:p>
        </p:txBody>
      </p:sp>
      <p:pic>
        <p:nvPicPr>
          <p:cNvPr id="327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838200" y="1676400"/>
            <a:ext cx="4644220" cy="523220"/>
          </a:xfrm>
          <a:prstGeom prst="rect">
            <a:avLst/>
          </a:prstGeom>
        </p:spPr>
        <p:txBody>
          <a:bodyPr wrap="none">
            <a:spAutoFit/>
          </a:bodyPr>
          <a:lstStyle/>
          <a:p>
            <a:r>
              <a:rPr lang="en-US" sz="2800" dirty="0">
                <a:solidFill>
                  <a:srgbClr val="000000"/>
                </a:solidFill>
                <a:latin typeface="+mn-lt"/>
              </a:rPr>
              <a:t>What Do Real Friends Do?</a:t>
            </a:r>
          </a:p>
        </p:txBody>
      </p:sp>
      <p:sp>
        <p:nvSpPr>
          <p:cNvPr id="3" name="Slide Number Placeholder 2"/>
          <p:cNvSpPr>
            <a:spLocks noGrp="1"/>
          </p:cNvSpPr>
          <p:nvPr>
            <p:ph type="sldNum" sz="quarter" idx="12"/>
          </p:nvPr>
        </p:nvSpPr>
        <p:spPr/>
        <p:txBody>
          <a:bodyPr/>
          <a:lstStyle/>
          <a:p>
            <a:fld id="{2371B9ED-B519-4823-941E-6B66CBD1E6FC}" type="slidenum">
              <a:rPr lang="en-US" smtClean="0"/>
              <a:pPr/>
              <a:t>338</a:t>
            </a:fld>
            <a:endParaRPr lang="en-US"/>
          </a:p>
        </p:txBody>
      </p:sp>
    </p:spTree>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Summary</a:t>
            </a:r>
            <a:endParaRPr lang="en-US" sz="3500" b="0" dirty="0">
              <a:solidFill>
                <a:schemeClr val="bg1"/>
              </a:solidFill>
              <a:ea typeface="+mj-ea"/>
            </a:endParaRPr>
          </a:p>
        </p:txBody>
      </p:sp>
      <p:pic>
        <p:nvPicPr>
          <p:cNvPr id="348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821" name="Rectangle 12"/>
          <p:cNvSpPr>
            <a:spLocks noChangeArrowheads="1"/>
          </p:cNvSpPr>
          <p:nvPr/>
        </p:nvSpPr>
        <p:spPr bwMode="auto">
          <a:xfrm>
            <a:off x="1066799" y="2286000"/>
            <a:ext cx="7315201" cy="769441"/>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buFont typeface="Wingdings 3" pitchFamily="18" charset="2"/>
              <a:buChar char=""/>
            </a:pPr>
            <a:r>
              <a:rPr lang="ja-JP" altLang="en-US" sz="2200" dirty="0">
                <a:latin typeface="Lucida Sans Unicode" pitchFamily="34" charset="0"/>
              </a:rPr>
              <a:t>“</a:t>
            </a:r>
            <a:r>
              <a:rPr lang="en-US" altLang="ja-JP" sz="2200" dirty="0">
                <a:latin typeface="Lucida Sans Unicode" pitchFamily="34" charset="0"/>
              </a:rPr>
              <a:t>Real Friends Have Evidence Lectures at 3:52 PM Frequently.</a:t>
            </a:r>
            <a:r>
              <a:rPr lang="ja-JP" altLang="en-US" sz="2200" dirty="0">
                <a:latin typeface="Lucida Sans Unicode" pitchFamily="34" charset="0"/>
              </a:rPr>
              <a:t>”</a:t>
            </a:r>
            <a:endParaRPr lang="en-US" altLang="ja-JP" sz="2200" dirty="0">
              <a:latin typeface="Lucida Sans Unicode" pitchFamily="34" charset="0"/>
            </a:endParaRPr>
          </a:p>
        </p:txBody>
      </p:sp>
      <p:sp>
        <p:nvSpPr>
          <p:cNvPr id="7" name="Rectangle 6"/>
          <p:cNvSpPr/>
          <p:nvPr/>
        </p:nvSpPr>
        <p:spPr>
          <a:xfrm>
            <a:off x="838200" y="1676400"/>
            <a:ext cx="4644220" cy="523220"/>
          </a:xfrm>
          <a:prstGeom prst="rect">
            <a:avLst/>
          </a:prstGeom>
        </p:spPr>
        <p:txBody>
          <a:bodyPr wrap="none">
            <a:spAutoFit/>
          </a:bodyPr>
          <a:lstStyle/>
          <a:p>
            <a:r>
              <a:rPr lang="en-US" sz="2800" dirty="0">
                <a:solidFill>
                  <a:srgbClr val="000000"/>
                </a:solidFill>
                <a:latin typeface="+mn-lt"/>
              </a:rPr>
              <a:t>What Do Real Friends Do?</a:t>
            </a:r>
          </a:p>
        </p:txBody>
      </p:sp>
      <p:sp>
        <p:nvSpPr>
          <p:cNvPr id="2" name="Slide Number Placeholder 1"/>
          <p:cNvSpPr>
            <a:spLocks noGrp="1"/>
          </p:cNvSpPr>
          <p:nvPr>
            <p:ph type="sldNum" sz="quarter" idx="12"/>
          </p:nvPr>
        </p:nvSpPr>
        <p:spPr/>
        <p:txBody>
          <a:bodyPr/>
          <a:lstStyle/>
          <a:p>
            <a:fld id="{2371B9ED-B519-4823-941E-6B66CBD1E6FC}" type="slidenum">
              <a:rPr lang="en-US" smtClean="0"/>
              <a:pPr/>
              <a:t>339</a:t>
            </a:fld>
            <a:endParaRPr lang="en-US"/>
          </a:p>
        </p:txBody>
      </p:sp>
    </p:spTree>
    <p:extLst>
      <p:ext uri="{BB962C8B-B14F-4D97-AF65-F5344CB8AC3E}">
        <p14:creationId xmlns:p14="http://schemas.microsoft.com/office/powerpoint/2010/main" val="28148871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53251" name="Rectangle 3"/>
          <p:cNvSpPr>
            <a:spLocks noGrp="1" noChangeArrowheads="1"/>
          </p:cNvSpPr>
          <p:nvPr>
            <p:ph idx="1"/>
          </p:nvPr>
        </p:nvSpPr>
        <p:spPr>
          <a:xfrm>
            <a:off x="685800" y="2590800"/>
            <a:ext cx="7467600" cy="3505200"/>
          </a:xfrm>
        </p:spPr>
        <p:txBody>
          <a:bodyPr/>
          <a:lstStyle/>
          <a:p>
            <a:pPr marL="109537" indent="0" eaLnBrk="1" hangingPunct="1">
              <a:buNone/>
            </a:pPr>
            <a:r>
              <a:rPr lang="en-US" sz="2200" dirty="0">
                <a:ea typeface="ＭＳ Ｐゴシック" charset="-128"/>
              </a:rPr>
              <a:t>A Motion in </a:t>
            </a:r>
            <a:r>
              <a:rPr lang="en-US" sz="2200" b="1" dirty="0" err="1">
                <a:solidFill>
                  <a:srgbClr val="FF0000"/>
                </a:solidFill>
                <a:ea typeface="ＭＳ Ｐゴシック" charset="-128"/>
              </a:rPr>
              <a:t>L</a:t>
            </a:r>
            <a:r>
              <a:rPr lang="en-US" sz="2200" dirty="0" err="1">
                <a:ea typeface="ＭＳ Ｐゴシック" charset="-128"/>
              </a:rPr>
              <a:t>imine</a:t>
            </a:r>
            <a:r>
              <a:rPr lang="en-US" sz="2200" dirty="0">
                <a:ea typeface="ＭＳ Ｐゴシック" charset="-128"/>
              </a:rPr>
              <a:t> is a pretrial motion used to obtain evidentiary rulings from the judge to:</a:t>
            </a:r>
          </a:p>
          <a:p>
            <a:pPr lvl="1" eaLnBrk="1" hangingPunct="1"/>
            <a:r>
              <a:rPr lang="en-US" sz="2000" dirty="0">
                <a:ea typeface="ＭＳ Ｐゴシック" charset="-128"/>
              </a:rPr>
              <a:t>1) keep certain evidence out (i.e., not be referred to at all)</a:t>
            </a:r>
          </a:p>
          <a:p>
            <a:pPr lvl="2" eaLnBrk="1" hangingPunct="1"/>
            <a:r>
              <a:rPr lang="en-US" sz="1800" dirty="0">
                <a:ea typeface="ＭＳ Ｐゴシック" charset="-128"/>
              </a:rPr>
              <a:t>(Note: Violations of Motions </a:t>
            </a:r>
            <a:r>
              <a:rPr lang="en-US" sz="1800" i="1" dirty="0">
                <a:ea typeface="ＭＳ Ｐゴシック" charset="-128"/>
              </a:rPr>
              <a:t>in </a:t>
            </a:r>
            <a:r>
              <a:rPr lang="en-US" sz="1800" i="1" dirty="0" err="1">
                <a:ea typeface="ＭＳ Ｐゴシック" charset="-128"/>
              </a:rPr>
              <a:t>Limine</a:t>
            </a:r>
            <a:r>
              <a:rPr lang="en-US" sz="1800" dirty="0">
                <a:ea typeface="ＭＳ Ｐゴシック" charset="-128"/>
              </a:rPr>
              <a:t> may lead to a mistrial or citation for misconduct.)	</a:t>
            </a:r>
          </a:p>
          <a:p>
            <a:pPr lvl="1" eaLnBrk="1" hangingPunct="1"/>
            <a:r>
              <a:rPr lang="en-US" sz="2000" dirty="0">
                <a:ea typeface="ＭＳ Ｐゴシック" charset="-128"/>
              </a:rPr>
              <a:t>2) convince the judge that evidence should be admitted, when admissibility issues are complex.</a:t>
            </a:r>
          </a:p>
          <a:p>
            <a:pPr eaLnBrk="1" hangingPunct="1"/>
            <a:endParaRPr lang="en-US" sz="1800" dirty="0">
              <a:ea typeface="ＭＳ Ｐゴシック" charset="-128"/>
            </a:endParaRPr>
          </a:p>
        </p:txBody>
      </p:sp>
      <p:pic>
        <p:nvPicPr>
          <p:cNvPr id="5325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3253" name="Rectangle 8"/>
          <p:cNvSpPr>
            <a:spLocks noChangeArrowheads="1"/>
          </p:cNvSpPr>
          <p:nvPr/>
        </p:nvSpPr>
        <p:spPr bwMode="auto">
          <a:xfrm>
            <a:off x="1905000" y="1676400"/>
            <a:ext cx="5867400" cy="553998"/>
          </a:xfrm>
          <a:prstGeom prst="rect">
            <a:avLst/>
          </a:prstGeom>
          <a:noFill/>
          <a:ln w="9525">
            <a:noFill/>
            <a:miter lim="800000"/>
            <a:headEnd/>
            <a:tailEnd/>
          </a:ln>
        </p:spPr>
        <p:txBody>
          <a:bodyPr wrap="square">
            <a:spAutoFit/>
          </a:bodyPr>
          <a:lstStyle/>
          <a:p>
            <a:pPr eaLnBrk="0" hangingPunct="0"/>
            <a:r>
              <a:rPr lang="en-US" sz="3000" dirty="0">
                <a:latin typeface="+mn-lt"/>
              </a:rPr>
              <a:t>What is a Motion in Limine? </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34</a:t>
            </a:fld>
            <a:endParaRPr lang="en-US"/>
          </a:p>
        </p:txBody>
      </p:sp>
    </p:spTree>
    <p:extLst>
      <p:ext uri="{BB962C8B-B14F-4D97-AF65-F5344CB8AC3E}">
        <p14:creationId xmlns:p14="http://schemas.microsoft.com/office/powerpoint/2010/main" val="510918883"/>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Summary</a:t>
            </a:r>
            <a:endParaRPr lang="en-US" sz="3500" b="0" dirty="0">
              <a:solidFill>
                <a:schemeClr val="bg1"/>
              </a:solidFill>
              <a:ea typeface="+mj-ea"/>
            </a:endParaRPr>
          </a:p>
        </p:txBody>
      </p:sp>
      <p:pic>
        <p:nvPicPr>
          <p:cNvPr id="348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821" name="Rectangle 12"/>
          <p:cNvSpPr>
            <a:spLocks noChangeArrowheads="1"/>
          </p:cNvSpPr>
          <p:nvPr/>
        </p:nvSpPr>
        <p:spPr bwMode="auto">
          <a:xfrm>
            <a:off x="1066800" y="2286000"/>
            <a:ext cx="7315200" cy="1549400"/>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buFont typeface="Wingdings 3" pitchFamily="18" charset="2"/>
              <a:buChar char=""/>
            </a:pPr>
            <a:r>
              <a:rPr lang="ja-JP" altLang="en-US" sz="2200" dirty="0">
                <a:latin typeface="Lucida Sans Unicode" pitchFamily="34" charset="0"/>
              </a:rPr>
              <a:t>“</a:t>
            </a:r>
            <a:r>
              <a:rPr lang="en-US" altLang="ja-JP" sz="2200" dirty="0">
                <a:latin typeface="Lucida Sans Unicode" pitchFamily="34" charset="0"/>
              </a:rPr>
              <a:t>Real Friends Have Evidence Lectures at 3:52 PM Frequently.</a:t>
            </a:r>
            <a:r>
              <a:rPr lang="ja-JP" altLang="en-US" sz="2200" dirty="0">
                <a:latin typeface="Lucida Sans Unicode" pitchFamily="34" charset="0"/>
              </a:rPr>
              <a:t>”</a:t>
            </a:r>
            <a:endParaRPr lang="en-US" altLang="ja-JP" sz="22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i="1" dirty="0">
                <a:latin typeface="Lucida Sans Unicode" pitchFamily="34" charset="0"/>
              </a:rPr>
              <a:t>What does that mean</a:t>
            </a:r>
            <a:r>
              <a:rPr lang="en-US" sz="2200" dirty="0">
                <a:latin typeface="Lucida Sans Unicode" pitchFamily="34" charset="0"/>
              </a:rPr>
              <a:t>?</a:t>
            </a:r>
          </a:p>
        </p:txBody>
      </p:sp>
      <p:sp>
        <p:nvSpPr>
          <p:cNvPr id="7" name="Rectangle 6"/>
          <p:cNvSpPr/>
          <p:nvPr/>
        </p:nvSpPr>
        <p:spPr>
          <a:xfrm>
            <a:off x="838200" y="1676400"/>
            <a:ext cx="4644220" cy="523220"/>
          </a:xfrm>
          <a:prstGeom prst="rect">
            <a:avLst/>
          </a:prstGeom>
        </p:spPr>
        <p:txBody>
          <a:bodyPr wrap="none">
            <a:spAutoFit/>
          </a:bodyPr>
          <a:lstStyle/>
          <a:p>
            <a:r>
              <a:rPr lang="en-US" sz="2800" dirty="0">
                <a:solidFill>
                  <a:srgbClr val="000000"/>
                </a:solidFill>
                <a:latin typeface="+mn-lt"/>
              </a:rPr>
              <a:t>What Do Real Friends Do?</a:t>
            </a:r>
          </a:p>
        </p:txBody>
      </p:sp>
      <p:sp>
        <p:nvSpPr>
          <p:cNvPr id="2" name="Slide Number Placeholder 1"/>
          <p:cNvSpPr>
            <a:spLocks noGrp="1"/>
          </p:cNvSpPr>
          <p:nvPr>
            <p:ph type="sldNum" sz="quarter" idx="12"/>
          </p:nvPr>
        </p:nvSpPr>
        <p:spPr/>
        <p:txBody>
          <a:bodyPr/>
          <a:lstStyle/>
          <a:p>
            <a:fld id="{2371B9ED-B519-4823-941E-6B66CBD1E6FC}" type="slidenum">
              <a:rPr lang="en-US" smtClean="0"/>
              <a:pPr/>
              <a:t>340</a:t>
            </a:fld>
            <a:endParaRPr lang="en-US"/>
          </a:p>
        </p:txBody>
      </p:sp>
    </p:spTree>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Rot="1" noChangeArrowheads="1"/>
          </p:cNvSpPr>
          <p:nvPr/>
        </p:nvSpPr>
        <p:spPr>
          <a:xfrm>
            <a:off x="2209800" y="3124200"/>
            <a:ext cx="6019800" cy="2819400"/>
          </a:xfrm>
          <a:prstGeom prst="rect">
            <a:avLst/>
          </a:prstGeom>
        </p:spPr>
        <p:txBody>
          <a:bodyPr>
            <a:normAutofit fontScale="85000" lnSpcReduction="20000"/>
          </a:bodyPr>
          <a:lstStyle/>
          <a:p>
            <a:pPr marL="365760" indent="-256032" fontAlgn="auto">
              <a:lnSpc>
                <a:spcPct val="110000"/>
              </a:lnSpc>
              <a:spcBef>
                <a:spcPts val="400"/>
              </a:spcBef>
              <a:spcAft>
                <a:spcPts val="0"/>
              </a:spcAft>
              <a:buClr>
                <a:schemeClr val="accent1"/>
              </a:buClr>
              <a:buSzPct val="68000"/>
              <a:defRPr/>
            </a:pPr>
            <a:r>
              <a:rPr lang="en-US" sz="3200" dirty="0">
                <a:solidFill>
                  <a:srgbClr val="FF0000"/>
                </a:solidFill>
                <a:latin typeface="+mn-lt"/>
                <a:ea typeface="+mn-ea"/>
              </a:rPr>
              <a:t> 	R</a:t>
            </a:r>
            <a:r>
              <a:rPr lang="en-US" sz="2800" dirty="0">
                <a:latin typeface="+mn-lt"/>
                <a:ea typeface="+mn-ea"/>
              </a:rPr>
              <a:t>elevance</a:t>
            </a:r>
          </a:p>
          <a:p>
            <a:pPr marL="365760" indent="-256032" fontAlgn="auto">
              <a:lnSpc>
                <a:spcPct val="110000"/>
              </a:lnSpc>
              <a:spcBef>
                <a:spcPts val="400"/>
              </a:spcBef>
              <a:spcAft>
                <a:spcPts val="0"/>
              </a:spcAft>
              <a:buClr>
                <a:schemeClr val="accent1"/>
              </a:buClr>
              <a:buSzPct val="68000"/>
              <a:defRPr/>
            </a:pPr>
            <a:r>
              <a:rPr lang="en-US" sz="2800" dirty="0">
                <a:solidFill>
                  <a:srgbClr val="FF0000"/>
                </a:solidFill>
                <a:latin typeface="+mn-lt"/>
                <a:ea typeface="+mn-ea"/>
              </a:rPr>
              <a:t>	</a:t>
            </a:r>
            <a:r>
              <a:rPr lang="en-US" sz="3200" dirty="0">
                <a:solidFill>
                  <a:srgbClr val="FF0000"/>
                </a:solidFill>
                <a:latin typeface="+mn-lt"/>
                <a:ea typeface="+mn-ea"/>
              </a:rPr>
              <a:t>F</a:t>
            </a:r>
            <a:r>
              <a:rPr lang="en-US" sz="2800" dirty="0">
                <a:latin typeface="+mn-lt"/>
                <a:ea typeface="+mn-ea"/>
              </a:rPr>
              <a:t>oundation </a:t>
            </a:r>
            <a:br>
              <a:rPr lang="en-US" sz="2800" dirty="0">
                <a:latin typeface="+mn-lt"/>
                <a:ea typeface="+mn-ea"/>
              </a:rPr>
            </a:br>
            <a:r>
              <a:rPr lang="en-US" sz="3200" dirty="0">
                <a:solidFill>
                  <a:srgbClr val="FF0000"/>
                </a:solidFill>
                <a:latin typeface="+mn-lt"/>
                <a:ea typeface="+mn-ea"/>
              </a:rPr>
              <a:t>H</a:t>
            </a:r>
            <a:r>
              <a:rPr lang="en-US" sz="2800" dirty="0">
                <a:latin typeface="+mn-lt"/>
                <a:ea typeface="+mn-ea"/>
              </a:rPr>
              <a:t>earsay </a:t>
            </a:r>
            <a:br>
              <a:rPr lang="en-US" sz="2800" dirty="0">
                <a:latin typeface="+mn-lt"/>
                <a:ea typeface="+mn-ea"/>
              </a:rPr>
            </a:br>
            <a:r>
              <a:rPr lang="en-US" sz="3200" dirty="0">
                <a:solidFill>
                  <a:srgbClr val="FF0000"/>
                </a:solidFill>
                <a:latin typeface="+mn-lt"/>
                <a:ea typeface="+mn-ea"/>
              </a:rPr>
              <a:t>E</a:t>
            </a:r>
            <a:r>
              <a:rPr lang="en-US" sz="2800" dirty="0">
                <a:latin typeface="+mn-lt"/>
                <a:ea typeface="+mn-ea"/>
              </a:rPr>
              <a:t>xclusions and </a:t>
            </a:r>
            <a:r>
              <a:rPr lang="en-US" sz="3200" dirty="0">
                <a:solidFill>
                  <a:srgbClr val="FF0000"/>
                </a:solidFill>
                <a:latin typeface="+mn-lt"/>
                <a:ea typeface="+mn-ea"/>
              </a:rPr>
              <a:t>L</a:t>
            </a:r>
            <a:r>
              <a:rPr lang="en-US" sz="2800" dirty="0">
                <a:latin typeface="+mn-lt"/>
                <a:ea typeface="+mn-ea"/>
              </a:rPr>
              <a:t>imitations</a:t>
            </a:r>
            <a:br>
              <a:rPr lang="en-US" sz="2800" dirty="0">
                <a:latin typeface="+mn-lt"/>
                <a:ea typeface="+mn-ea"/>
              </a:rPr>
            </a:br>
            <a:r>
              <a:rPr lang="en-US" sz="2800" dirty="0" err="1">
                <a:latin typeface="+mn-lt"/>
                <a:ea typeface="+mn-ea"/>
              </a:rPr>
              <a:t>Ev</a:t>
            </a:r>
            <a:r>
              <a:rPr lang="en-US" sz="2800" dirty="0">
                <a:latin typeface="+mn-lt"/>
                <a:ea typeface="+mn-ea"/>
              </a:rPr>
              <a:t>. C. Section  </a:t>
            </a:r>
            <a:r>
              <a:rPr lang="en-US" sz="3200" dirty="0">
                <a:solidFill>
                  <a:srgbClr val="FF0000"/>
                </a:solidFill>
                <a:latin typeface="+mn-lt"/>
                <a:ea typeface="+mn-ea"/>
              </a:rPr>
              <a:t>352</a:t>
            </a:r>
            <a:br>
              <a:rPr lang="en-US" sz="2800" dirty="0">
                <a:latin typeface="+mn-lt"/>
                <a:ea typeface="+mn-ea"/>
              </a:rPr>
            </a:br>
            <a:r>
              <a:rPr lang="en-US" sz="3200" dirty="0">
                <a:solidFill>
                  <a:srgbClr val="FF0000"/>
                </a:solidFill>
                <a:latin typeface="+mn-lt"/>
                <a:ea typeface="+mn-ea"/>
              </a:rPr>
              <a:t>P</a:t>
            </a:r>
            <a:r>
              <a:rPr lang="en-US" sz="2800" dirty="0">
                <a:latin typeface="+mn-lt"/>
                <a:ea typeface="+mn-ea"/>
              </a:rPr>
              <a:t>rocedural </a:t>
            </a:r>
            <a:r>
              <a:rPr lang="en-US" sz="3200" dirty="0">
                <a:solidFill>
                  <a:srgbClr val="FF0000"/>
                </a:solidFill>
                <a:latin typeface="+mn-lt"/>
                <a:ea typeface="+mn-ea"/>
              </a:rPr>
              <a:t>M</a:t>
            </a:r>
            <a:r>
              <a:rPr lang="en-US" sz="2800" dirty="0">
                <a:latin typeface="+mn-lt"/>
                <a:ea typeface="+mn-ea"/>
              </a:rPr>
              <a:t>atters</a:t>
            </a:r>
            <a:br>
              <a:rPr lang="en-US" sz="2800" dirty="0">
                <a:latin typeface="+mn-lt"/>
                <a:ea typeface="+mn-ea"/>
              </a:rPr>
            </a:br>
            <a:r>
              <a:rPr lang="en-US" sz="2800" dirty="0">
                <a:latin typeface="+mn-lt"/>
                <a:ea typeface="+mn-ea"/>
              </a:rPr>
              <a:t>Objections to </a:t>
            </a:r>
            <a:r>
              <a:rPr lang="en-US" sz="2800" b="1" dirty="0">
                <a:solidFill>
                  <a:srgbClr val="FF0000"/>
                </a:solidFill>
                <a:latin typeface="+mn-lt"/>
                <a:ea typeface="+mn-ea"/>
              </a:rPr>
              <a:t>F</a:t>
            </a:r>
            <a:r>
              <a:rPr lang="en-US" sz="2800" dirty="0">
                <a:latin typeface="+mn-lt"/>
                <a:ea typeface="+mn-ea"/>
              </a:rPr>
              <a:t>orm</a:t>
            </a:r>
            <a:r>
              <a:rPr lang="en-US" sz="2000" dirty="0">
                <a:latin typeface="+mn-lt"/>
                <a:ea typeface="+mn-ea"/>
              </a:rPr>
              <a:t> </a:t>
            </a:r>
            <a:r>
              <a:rPr lang="en-US" sz="2800" dirty="0">
                <a:latin typeface="+mn-lt"/>
                <a:ea typeface="+mn-ea"/>
              </a:rPr>
              <a:t>of the Question </a:t>
            </a: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Summary</a:t>
            </a:r>
            <a:endParaRPr lang="en-US" sz="3500" b="0" dirty="0">
              <a:solidFill>
                <a:schemeClr val="bg1"/>
              </a:solidFill>
              <a:ea typeface="+mj-ea"/>
            </a:endParaRPr>
          </a:p>
        </p:txBody>
      </p:sp>
      <p:pic>
        <p:nvPicPr>
          <p:cNvPr id="3686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870" name="Rectangle 12"/>
          <p:cNvSpPr>
            <a:spLocks noChangeArrowheads="1"/>
          </p:cNvSpPr>
          <p:nvPr/>
        </p:nvSpPr>
        <p:spPr bwMode="auto">
          <a:xfrm>
            <a:off x="1066800" y="2286000"/>
            <a:ext cx="7315200" cy="769938"/>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buFont typeface="Wingdings 3" pitchFamily="18" charset="2"/>
              <a:buChar char=""/>
            </a:pPr>
            <a:r>
              <a:rPr lang="ja-JP" altLang="en-US" sz="2200" dirty="0">
                <a:latin typeface="Lucida Sans Unicode" pitchFamily="34" charset="0"/>
              </a:rPr>
              <a:t>“</a:t>
            </a:r>
            <a:r>
              <a:rPr lang="en-US" altLang="ja-JP" sz="2200" dirty="0">
                <a:latin typeface="Lucida Sans Unicode" pitchFamily="34" charset="0"/>
              </a:rPr>
              <a:t>Real Friends Have Evidence Lectures at 3:52 PM Frequently.</a:t>
            </a:r>
            <a:r>
              <a:rPr lang="ja-JP" altLang="en-US" sz="2200" dirty="0">
                <a:latin typeface="Lucida Sans Unicode" pitchFamily="34" charset="0"/>
              </a:rPr>
              <a:t>”</a:t>
            </a:r>
            <a:endParaRPr lang="en-US" sz="2200" dirty="0">
              <a:latin typeface="Lucida Sans Unicode" pitchFamily="34" charset="0"/>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341</a:t>
            </a:fld>
            <a:endParaRPr lang="en-US"/>
          </a:p>
        </p:txBody>
      </p:sp>
    </p:spTree>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6210"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Part 14:  </a:t>
            </a:r>
            <a:br>
              <a:rPr lang="en-US" sz="5000" dirty="0">
                <a:solidFill>
                  <a:schemeClr val="bg1"/>
                </a:solidFill>
                <a:ea typeface="+mj-ea"/>
              </a:rPr>
            </a:br>
            <a:r>
              <a:rPr lang="en-US" sz="5000" dirty="0">
                <a:solidFill>
                  <a:schemeClr val="bg1"/>
                </a:solidFill>
                <a:ea typeface="+mj-ea"/>
              </a:rPr>
              <a:t>Inherent Power of the Court</a:t>
            </a:r>
          </a:p>
        </p:txBody>
      </p:sp>
      <p:pic>
        <p:nvPicPr>
          <p:cNvPr id="606212"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342</a:t>
            </a:fld>
            <a:endParaRPr lang="en-US" dirty="0"/>
          </a:p>
        </p:txBody>
      </p:sp>
    </p:spTree>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Inherent Power Of The Court</a:t>
            </a:r>
            <a:br>
              <a:rPr lang="en-US" sz="3500" b="0" dirty="0">
                <a:solidFill>
                  <a:schemeClr val="bg1"/>
                </a:solidFill>
                <a:ea typeface="+mj-ea"/>
              </a:rPr>
            </a:br>
            <a:r>
              <a:rPr lang="en-US" sz="2000" b="0" dirty="0">
                <a:solidFill>
                  <a:schemeClr val="bg1"/>
                </a:solidFill>
                <a:ea typeface="+mj-ea"/>
              </a:rPr>
              <a:t>Summary</a:t>
            </a:r>
            <a:endParaRPr lang="en-US" sz="2000" dirty="0">
              <a:solidFill>
                <a:schemeClr val="bg1"/>
              </a:solidFill>
              <a:ea typeface="+mj-ea"/>
            </a:endParaRPr>
          </a:p>
        </p:txBody>
      </p:sp>
      <p:pic>
        <p:nvPicPr>
          <p:cNvPr id="6082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8261" name="Rectangle 12"/>
          <p:cNvSpPr>
            <a:spLocks noChangeArrowheads="1"/>
          </p:cNvSpPr>
          <p:nvPr/>
        </p:nvSpPr>
        <p:spPr bwMode="auto">
          <a:xfrm>
            <a:off x="685800" y="2286000"/>
            <a:ext cx="7696200" cy="2462213"/>
          </a:xfrm>
          <a:prstGeom prst="rect">
            <a:avLst/>
          </a:prstGeom>
          <a:noFill/>
          <a:ln w="9525">
            <a:noFill/>
            <a:miter lim="800000"/>
            <a:headEnd/>
            <a:tailEnd/>
          </a:ln>
        </p:spPr>
        <p:txBody>
          <a:bodyPr>
            <a:spAutoFit/>
          </a:bodyPr>
          <a:lstStyle/>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Evidence Code 765(a) reads as follows: </a:t>
            </a:r>
            <a:r>
              <a:rPr lang="ja-JP" altLang="en-US" sz="2200" dirty="0">
                <a:latin typeface="Lucida Sans Unicode" pitchFamily="34" charset="0"/>
              </a:rPr>
              <a:t>“</a:t>
            </a:r>
            <a:r>
              <a:rPr lang="en-US" altLang="ja-JP" sz="2200" dirty="0">
                <a:latin typeface="Lucida Sans Unicode" pitchFamily="34" charset="0"/>
              </a:rPr>
              <a:t>The court shall exercise reasonable control over the mode of interrogation of a witness so as to make such interrogation as rapid, as distinct, and as effective for the ascertainment of the truth as may be, and to protect the witness from undue harassment or embarrassment.</a:t>
            </a:r>
            <a:r>
              <a:rPr lang="ja-JP" altLang="en-US" sz="2200" dirty="0">
                <a:latin typeface="Lucida Sans Unicode" pitchFamily="34" charset="0"/>
              </a:rPr>
              <a:t>”</a:t>
            </a:r>
            <a:endParaRPr lang="en-US" sz="2200" dirty="0">
              <a:latin typeface="Lucida Sans Unicode" pitchFamily="34" charset="0"/>
            </a:endParaRPr>
          </a:p>
        </p:txBody>
      </p:sp>
      <p:sp>
        <p:nvSpPr>
          <p:cNvPr id="2" name="Slide Number Placeholder 1"/>
          <p:cNvSpPr>
            <a:spLocks noGrp="1"/>
          </p:cNvSpPr>
          <p:nvPr>
            <p:ph type="sldNum" sz="quarter" idx="12"/>
          </p:nvPr>
        </p:nvSpPr>
        <p:spPr>
          <a:xfrm>
            <a:off x="8534400" y="6408738"/>
            <a:ext cx="479425" cy="365125"/>
          </a:xfrm>
        </p:spPr>
        <p:txBody>
          <a:bodyPr/>
          <a:lstStyle/>
          <a:p>
            <a:fld id="{2371B9ED-B519-4823-941E-6B66CBD1E6FC}" type="slidenum">
              <a:rPr lang="en-US" smtClean="0"/>
              <a:pPr/>
              <a:t>343</a:t>
            </a:fld>
            <a:endParaRPr lang="en-US" dirty="0"/>
          </a:p>
        </p:txBody>
      </p:sp>
    </p:spTree>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Inherent Power Of The Court</a:t>
            </a:r>
            <a:br>
              <a:rPr lang="en-US" sz="3500" b="0" dirty="0">
                <a:solidFill>
                  <a:schemeClr val="bg1"/>
                </a:solidFill>
                <a:ea typeface="+mj-ea"/>
              </a:rPr>
            </a:br>
            <a:r>
              <a:rPr lang="en-US" sz="2000" b="0" dirty="0">
                <a:solidFill>
                  <a:schemeClr val="bg1"/>
                </a:solidFill>
                <a:ea typeface="+mj-ea"/>
              </a:rPr>
              <a:t>Summary</a:t>
            </a:r>
            <a:endParaRPr lang="en-US" sz="2000" dirty="0">
              <a:solidFill>
                <a:schemeClr val="bg1"/>
              </a:solidFill>
              <a:ea typeface="+mj-ea"/>
            </a:endParaRPr>
          </a:p>
        </p:txBody>
      </p:sp>
      <p:pic>
        <p:nvPicPr>
          <p:cNvPr id="6103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0309" name="Rectangle 12"/>
          <p:cNvSpPr>
            <a:spLocks noChangeArrowheads="1"/>
          </p:cNvSpPr>
          <p:nvPr/>
        </p:nvSpPr>
        <p:spPr bwMode="auto">
          <a:xfrm>
            <a:off x="685800" y="2286000"/>
            <a:ext cx="7696200" cy="1887696"/>
          </a:xfrm>
          <a:prstGeom prst="rect">
            <a:avLst/>
          </a:prstGeom>
          <a:noFill/>
          <a:ln w="9525">
            <a:noFill/>
            <a:miter lim="800000"/>
            <a:headEnd/>
            <a:tailEnd/>
          </a:ln>
        </p:spPr>
        <p:txBody>
          <a:bodyPr>
            <a:spAutoFit/>
          </a:bodyPr>
          <a:lstStyle/>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Thus, the trial judge can </a:t>
            </a:r>
            <a:r>
              <a:rPr lang="ja-JP" altLang="en-US" sz="2200">
                <a:latin typeface="Lucida Sans Unicode" pitchFamily="34" charset="0"/>
              </a:rPr>
              <a:t>“</a:t>
            </a:r>
            <a:r>
              <a:rPr lang="en-US" altLang="ja-JP" sz="2200" dirty="0">
                <a:latin typeface="Lucida Sans Unicode" pitchFamily="34" charset="0"/>
              </a:rPr>
              <a:t>bend</a:t>
            </a:r>
            <a:r>
              <a:rPr lang="ja-JP" altLang="en-US" sz="2200">
                <a:latin typeface="Lucida Sans Unicode" pitchFamily="34" charset="0"/>
              </a:rPr>
              <a:t>”</a:t>
            </a:r>
            <a:r>
              <a:rPr lang="en-US" altLang="ja-JP" sz="2200" dirty="0">
                <a:latin typeface="Lucida Sans Unicode" pitchFamily="34" charset="0"/>
              </a:rPr>
              <a:t> the rules when necessary to serve justice</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Remind the court of this inherent power when it is needed to control an opponent or to help your client</a:t>
            </a:r>
          </a:p>
        </p:txBody>
      </p:sp>
      <p:sp>
        <p:nvSpPr>
          <p:cNvPr id="2" name="Slide Number Placeholder 1"/>
          <p:cNvSpPr>
            <a:spLocks noGrp="1"/>
          </p:cNvSpPr>
          <p:nvPr>
            <p:ph type="sldNum" sz="quarter" idx="12"/>
          </p:nvPr>
        </p:nvSpPr>
        <p:spPr>
          <a:xfrm>
            <a:off x="8534400" y="6324600"/>
            <a:ext cx="479425" cy="365125"/>
          </a:xfrm>
        </p:spPr>
        <p:txBody>
          <a:bodyPr/>
          <a:lstStyle/>
          <a:p>
            <a:fld id="{2371B9ED-B519-4823-941E-6B66CBD1E6FC}" type="slidenum">
              <a:rPr lang="en-US" smtClean="0"/>
              <a:pPr/>
              <a:t>344</a:t>
            </a:fld>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pic>
        <p:nvPicPr>
          <p:cNvPr id="5530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5301" name="Rectangle 8"/>
          <p:cNvSpPr>
            <a:spLocks noChangeArrowheads="1"/>
          </p:cNvSpPr>
          <p:nvPr/>
        </p:nvSpPr>
        <p:spPr bwMode="auto">
          <a:xfrm>
            <a:off x="1066800" y="1676400"/>
            <a:ext cx="7162800" cy="553998"/>
          </a:xfrm>
          <a:prstGeom prst="rect">
            <a:avLst/>
          </a:prstGeom>
          <a:noFill/>
          <a:ln w="9525">
            <a:noFill/>
            <a:miter lim="800000"/>
            <a:headEnd/>
            <a:tailEnd/>
          </a:ln>
        </p:spPr>
        <p:txBody>
          <a:bodyPr wrap="square">
            <a:spAutoFit/>
          </a:bodyPr>
          <a:lstStyle/>
          <a:p>
            <a:pPr eaLnBrk="0" hangingPunct="0"/>
            <a:r>
              <a:rPr lang="en-US" sz="3000" dirty="0">
                <a:latin typeface="+mn-lt"/>
              </a:rPr>
              <a:t>What 3 things must an objection be?</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35</a:t>
            </a:fld>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55299" name="Rectangle 3"/>
          <p:cNvSpPr>
            <a:spLocks noGrp="1" noChangeArrowheads="1"/>
          </p:cNvSpPr>
          <p:nvPr>
            <p:ph idx="1"/>
          </p:nvPr>
        </p:nvSpPr>
        <p:spPr>
          <a:xfrm>
            <a:off x="838200" y="2819400"/>
            <a:ext cx="7467600" cy="3505200"/>
          </a:xfrm>
        </p:spPr>
        <p:txBody>
          <a:bodyPr/>
          <a:lstStyle/>
          <a:p>
            <a:pPr eaLnBrk="1" hangingPunct="1"/>
            <a:r>
              <a:rPr lang="en-US" sz="2200" b="1" dirty="0">
                <a:solidFill>
                  <a:srgbClr val="FF0000"/>
                </a:solidFill>
                <a:ea typeface="ＭＳ Ｐゴシック" charset="-128"/>
              </a:rPr>
              <a:t>O</a:t>
            </a:r>
            <a:r>
              <a:rPr lang="en-US" sz="2200" dirty="0">
                <a:ea typeface="ＭＳ Ｐゴシック" charset="-128"/>
              </a:rPr>
              <a:t>bjections during direct and cross-examination must be </a:t>
            </a:r>
          </a:p>
          <a:p>
            <a:pPr lvl="1" eaLnBrk="1" hangingPunct="1"/>
            <a:r>
              <a:rPr lang="en-US" sz="2200" dirty="0">
                <a:ea typeface="ＭＳ Ｐゴシック" charset="-128"/>
              </a:rPr>
              <a:t>(1) timely, </a:t>
            </a:r>
          </a:p>
          <a:p>
            <a:pPr lvl="1" eaLnBrk="1" hangingPunct="1"/>
            <a:r>
              <a:rPr lang="en-US" sz="2200" dirty="0">
                <a:ea typeface="ＭＳ Ｐゴシック" charset="-128"/>
              </a:rPr>
              <a:t>(2) specific, and </a:t>
            </a:r>
          </a:p>
          <a:p>
            <a:pPr lvl="1" eaLnBrk="1" hangingPunct="1"/>
            <a:r>
              <a:rPr lang="en-US" sz="2200" dirty="0">
                <a:ea typeface="ＭＳ Ｐゴシック" charset="-128"/>
              </a:rPr>
              <a:t>(3) on the record</a:t>
            </a:r>
          </a:p>
          <a:p>
            <a:pPr lvl="1" eaLnBrk="1" hangingPunct="1"/>
            <a:endParaRPr lang="en-US" sz="2200" dirty="0">
              <a:ea typeface="ＭＳ Ｐゴシック" charset="-128"/>
            </a:endParaRPr>
          </a:p>
          <a:p>
            <a:pPr lvl="1" eaLnBrk="1" hangingPunct="1"/>
            <a:r>
              <a:rPr lang="en-US" sz="2200" dirty="0">
                <a:ea typeface="ＭＳ Ｐゴシック" charset="-128"/>
              </a:rPr>
              <a:t>If granted, it will keep the evidence out </a:t>
            </a:r>
          </a:p>
        </p:txBody>
      </p:sp>
      <p:pic>
        <p:nvPicPr>
          <p:cNvPr id="5530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5301" name="Rectangle 8"/>
          <p:cNvSpPr>
            <a:spLocks noChangeArrowheads="1"/>
          </p:cNvSpPr>
          <p:nvPr/>
        </p:nvSpPr>
        <p:spPr bwMode="auto">
          <a:xfrm>
            <a:off x="1066800" y="1676400"/>
            <a:ext cx="7162800" cy="553998"/>
          </a:xfrm>
          <a:prstGeom prst="rect">
            <a:avLst/>
          </a:prstGeom>
          <a:noFill/>
          <a:ln w="9525">
            <a:noFill/>
            <a:miter lim="800000"/>
            <a:headEnd/>
            <a:tailEnd/>
          </a:ln>
        </p:spPr>
        <p:txBody>
          <a:bodyPr wrap="square">
            <a:spAutoFit/>
          </a:bodyPr>
          <a:lstStyle/>
          <a:p>
            <a:pPr eaLnBrk="0" hangingPunct="0"/>
            <a:r>
              <a:rPr lang="en-US" sz="3000" dirty="0">
                <a:latin typeface="+mn-lt"/>
              </a:rPr>
              <a:t>What 3 things must an objection be?</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36</a:t>
            </a:fld>
            <a:endParaRPr lang="en-US"/>
          </a:p>
        </p:txBody>
      </p:sp>
    </p:spTree>
    <p:extLst>
      <p:ext uri="{BB962C8B-B14F-4D97-AF65-F5344CB8AC3E}">
        <p14:creationId xmlns:p14="http://schemas.microsoft.com/office/powerpoint/2010/main" val="11569592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pic>
        <p:nvPicPr>
          <p:cNvPr id="5734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7349" name="Rectangle 8"/>
          <p:cNvSpPr>
            <a:spLocks noChangeArrowheads="1"/>
          </p:cNvSpPr>
          <p:nvPr/>
        </p:nvSpPr>
        <p:spPr bwMode="auto">
          <a:xfrm>
            <a:off x="914400" y="1676400"/>
            <a:ext cx="7239000" cy="1015663"/>
          </a:xfrm>
          <a:prstGeom prst="rect">
            <a:avLst/>
          </a:prstGeom>
          <a:noFill/>
          <a:ln w="9525">
            <a:noFill/>
            <a:miter lim="800000"/>
            <a:headEnd/>
            <a:tailEnd/>
          </a:ln>
        </p:spPr>
        <p:txBody>
          <a:bodyPr wrap="square">
            <a:spAutoFit/>
          </a:bodyPr>
          <a:lstStyle/>
          <a:p>
            <a:pPr eaLnBrk="0" hangingPunct="0"/>
            <a:r>
              <a:rPr lang="en-US" sz="3000" dirty="0">
                <a:latin typeface="+mn-lt"/>
              </a:rPr>
              <a:t>What is a Motion to Strike, and what must an attorney do if it is granted?</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37</a:t>
            </a:fld>
            <a:endParaRPr lang="en-US"/>
          </a:p>
        </p:txBody>
      </p:sp>
    </p:spTree>
    <p:extLst>
      <p:ext uri="{BB962C8B-B14F-4D97-AF65-F5344CB8AC3E}">
        <p14:creationId xmlns:p14="http://schemas.microsoft.com/office/powerpoint/2010/main" val="12296387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57347" name="Rectangle 3"/>
          <p:cNvSpPr>
            <a:spLocks noGrp="1" noChangeArrowheads="1"/>
          </p:cNvSpPr>
          <p:nvPr>
            <p:ph idx="1"/>
          </p:nvPr>
        </p:nvSpPr>
        <p:spPr>
          <a:xfrm>
            <a:off x="609600" y="2590800"/>
            <a:ext cx="7924800" cy="2971800"/>
          </a:xfrm>
        </p:spPr>
        <p:txBody>
          <a:bodyPr/>
          <a:lstStyle/>
          <a:p>
            <a:pPr eaLnBrk="1" hangingPunct="1"/>
            <a:r>
              <a:rPr lang="en-US" sz="2200" dirty="0">
                <a:ea typeface="ＭＳ Ｐゴシック" charset="-128"/>
              </a:rPr>
              <a:t>Motion to </a:t>
            </a:r>
            <a:r>
              <a:rPr lang="en-US" sz="2200" b="1" dirty="0">
                <a:solidFill>
                  <a:srgbClr val="FF0000"/>
                </a:solidFill>
                <a:ea typeface="ＭＳ Ｐゴシック" charset="-128"/>
              </a:rPr>
              <a:t>S</a:t>
            </a:r>
            <a:r>
              <a:rPr lang="en-US" sz="2200" dirty="0">
                <a:ea typeface="ＭＳ Ｐゴシック" charset="-128"/>
              </a:rPr>
              <a:t>trike and request for admonishment </a:t>
            </a:r>
          </a:p>
          <a:p>
            <a:pPr lvl="1" eaLnBrk="1" hangingPunct="1"/>
            <a:r>
              <a:rPr lang="en-US" sz="2200" dirty="0">
                <a:ea typeface="ＭＳ Ｐゴシック" charset="-128"/>
              </a:rPr>
              <a:t> if an improper answer is given, the attorney must: </a:t>
            </a:r>
          </a:p>
          <a:p>
            <a:pPr lvl="2" eaLnBrk="1" hangingPunct="1"/>
            <a:r>
              <a:rPr lang="en-US" sz="2000" dirty="0">
                <a:ea typeface="ＭＳ Ｐゴシック" charset="-128"/>
              </a:rPr>
              <a:t>(1) object and state the grounds for the objection</a:t>
            </a:r>
          </a:p>
          <a:p>
            <a:pPr lvl="2" eaLnBrk="1" hangingPunct="1"/>
            <a:r>
              <a:rPr lang="en-US" sz="2000" dirty="0">
                <a:ea typeface="ＭＳ Ｐゴシック" charset="-128"/>
              </a:rPr>
              <a:t>(2) move to strike the answer from the record and </a:t>
            </a:r>
          </a:p>
          <a:p>
            <a:pPr lvl="2" eaLnBrk="1" hangingPunct="1"/>
            <a:r>
              <a:rPr lang="en-US" sz="2000" dirty="0">
                <a:ea typeface="ＭＳ Ｐゴシック" charset="-128"/>
              </a:rPr>
              <a:t>(3) request the judge to admonish the jury to disregard this improper evidence.</a:t>
            </a:r>
          </a:p>
          <a:p>
            <a:pPr marL="176213" lvl="2" indent="0" eaLnBrk="1" hangingPunct="1">
              <a:buNone/>
            </a:pPr>
            <a:r>
              <a:rPr lang="en-US" sz="2000" dirty="0">
                <a:ea typeface="ＭＳ Ｐゴシック" charset="-128"/>
              </a:rPr>
              <a:t>Note: Failure to do all three during opening statement and final argument waives appellate right.</a:t>
            </a:r>
          </a:p>
        </p:txBody>
      </p:sp>
      <p:pic>
        <p:nvPicPr>
          <p:cNvPr id="5734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7349" name="Rectangle 8"/>
          <p:cNvSpPr>
            <a:spLocks noChangeArrowheads="1"/>
          </p:cNvSpPr>
          <p:nvPr/>
        </p:nvSpPr>
        <p:spPr bwMode="auto">
          <a:xfrm>
            <a:off x="914400" y="1676400"/>
            <a:ext cx="7239000" cy="1015663"/>
          </a:xfrm>
          <a:prstGeom prst="rect">
            <a:avLst/>
          </a:prstGeom>
          <a:noFill/>
          <a:ln w="9525">
            <a:noFill/>
            <a:miter lim="800000"/>
            <a:headEnd/>
            <a:tailEnd/>
          </a:ln>
        </p:spPr>
        <p:txBody>
          <a:bodyPr wrap="square">
            <a:spAutoFit/>
          </a:bodyPr>
          <a:lstStyle/>
          <a:p>
            <a:pPr eaLnBrk="0" hangingPunct="0"/>
            <a:r>
              <a:rPr lang="en-US" sz="3000" dirty="0">
                <a:latin typeface="+mn-lt"/>
              </a:rPr>
              <a:t>What is a Motion to Strike, and what must an attorney do if it is granted?</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38</a:t>
            </a:fld>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pic>
        <p:nvPicPr>
          <p:cNvPr id="5939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9397" name="Rectangle 8"/>
          <p:cNvSpPr>
            <a:spLocks noChangeArrowheads="1"/>
          </p:cNvSpPr>
          <p:nvPr/>
        </p:nvSpPr>
        <p:spPr bwMode="auto">
          <a:xfrm>
            <a:off x="152400" y="1676400"/>
            <a:ext cx="8991600" cy="553998"/>
          </a:xfrm>
          <a:prstGeom prst="rect">
            <a:avLst/>
          </a:prstGeom>
          <a:noFill/>
          <a:ln w="9525">
            <a:noFill/>
            <a:miter lim="800000"/>
            <a:headEnd/>
            <a:tailEnd/>
          </a:ln>
        </p:spPr>
        <p:txBody>
          <a:bodyPr wrap="square">
            <a:spAutoFit/>
          </a:bodyPr>
          <a:lstStyle/>
          <a:p>
            <a:pPr algn="ctr" eaLnBrk="0" hangingPunct="0"/>
            <a:r>
              <a:rPr lang="en-US" sz="3000" dirty="0">
                <a:latin typeface="+mn-lt"/>
              </a:rPr>
              <a:t>What is an </a:t>
            </a:r>
            <a:r>
              <a:rPr lang="en-US" sz="3000" dirty="0" err="1">
                <a:latin typeface="+mn-lt"/>
              </a:rPr>
              <a:t>Ev</a:t>
            </a:r>
            <a:r>
              <a:rPr lang="en-US" sz="3000" dirty="0">
                <a:latin typeface="+mn-lt"/>
              </a:rPr>
              <a:t>. C. 402 Preliminary Fact Hearing?  </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39</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p:cNvSpPr>
            <a:spLocks noGrp="1" noChangeArrowheads="1"/>
          </p:cNvSpPr>
          <p:nvPr>
            <p:ph type="title"/>
          </p:nvPr>
        </p:nvSpPr>
        <p:spPr>
          <a:xfrm>
            <a:off x="762000" y="228600"/>
            <a:ext cx="8001000" cy="1143000"/>
          </a:xfrm>
        </p:spPr>
        <p:txBody>
          <a:bodyPr/>
          <a:lstStyle/>
          <a:p>
            <a:pPr eaLnBrk="1" fontAlgn="auto" hangingPunct="1">
              <a:spcAft>
                <a:spcPts val="0"/>
              </a:spcAft>
              <a:defRPr/>
            </a:pPr>
            <a:r>
              <a:rPr lang="en-US" sz="4000" dirty="0">
                <a:ea typeface="+mj-ea"/>
              </a:rPr>
              <a:t>Index: Evidence Fundamentals</a:t>
            </a:r>
          </a:p>
        </p:txBody>
      </p:sp>
      <p:cxnSp>
        <p:nvCxnSpPr>
          <p:cNvPr id="7" name="Straight Connector 6"/>
          <p:cNvCxnSpPr/>
          <p:nvPr/>
        </p:nvCxnSpPr>
        <p:spPr>
          <a:xfrm>
            <a:off x="762000" y="1371600"/>
            <a:ext cx="73914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2048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TextBox 7"/>
          <p:cNvSpPr txBox="1"/>
          <p:nvPr/>
        </p:nvSpPr>
        <p:spPr>
          <a:xfrm>
            <a:off x="7696200" y="1447800"/>
            <a:ext cx="990600" cy="369332"/>
          </a:xfrm>
          <a:prstGeom prst="rect">
            <a:avLst/>
          </a:prstGeom>
          <a:noFill/>
        </p:spPr>
        <p:txBody>
          <a:bodyPr wrap="square" rtlCol="0">
            <a:spAutoFit/>
          </a:bodyPr>
          <a:lstStyle/>
          <a:p>
            <a:r>
              <a:rPr lang="en-US" dirty="0"/>
              <a:t>Slide #</a:t>
            </a:r>
          </a:p>
        </p:txBody>
      </p:sp>
      <p:sp>
        <p:nvSpPr>
          <p:cNvPr id="2" name="Slide Number Placeholder 1"/>
          <p:cNvSpPr>
            <a:spLocks noGrp="1"/>
          </p:cNvSpPr>
          <p:nvPr>
            <p:ph type="sldNum" sz="quarter" idx="12"/>
          </p:nvPr>
        </p:nvSpPr>
        <p:spPr/>
        <p:txBody>
          <a:bodyPr/>
          <a:lstStyle/>
          <a:p>
            <a:fld id="{2371B9ED-B519-4823-941E-6B66CBD1E6FC}" type="slidenum">
              <a:rPr lang="en-US" smtClean="0"/>
              <a:pPr/>
              <a:t>4</a:t>
            </a:fld>
            <a:endParaRPr lang="en-US"/>
          </a:p>
        </p:txBody>
      </p:sp>
      <p:sp>
        <p:nvSpPr>
          <p:cNvPr id="9" name="Rectangle 3"/>
          <p:cNvSpPr txBox="1">
            <a:spLocks noChangeArrowheads="1"/>
          </p:cNvSpPr>
          <p:nvPr/>
        </p:nvSpPr>
        <p:spPr bwMode="auto">
          <a:xfrm>
            <a:off x="533400" y="1676400"/>
            <a:ext cx="8113713" cy="36692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ＭＳ Ｐゴシック" charset="0"/>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ＭＳ Ｐゴシック" charset="0"/>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ＭＳ Ｐゴシック" charset="0"/>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ＭＳ Ｐゴシック" charset="0"/>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ＭＳ Ｐゴシック" charset="0"/>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eaLnBrk="1" hangingPunct="1">
              <a:buNone/>
            </a:pPr>
            <a:r>
              <a:rPr lang="en-US" sz="2400" dirty="0">
                <a:ea typeface="ＭＳ Ｐゴシック" charset="-128"/>
              </a:rPr>
              <a:t>Part 7    Objections to Exclude Evidence</a:t>
            </a:r>
            <a:r>
              <a:rPr lang="en-US" sz="1200" dirty="0">
                <a:ea typeface="ＭＳ Ｐゴシック" charset="-128"/>
              </a:rPr>
              <a:t> </a:t>
            </a:r>
            <a:r>
              <a:rPr lang="en-US" sz="2400" dirty="0">
                <a:ea typeface="ＭＳ Ｐゴシック" charset="-128"/>
              </a:rPr>
              <a:t>.............155</a:t>
            </a:r>
          </a:p>
          <a:p>
            <a:pPr eaLnBrk="1" hangingPunct="1">
              <a:buFont typeface="Wingdings" pitchFamily="2" charset="2"/>
              <a:buNone/>
            </a:pPr>
            <a:r>
              <a:rPr lang="en-US" sz="2400" dirty="0">
                <a:ea typeface="ＭＳ Ｐゴシック" charset="-128"/>
              </a:rPr>
              <a:t>Part 8    Relevance..............................................158</a:t>
            </a:r>
          </a:p>
          <a:p>
            <a:pPr eaLnBrk="1" hangingPunct="1">
              <a:buFont typeface="Wingdings" pitchFamily="2" charset="2"/>
              <a:buNone/>
            </a:pPr>
            <a:r>
              <a:rPr lang="en-US" sz="2400" dirty="0">
                <a:ea typeface="ＭＳ Ｐゴシック" charset="-128"/>
              </a:rPr>
              <a:t>Part 9    Foundation............................................164</a:t>
            </a:r>
          </a:p>
          <a:p>
            <a:pPr eaLnBrk="1" hangingPunct="1">
              <a:buFont typeface="Wingdings" pitchFamily="2" charset="2"/>
              <a:buNone/>
            </a:pPr>
            <a:r>
              <a:rPr lang="en-US" sz="2400" dirty="0">
                <a:ea typeface="ＭＳ Ｐゴシック" charset="-128"/>
              </a:rPr>
              <a:t>Part 10  Hearsay.................................................223</a:t>
            </a:r>
          </a:p>
          <a:p>
            <a:pPr eaLnBrk="1" hangingPunct="1">
              <a:buFont typeface="Wingdings" pitchFamily="2" charset="2"/>
              <a:buNone/>
            </a:pPr>
            <a:r>
              <a:rPr lang="en-US" sz="2400" dirty="0">
                <a:ea typeface="ＭＳ Ｐゴシック" charset="-128"/>
              </a:rPr>
              <a:t>Part 11  Exclusions and Limitations</a:t>
            </a:r>
            <a:r>
              <a:rPr lang="en-US" sz="1200" dirty="0">
                <a:ea typeface="ＭＳ Ｐゴシック" charset="-128"/>
              </a:rPr>
              <a:t> </a:t>
            </a:r>
            <a:r>
              <a:rPr lang="en-US" sz="2400" dirty="0">
                <a:ea typeface="ＭＳ Ｐゴシック" charset="-128"/>
              </a:rPr>
              <a:t>....................302</a:t>
            </a:r>
          </a:p>
          <a:p>
            <a:pPr eaLnBrk="1" hangingPunct="1">
              <a:buFont typeface="Wingdings" pitchFamily="2" charset="2"/>
              <a:buNone/>
            </a:pPr>
            <a:r>
              <a:rPr lang="en-US" sz="2400" dirty="0">
                <a:ea typeface="ＭＳ Ｐゴシック" charset="-128"/>
              </a:rPr>
              <a:t>Part 12  Evidence Code </a:t>
            </a:r>
            <a:r>
              <a:rPr lang="en-US" sz="2400" dirty="0">
                <a:ea typeface="ＭＳ Ｐゴシック" charset="-128"/>
                <a:cs typeface="Tahoma" pitchFamily="34" charset="0"/>
              </a:rPr>
              <a:t>§352.............................329</a:t>
            </a:r>
          </a:p>
          <a:p>
            <a:pPr eaLnBrk="1" hangingPunct="1">
              <a:buFont typeface="Wingdings" pitchFamily="2" charset="2"/>
              <a:buNone/>
            </a:pPr>
            <a:r>
              <a:rPr lang="en-US" sz="2400" dirty="0">
                <a:ea typeface="ＭＳ Ｐゴシック" charset="-128"/>
              </a:rPr>
              <a:t>Part 13  Summary...............................................337</a:t>
            </a:r>
          </a:p>
          <a:p>
            <a:pPr eaLnBrk="1" hangingPunct="1">
              <a:buFont typeface="Wingdings" pitchFamily="2" charset="2"/>
              <a:buNone/>
            </a:pPr>
            <a:r>
              <a:rPr lang="en-US" sz="2400" dirty="0">
                <a:ea typeface="ＭＳ Ｐゴシック" charset="-128"/>
              </a:rPr>
              <a:t>Part 14  Inherent Powers of the Court</a:t>
            </a:r>
            <a:r>
              <a:rPr lang="en-US" sz="600" dirty="0">
                <a:ea typeface="ＭＳ Ｐゴシック" charset="-128"/>
              </a:rPr>
              <a:t> </a:t>
            </a:r>
            <a:r>
              <a:rPr lang="en-US" sz="2400" dirty="0">
                <a:ea typeface="ＭＳ Ｐゴシック" charset="-128"/>
              </a:rPr>
              <a:t>.................342</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59395" name="Rectangle 3"/>
          <p:cNvSpPr>
            <a:spLocks noGrp="1" noChangeArrowheads="1"/>
          </p:cNvSpPr>
          <p:nvPr>
            <p:ph idx="1"/>
          </p:nvPr>
        </p:nvSpPr>
        <p:spPr>
          <a:xfrm>
            <a:off x="838200" y="2362200"/>
            <a:ext cx="7924800" cy="3886200"/>
          </a:xfrm>
        </p:spPr>
        <p:txBody>
          <a:bodyPr/>
          <a:lstStyle/>
          <a:p>
            <a:pPr eaLnBrk="1" hangingPunct="1"/>
            <a:r>
              <a:rPr lang="en-US" sz="2200" b="1" dirty="0" err="1">
                <a:ea typeface="ＭＳ Ｐゴシック" charset="-128"/>
              </a:rPr>
              <a:t>Ev</a:t>
            </a:r>
            <a:r>
              <a:rPr lang="en-US" sz="2200" b="1" dirty="0">
                <a:ea typeface="ＭＳ Ｐゴシック" charset="-128"/>
              </a:rPr>
              <a:t>. C.</a:t>
            </a:r>
            <a:r>
              <a:rPr lang="en-US" sz="2200" dirty="0">
                <a:ea typeface="ＭＳ Ｐゴシック" charset="-128"/>
              </a:rPr>
              <a:t> </a:t>
            </a:r>
            <a:r>
              <a:rPr lang="en-US" sz="2200" b="1" dirty="0">
                <a:solidFill>
                  <a:srgbClr val="FF0000"/>
                </a:solidFill>
                <a:ea typeface="ＭＳ Ｐゴシック" charset="-128"/>
              </a:rPr>
              <a:t>402</a:t>
            </a:r>
            <a:r>
              <a:rPr lang="en-US" sz="2200" dirty="0">
                <a:ea typeface="ＭＳ Ｐゴシック" charset="-128"/>
              </a:rPr>
              <a:t> Preliminary Fact Hearing</a:t>
            </a:r>
          </a:p>
          <a:p>
            <a:pPr lvl="1" eaLnBrk="1" hangingPunct="1"/>
            <a:r>
              <a:rPr lang="en-US" sz="2200" dirty="0">
                <a:ea typeface="ＭＳ Ｐゴシック" charset="-128"/>
              </a:rPr>
              <a:t>Preliminary Fact hearing is requested if a witness does not have the proper foundation (incompetent or lack of knowledge), i.e., the Preliminary Fact of knowledge does not exist</a:t>
            </a:r>
          </a:p>
          <a:p>
            <a:pPr lvl="1" eaLnBrk="1" hangingPunct="1">
              <a:buFont typeface="Verdana" pitchFamily="34" charset="0"/>
              <a:buNone/>
            </a:pPr>
            <a:endParaRPr lang="en-US" sz="1200" dirty="0">
              <a:ea typeface="ＭＳ Ｐゴシック" charset="-128"/>
            </a:endParaRPr>
          </a:p>
          <a:p>
            <a:pPr lvl="1" eaLnBrk="1" hangingPunct="1"/>
            <a:r>
              <a:rPr lang="en-US" sz="2200" b="1" dirty="0">
                <a:ea typeface="ＭＳ Ｐゴシック" charset="-128"/>
              </a:rPr>
              <a:t>Example of Attorney seeking hearing: </a:t>
            </a:r>
            <a:r>
              <a:rPr lang="ja-JP" altLang="en-US" sz="2200" dirty="0">
                <a:ea typeface="ＭＳ Ｐゴシック" charset="-128"/>
              </a:rPr>
              <a:t>“</a:t>
            </a:r>
            <a:r>
              <a:rPr lang="en-US" altLang="ja-JP" sz="2200" dirty="0">
                <a:ea typeface="ＭＳ Ｐゴシック" charset="-128"/>
              </a:rPr>
              <a:t>Your Honor, plaintiffs request an </a:t>
            </a:r>
            <a:r>
              <a:rPr lang="en-US" altLang="ja-JP" sz="2200" dirty="0" err="1">
                <a:ea typeface="ＭＳ Ｐゴシック" charset="-128"/>
              </a:rPr>
              <a:t>Ev</a:t>
            </a:r>
            <a:r>
              <a:rPr lang="en-US" altLang="ja-JP" sz="2200" dirty="0">
                <a:ea typeface="ＭＳ Ｐゴシック" charset="-128"/>
              </a:rPr>
              <a:t>. C. 402 Preliminary Fact hearing to examine the witness outside the presence of the jury to show that the witness does not have the proper foundation to testify </a:t>
            </a:r>
            <a:r>
              <a:rPr lang="ja-JP" altLang="en-US" sz="2200" dirty="0">
                <a:ea typeface="ＭＳ Ｐゴシック" charset="-128"/>
              </a:rPr>
              <a:t>“</a:t>
            </a:r>
            <a:endParaRPr lang="en-US" altLang="ja-JP" sz="2200" dirty="0">
              <a:ea typeface="ＭＳ Ｐゴシック" charset="-128"/>
            </a:endParaRPr>
          </a:p>
          <a:p>
            <a:pPr eaLnBrk="1" hangingPunct="1"/>
            <a:endParaRPr lang="en-US" dirty="0">
              <a:ea typeface="ＭＳ Ｐゴシック" charset="-128"/>
            </a:endParaRPr>
          </a:p>
        </p:txBody>
      </p:sp>
      <p:pic>
        <p:nvPicPr>
          <p:cNvPr id="5939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9397" name="Rectangle 8"/>
          <p:cNvSpPr>
            <a:spLocks noChangeArrowheads="1"/>
          </p:cNvSpPr>
          <p:nvPr/>
        </p:nvSpPr>
        <p:spPr bwMode="auto">
          <a:xfrm>
            <a:off x="152400" y="1676400"/>
            <a:ext cx="8991600" cy="553998"/>
          </a:xfrm>
          <a:prstGeom prst="rect">
            <a:avLst/>
          </a:prstGeom>
          <a:noFill/>
          <a:ln w="9525">
            <a:noFill/>
            <a:miter lim="800000"/>
            <a:headEnd/>
            <a:tailEnd/>
          </a:ln>
        </p:spPr>
        <p:txBody>
          <a:bodyPr wrap="square">
            <a:spAutoFit/>
          </a:bodyPr>
          <a:lstStyle/>
          <a:p>
            <a:pPr algn="ctr" eaLnBrk="0" hangingPunct="0"/>
            <a:r>
              <a:rPr lang="en-US" sz="3000" dirty="0">
                <a:latin typeface="+mn-lt"/>
              </a:rPr>
              <a:t>What is an </a:t>
            </a:r>
            <a:r>
              <a:rPr lang="en-US" sz="3000" dirty="0" err="1">
                <a:latin typeface="+mn-lt"/>
              </a:rPr>
              <a:t>Ev</a:t>
            </a:r>
            <a:r>
              <a:rPr lang="en-US" sz="3000" dirty="0">
                <a:latin typeface="+mn-lt"/>
              </a:rPr>
              <a:t>. C. 402 Preliminary Fact Hearing?  </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40</a:t>
            </a:fld>
            <a:endParaRPr lang="en-US"/>
          </a:p>
        </p:txBody>
      </p:sp>
    </p:spTree>
    <p:extLst>
      <p:ext uri="{BB962C8B-B14F-4D97-AF65-F5344CB8AC3E}">
        <p14:creationId xmlns:p14="http://schemas.microsoft.com/office/powerpoint/2010/main" val="9489951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pic>
        <p:nvPicPr>
          <p:cNvPr id="6144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1446" name="Rectangle 9"/>
          <p:cNvSpPr>
            <a:spLocks noChangeArrowheads="1"/>
          </p:cNvSpPr>
          <p:nvPr/>
        </p:nvSpPr>
        <p:spPr bwMode="auto">
          <a:xfrm>
            <a:off x="381000" y="1676400"/>
            <a:ext cx="8763000" cy="477054"/>
          </a:xfrm>
          <a:prstGeom prst="rect">
            <a:avLst/>
          </a:prstGeom>
          <a:noFill/>
          <a:ln w="9525">
            <a:noFill/>
            <a:miter lim="800000"/>
            <a:headEnd/>
            <a:tailEnd/>
          </a:ln>
        </p:spPr>
        <p:txBody>
          <a:bodyPr wrap="square">
            <a:spAutoFit/>
          </a:bodyPr>
          <a:lstStyle/>
          <a:p>
            <a:pPr algn="ctr" eaLnBrk="0" hangingPunct="0"/>
            <a:r>
              <a:rPr lang="en-US" sz="2500" dirty="0">
                <a:latin typeface="+mn-lt"/>
              </a:rPr>
              <a:t>Explain Evidence Code 355 Limited Admissibility </a:t>
            </a:r>
          </a:p>
        </p:txBody>
      </p:sp>
      <p:sp>
        <p:nvSpPr>
          <p:cNvPr id="3" name="Slide Number Placeholder 2"/>
          <p:cNvSpPr>
            <a:spLocks noGrp="1"/>
          </p:cNvSpPr>
          <p:nvPr>
            <p:ph type="sldNum" sz="quarter" idx="12"/>
          </p:nvPr>
        </p:nvSpPr>
        <p:spPr/>
        <p:txBody>
          <a:bodyPr/>
          <a:lstStyle/>
          <a:p>
            <a:fld id="{2371B9ED-B519-4823-941E-6B66CBD1E6FC}" type="slidenum">
              <a:rPr lang="en-US" smtClean="0"/>
              <a:pPr/>
              <a:t>41</a:t>
            </a:fld>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61444" name="Rectangle 3"/>
          <p:cNvSpPr>
            <a:spLocks noGrp="1" noChangeArrowheads="1"/>
          </p:cNvSpPr>
          <p:nvPr>
            <p:ph idx="1"/>
          </p:nvPr>
        </p:nvSpPr>
        <p:spPr>
          <a:xfrm>
            <a:off x="838200" y="2286000"/>
            <a:ext cx="7467600" cy="4267200"/>
          </a:xfrm>
        </p:spPr>
        <p:txBody>
          <a:bodyPr/>
          <a:lstStyle/>
          <a:p>
            <a:pPr eaLnBrk="1" hangingPunct="1">
              <a:lnSpc>
                <a:spcPct val="90000"/>
              </a:lnSpc>
            </a:pPr>
            <a:r>
              <a:rPr lang="en-US" sz="2200" b="1" dirty="0">
                <a:solidFill>
                  <a:srgbClr val="FF0000"/>
                </a:solidFill>
                <a:ea typeface="ＭＳ Ｐゴシック" charset="-128"/>
              </a:rPr>
              <a:t>L</a:t>
            </a:r>
            <a:r>
              <a:rPr lang="en-US" sz="2200" dirty="0">
                <a:ea typeface="ＭＳ Ｐゴシック" charset="-128"/>
              </a:rPr>
              <a:t>imited Admissibility (</a:t>
            </a:r>
            <a:r>
              <a:rPr lang="en-US" sz="2200" dirty="0" err="1">
                <a:ea typeface="ＭＳ Ｐゴシック" charset="-128"/>
              </a:rPr>
              <a:t>Ev</a:t>
            </a:r>
            <a:r>
              <a:rPr lang="en-US" sz="2200" dirty="0">
                <a:ea typeface="ＭＳ Ｐゴシック" charset="-128"/>
              </a:rPr>
              <a:t>. C. 355)</a:t>
            </a:r>
          </a:p>
          <a:p>
            <a:pPr lvl="1" eaLnBrk="1" hangingPunct="1">
              <a:lnSpc>
                <a:spcPct val="90000"/>
              </a:lnSpc>
            </a:pPr>
            <a:r>
              <a:rPr lang="en-US" sz="2200" dirty="0">
                <a:ea typeface="ＭＳ Ｐゴシック" charset="-128"/>
              </a:rPr>
              <a:t>Evidence may be admitted for a limited purpose </a:t>
            </a:r>
          </a:p>
          <a:p>
            <a:pPr lvl="1" eaLnBrk="1" hangingPunct="1">
              <a:lnSpc>
                <a:spcPct val="90000"/>
              </a:lnSpc>
            </a:pPr>
            <a:r>
              <a:rPr lang="en-US" sz="2200" dirty="0">
                <a:ea typeface="ＭＳ Ｐゴシック" charset="-128"/>
              </a:rPr>
              <a:t>Then the judge must instruct the jury of this limitation, e.g., evidence of subsequent change comes in to prove party’</a:t>
            </a:r>
            <a:r>
              <a:rPr lang="en-US" altLang="ja-JP" sz="2200" dirty="0">
                <a:ea typeface="ＭＳ Ｐゴシック" charset="-128"/>
              </a:rPr>
              <a:t>s control of premises  but not negligence</a:t>
            </a:r>
          </a:p>
          <a:p>
            <a:pPr marL="392113" lvl="1" indent="0" eaLnBrk="1" hangingPunct="1">
              <a:lnSpc>
                <a:spcPct val="90000"/>
              </a:lnSpc>
              <a:buNone/>
            </a:pPr>
            <a:r>
              <a:rPr lang="en-US" altLang="ja-JP" sz="2200" b="1" u="sng" dirty="0">
                <a:ea typeface="ＭＳ Ｐゴシック" charset="-128"/>
              </a:rPr>
              <a:t>Example exchange:</a:t>
            </a:r>
          </a:p>
          <a:p>
            <a:pPr lvl="1" eaLnBrk="1" hangingPunct="1">
              <a:lnSpc>
                <a:spcPct val="90000"/>
              </a:lnSpc>
            </a:pPr>
            <a:r>
              <a:rPr lang="en-US" sz="2200" b="1" dirty="0">
                <a:ea typeface="ＭＳ Ｐゴシック" charset="-128"/>
              </a:rPr>
              <a:t>Attorney:</a:t>
            </a:r>
            <a:r>
              <a:rPr lang="en-US" sz="2200" dirty="0">
                <a:ea typeface="ＭＳ Ｐゴシック" charset="-128"/>
              </a:rPr>
              <a:t> </a:t>
            </a:r>
            <a:r>
              <a:rPr lang="ja-JP" altLang="en-US" sz="2200" dirty="0">
                <a:ea typeface="ＭＳ Ｐゴシック" charset="-128"/>
              </a:rPr>
              <a:t>“</a:t>
            </a:r>
            <a:r>
              <a:rPr lang="en-US" altLang="ja-JP" sz="2200" dirty="0">
                <a:ea typeface="ＭＳ Ｐゴシック" charset="-128"/>
              </a:rPr>
              <a:t>Your Honor, would you instruct the jury about this limited admissibility?</a:t>
            </a:r>
            <a:r>
              <a:rPr lang="ja-JP" altLang="en-US" sz="2200" dirty="0">
                <a:ea typeface="ＭＳ Ｐゴシック" charset="-128"/>
              </a:rPr>
              <a:t>”</a:t>
            </a:r>
            <a:endParaRPr lang="en-US" altLang="ja-JP" sz="2200" dirty="0">
              <a:ea typeface="ＭＳ Ｐゴシック" charset="-128"/>
            </a:endParaRPr>
          </a:p>
          <a:p>
            <a:pPr lvl="1" eaLnBrk="1" hangingPunct="1">
              <a:lnSpc>
                <a:spcPct val="90000"/>
              </a:lnSpc>
            </a:pPr>
            <a:r>
              <a:rPr lang="en-US" sz="2200" b="1" dirty="0">
                <a:ea typeface="ＭＳ Ｐゴシック" charset="-128"/>
              </a:rPr>
              <a:t>Judge</a:t>
            </a:r>
            <a:r>
              <a:rPr lang="en-US" sz="2200" dirty="0">
                <a:ea typeface="ＭＳ Ｐゴシック" charset="-128"/>
              </a:rPr>
              <a:t>:  </a:t>
            </a:r>
            <a:r>
              <a:rPr lang="ja-JP" altLang="en-US" sz="2200" dirty="0">
                <a:ea typeface="ＭＳ Ｐゴシック" charset="-128"/>
              </a:rPr>
              <a:t>“</a:t>
            </a:r>
            <a:r>
              <a:rPr lang="en-US" altLang="ja-JP" sz="2200" dirty="0">
                <a:ea typeface="ＭＳ Ｐゴシック" charset="-128"/>
              </a:rPr>
              <a:t>Yes.  Ladies and gentlemen, this evidence comes in only to show control, but not to prove negligence.</a:t>
            </a:r>
            <a:r>
              <a:rPr lang="ja-JP" altLang="en-US" sz="2200" dirty="0">
                <a:ea typeface="ＭＳ Ｐゴシック" charset="-128"/>
              </a:rPr>
              <a:t>”</a:t>
            </a:r>
            <a:r>
              <a:rPr lang="en-US" altLang="ja-JP" sz="2200" dirty="0">
                <a:ea typeface="ＭＳ Ｐゴシック" charset="-128"/>
              </a:rPr>
              <a:t>                       </a:t>
            </a:r>
            <a:endParaRPr lang="en-US" sz="2200" dirty="0">
              <a:ea typeface="ＭＳ Ｐゴシック" charset="-128"/>
            </a:endParaRPr>
          </a:p>
        </p:txBody>
      </p:sp>
      <p:pic>
        <p:nvPicPr>
          <p:cNvPr id="6144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1446" name="Rectangle 9"/>
          <p:cNvSpPr>
            <a:spLocks noChangeArrowheads="1"/>
          </p:cNvSpPr>
          <p:nvPr/>
        </p:nvSpPr>
        <p:spPr bwMode="auto">
          <a:xfrm>
            <a:off x="381000" y="1676400"/>
            <a:ext cx="8763000" cy="477054"/>
          </a:xfrm>
          <a:prstGeom prst="rect">
            <a:avLst/>
          </a:prstGeom>
          <a:noFill/>
          <a:ln w="9525">
            <a:noFill/>
            <a:miter lim="800000"/>
            <a:headEnd/>
            <a:tailEnd/>
          </a:ln>
        </p:spPr>
        <p:txBody>
          <a:bodyPr wrap="square">
            <a:spAutoFit/>
          </a:bodyPr>
          <a:lstStyle/>
          <a:p>
            <a:pPr algn="ctr" eaLnBrk="0" hangingPunct="0"/>
            <a:r>
              <a:rPr lang="en-US" sz="2500" dirty="0">
                <a:latin typeface="+mn-lt"/>
              </a:rPr>
              <a:t>Explain Evidence Code 355 Limited Admissibility </a:t>
            </a:r>
          </a:p>
        </p:txBody>
      </p:sp>
      <p:sp>
        <p:nvSpPr>
          <p:cNvPr id="2" name="Slide Number Placeholder 1"/>
          <p:cNvSpPr>
            <a:spLocks noGrp="1"/>
          </p:cNvSpPr>
          <p:nvPr>
            <p:ph type="sldNum" sz="quarter" idx="12"/>
          </p:nvPr>
        </p:nvSpPr>
        <p:spPr/>
        <p:txBody>
          <a:bodyPr/>
          <a:lstStyle/>
          <a:p>
            <a:fld id="{2371B9ED-B519-4823-941E-6B66CBD1E6FC}" type="slidenum">
              <a:rPr lang="en-US" smtClean="0"/>
              <a:pPr/>
              <a:t>42</a:t>
            </a:fld>
            <a:endParaRPr lang="en-US"/>
          </a:p>
        </p:txBody>
      </p:sp>
    </p:spTree>
    <p:extLst>
      <p:ext uri="{BB962C8B-B14F-4D97-AF65-F5344CB8AC3E}">
        <p14:creationId xmlns:p14="http://schemas.microsoft.com/office/powerpoint/2010/main" val="18935537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pic>
        <p:nvPicPr>
          <p:cNvPr id="6349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3493" name="Rectangle 9"/>
          <p:cNvSpPr>
            <a:spLocks noChangeArrowheads="1"/>
          </p:cNvSpPr>
          <p:nvPr/>
        </p:nvSpPr>
        <p:spPr bwMode="auto">
          <a:xfrm>
            <a:off x="685800" y="1676400"/>
            <a:ext cx="7772400" cy="1015663"/>
          </a:xfrm>
          <a:prstGeom prst="rect">
            <a:avLst/>
          </a:prstGeom>
          <a:noFill/>
          <a:ln w="9525">
            <a:noFill/>
            <a:miter lim="800000"/>
            <a:headEnd/>
            <a:tailEnd/>
          </a:ln>
        </p:spPr>
        <p:txBody>
          <a:bodyPr wrap="square">
            <a:spAutoFit/>
          </a:bodyPr>
          <a:lstStyle/>
          <a:p>
            <a:pPr algn="ctr" eaLnBrk="0" hangingPunct="0"/>
            <a:r>
              <a:rPr lang="en-US" sz="3000" dirty="0">
                <a:latin typeface="+mn-lt"/>
              </a:rPr>
              <a:t>What is a Citation for Misconduct, and when/how should one be requested? </a:t>
            </a:r>
          </a:p>
        </p:txBody>
      </p:sp>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fld id="{2371B9ED-B519-4823-941E-6B66CBD1E6FC}" type="slidenum">
              <a:rPr lang="en-US" smtClean="0"/>
              <a:pPr/>
              <a:t>43</a:t>
            </a:fld>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63491" name="Rectangle 3"/>
          <p:cNvSpPr>
            <a:spLocks noGrp="1" noChangeArrowheads="1"/>
          </p:cNvSpPr>
          <p:nvPr>
            <p:ph idx="1"/>
          </p:nvPr>
        </p:nvSpPr>
        <p:spPr>
          <a:xfrm>
            <a:off x="838200" y="2895600"/>
            <a:ext cx="7467600" cy="3505200"/>
          </a:xfrm>
        </p:spPr>
        <p:txBody>
          <a:bodyPr/>
          <a:lstStyle/>
          <a:p>
            <a:pPr eaLnBrk="1" hangingPunct="1">
              <a:lnSpc>
                <a:spcPct val="90000"/>
              </a:lnSpc>
            </a:pPr>
            <a:r>
              <a:rPr lang="en-US" sz="2800" b="1" dirty="0">
                <a:ea typeface="ＭＳ Ｐゴシック" charset="-128"/>
              </a:rPr>
              <a:t>C</a:t>
            </a:r>
            <a:r>
              <a:rPr lang="en-US" sz="2400" dirty="0">
                <a:ea typeface="ＭＳ Ｐゴシック" charset="-128"/>
              </a:rPr>
              <a:t>itation for </a:t>
            </a:r>
            <a:r>
              <a:rPr lang="en-US" sz="2800" dirty="0">
                <a:solidFill>
                  <a:srgbClr val="FF0000"/>
                </a:solidFill>
                <a:ea typeface="ＭＳ Ｐゴシック" charset="-128"/>
              </a:rPr>
              <a:t>M</a:t>
            </a:r>
            <a:r>
              <a:rPr lang="en-US" sz="2400" dirty="0">
                <a:ea typeface="ＭＳ Ｐゴシック" charset="-128"/>
              </a:rPr>
              <a:t>isconduct</a:t>
            </a:r>
          </a:p>
          <a:p>
            <a:pPr lvl="1" eaLnBrk="1" hangingPunct="1">
              <a:lnSpc>
                <a:spcPct val="90000"/>
              </a:lnSpc>
            </a:pPr>
            <a:r>
              <a:rPr lang="en-US" sz="2000" dirty="0">
                <a:ea typeface="ＭＳ Ｐゴシック" charset="-128"/>
              </a:rPr>
              <a:t>If a lawyer continues to violate the rules of evidence after objections are sustained then </a:t>
            </a:r>
          </a:p>
          <a:p>
            <a:pPr lvl="1" eaLnBrk="1" hangingPunct="1">
              <a:lnSpc>
                <a:spcPct val="90000"/>
              </a:lnSpc>
            </a:pPr>
            <a:r>
              <a:rPr lang="en-US" sz="2000" dirty="0">
                <a:ea typeface="ＭＳ Ｐゴシック" charset="-128"/>
              </a:rPr>
              <a:t>State outside of the presence of the jury  </a:t>
            </a:r>
          </a:p>
          <a:p>
            <a:pPr lvl="2" eaLnBrk="1" hangingPunct="1">
              <a:lnSpc>
                <a:spcPct val="90000"/>
              </a:lnSpc>
            </a:pPr>
            <a:r>
              <a:rPr lang="ja-JP" altLang="en-US" sz="1800" dirty="0">
                <a:ea typeface="ＭＳ Ｐゴシック" charset="-128"/>
              </a:rPr>
              <a:t>“</a:t>
            </a:r>
            <a:r>
              <a:rPr lang="en-US" altLang="ja-JP" sz="1800" dirty="0">
                <a:ea typeface="ＭＳ Ｐゴシック" charset="-128"/>
              </a:rPr>
              <a:t>Your Honor, I request that Mr. Jones be cited for misconduct for his continuing violations of law in this case.</a:t>
            </a:r>
            <a:r>
              <a:rPr lang="ja-JP" altLang="en-US" sz="1800" dirty="0">
                <a:ea typeface="ＭＳ Ｐゴシック" charset="-128"/>
              </a:rPr>
              <a:t>”</a:t>
            </a:r>
            <a:endParaRPr lang="en-US" altLang="ja-JP" sz="1800" dirty="0">
              <a:ea typeface="ＭＳ Ｐゴシック" charset="-128"/>
            </a:endParaRPr>
          </a:p>
          <a:p>
            <a:pPr lvl="1" eaLnBrk="1" hangingPunct="1">
              <a:lnSpc>
                <a:spcPct val="90000"/>
              </a:lnSpc>
            </a:pPr>
            <a:r>
              <a:rPr lang="en-US" sz="2000" dirty="0">
                <a:ea typeface="ＭＳ Ｐゴシック" charset="-128"/>
              </a:rPr>
              <a:t>It is very important to make this record for the appellate court. </a:t>
            </a:r>
          </a:p>
          <a:p>
            <a:pPr eaLnBrk="1" hangingPunct="1"/>
            <a:endParaRPr lang="en-US" dirty="0">
              <a:ea typeface="ＭＳ Ｐゴシック" charset="-128"/>
            </a:endParaRPr>
          </a:p>
        </p:txBody>
      </p:sp>
      <p:pic>
        <p:nvPicPr>
          <p:cNvPr id="6349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3493" name="Rectangle 9"/>
          <p:cNvSpPr>
            <a:spLocks noChangeArrowheads="1"/>
          </p:cNvSpPr>
          <p:nvPr/>
        </p:nvSpPr>
        <p:spPr bwMode="auto">
          <a:xfrm>
            <a:off x="685800" y="1676400"/>
            <a:ext cx="7772400" cy="1015663"/>
          </a:xfrm>
          <a:prstGeom prst="rect">
            <a:avLst/>
          </a:prstGeom>
          <a:noFill/>
          <a:ln w="9525">
            <a:noFill/>
            <a:miter lim="800000"/>
            <a:headEnd/>
            <a:tailEnd/>
          </a:ln>
        </p:spPr>
        <p:txBody>
          <a:bodyPr wrap="square">
            <a:spAutoFit/>
          </a:bodyPr>
          <a:lstStyle/>
          <a:p>
            <a:pPr algn="ctr" eaLnBrk="0" hangingPunct="0"/>
            <a:r>
              <a:rPr lang="en-US" sz="3000" dirty="0">
                <a:latin typeface="+mn-lt"/>
              </a:rPr>
              <a:t>What is a Citation for Misconduct, and when/how should one be requested? </a:t>
            </a:r>
          </a:p>
        </p:txBody>
      </p:sp>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336052" y="2047093"/>
            <a:ext cx="184666" cy="369332"/>
          </a:xfrm>
          <a:prstGeom prst="rect">
            <a:avLst/>
          </a:prstGeom>
          <a:noFill/>
        </p:spPr>
        <p:txBody>
          <a:bodyPr wrap="none" rtlCol="0">
            <a:spAutoFit/>
          </a:bodyPr>
          <a:lstStyle/>
          <a:p>
            <a:endParaRPr lang="en-US" dirty="0"/>
          </a:p>
        </p:txBody>
      </p:sp>
      <p:sp>
        <p:nvSpPr>
          <p:cNvPr id="3" name="Slide Number Placeholder 2"/>
          <p:cNvSpPr>
            <a:spLocks noGrp="1"/>
          </p:cNvSpPr>
          <p:nvPr>
            <p:ph type="sldNum" sz="quarter" idx="12"/>
          </p:nvPr>
        </p:nvSpPr>
        <p:spPr/>
        <p:txBody>
          <a:bodyPr/>
          <a:lstStyle/>
          <a:p>
            <a:fld id="{2371B9ED-B519-4823-941E-6B66CBD1E6FC}" type="slidenum">
              <a:rPr lang="en-US" smtClean="0"/>
              <a:pPr/>
              <a:t>44</a:t>
            </a:fld>
            <a:endParaRPr lang="en-US"/>
          </a:p>
        </p:txBody>
      </p:sp>
    </p:spTree>
    <p:extLst>
      <p:ext uri="{BB962C8B-B14F-4D97-AF65-F5344CB8AC3E}">
        <p14:creationId xmlns:p14="http://schemas.microsoft.com/office/powerpoint/2010/main" val="7460207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3914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pic>
        <p:nvPicPr>
          <p:cNvPr id="6554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5542" name="Rectangle 8"/>
          <p:cNvSpPr>
            <a:spLocks noChangeArrowheads="1"/>
          </p:cNvSpPr>
          <p:nvPr/>
        </p:nvSpPr>
        <p:spPr bwMode="auto">
          <a:xfrm>
            <a:off x="2057400" y="1600200"/>
            <a:ext cx="5257800" cy="554038"/>
          </a:xfrm>
          <a:prstGeom prst="rect">
            <a:avLst/>
          </a:prstGeom>
          <a:noFill/>
          <a:ln w="9525">
            <a:noFill/>
            <a:miter lim="800000"/>
            <a:headEnd/>
            <a:tailEnd/>
          </a:ln>
        </p:spPr>
        <p:txBody>
          <a:bodyPr>
            <a:spAutoFit/>
          </a:bodyPr>
          <a:lstStyle/>
          <a:p>
            <a:pPr eaLnBrk="0" hangingPunct="0"/>
            <a:r>
              <a:rPr lang="en-US" sz="3000" dirty="0">
                <a:latin typeface="+mn-lt"/>
              </a:rPr>
              <a:t>What is an Offer of Proof?</a:t>
            </a:r>
          </a:p>
        </p:txBody>
      </p:sp>
      <p:sp>
        <p:nvSpPr>
          <p:cNvPr id="3" name="Slide Number Placeholder 2"/>
          <p:cNvSpPr>
            <a:spLocks noGrp="1"/>
          </p:cNvSpPr>
          <p:nvPr>
            <p:ph type="sldNum" sz="quarter" idx="12"/>
          </p:nvPr>
        </p:nvSpPr>
        <p:spPr/>
        <p:txBody>
          <a:bodyPr/>
          <a:lstStyle/>
          <a:p>
            <a:fld id="{2371B9ED-B519-4823-941E-6B66CBD1E6FC}" type="slidenum">
              <a:rPr lang="en-US" smtClean="0"/>
              <a:pPr/>
              <a:t>45</a:t>
            </a:fld>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3914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34821" name="Rectangle 3"/>
          <p:cNvSpPr>
            <a:spLocks noGrp="1" noChangeArrowheads="1"/>
          </p:cNvSpPr>
          <p:nvPr>
            <p:ph idx="1"/>
          </p:nvPr>
        </p:nvSpPr>
        <p:spPr>
          <a:xfrm>
            <a:off x="838200" y="2133600"/>
            <a:ext cx="7620000" cy="3886200"/>
          </a:xfrm>
        </p:spPr>
        <p:txBody>
          <a:bodyPr/>
          <a:lstStyle/>
          <a:p>
            <a:pPr eaLnBrk="1" hangingPunct="1">
              <a:lnSpc>
                <a:spcPct val="90000"/>
              </a:lnSpc>
              <a:defRPr/>
            </a:pPr>
            <a:r>
              <a:rPr lang="en-US" sz="2200" b="1" dirty="0">
                <a:solidFill>
                  <a:srgbClr val="FF0000"/>
                </a:solidFill>
                <a:ea typeface="+mn-ea"/>
              </a:rPr>
              <a:t>O</a:t>
            </a:r>
            <a:r>
              <a:rPr lang="en-US" sz="2200" dirty="0">
                <a:ea typeface="+mn-ea"/>
              </a:rPr>
              <a:t>ffer of Proof  [</a:t>
            </a:r>
            <a:r>
              <a:rPr lang="en-US" sz="2200" dirty="0" err="1">
                <a:ea typeface="+mn-ea"/>
              </a:rPr>
              <a:t>Ev</a:t>
            </a:r>
            <a:r>
              <a:rPr lang="en-US" sz="2200" dirty="0">
                <a:ea typeface="+mn-ea"/>
              </a:rPr>
              <a:t>. C. 354]</a:t>
            </a:r>
          </a:p>
          <a:p>
            <a:pPr lvl="1" eaLnBrk="1" hangingPunct="1">
              <a:lnSpc>
                <a:spcPct val="90000"/>
              </a:lnSpc>
              <a:defRPr/>
            </a:pPr>
            <a:r>
              <a:rPr lang="en-US" sz="2200" dirty="0">
                <a:ea typeface="+mn-ea"/>
              </a:rPr>
              <a:t>Used by the questioning attorney during direct or cross-examination if an objection is sustained </a:t>
            </a:r>
          </a:p>
          <a:p>
            <a:pPr lvl="2" eaLnBrk="1" hangingPunct="1">
              <a:lnSpc>
                <a:spcPct val="90000"/>
              </a:lnSpc>
              <a:defRPr/>
            </a:pPr>
            <a:r>
              <a:rPr lang="en-US" sz="2000" dirty="0">
                <a:ea typeface="+mn-ea"/>
              </a:rPr>
              <a:t>But the evidence is admissible </a:t>
            </a:r>
          </a:p>
          <a:p>
            <a:pPr lvl="2" eaLnBrk="1" hangingPunct="1">
              <a:lnSpc>
                <a:spcPct val="90000"/>
              </a:lnSpc>
              <a:defRPr/>
            </a:pPr>
            <a:endParaRPr lang="en-US" sz="1200" dirty="0">
              <a:ea typeface="+mn-ea"/>
            </a:endParaRPr>
          </a:p>
          <a:p>
            <a:pPr eaLnBrk="1" hangingPunct="1">
              <a:defRPr/>
            </a:pPr>
            <a:endParaRPr lang="en-US" dirty="0">
              <a:ea typeface="+mn-ea"/>
            </a:endParaRPr>
          </a:p>
        </p:txBody>
      </p:sp>
      <p:pic>
        <p:nvPicPr>
          <p:cNvPr id="6554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5542" name="Rectangle 8"/>
          <p:cNvSpPr>
            <a:spLocks noChangeArrowheads="1"/>
          </p:cNvSpPr>
          <p:nvPr/>
        </p:nvSpPr>
        <p:spPr bwMode="auto">
          <a:xfrm>
            <a:off x="2057400" y="1600200"/>
            <a:ext cx="5257800" cy="554038"/>
          </a:xfrm>
          <a:prstGeom prst="rect">
            <a:avLst/>
          </a:prstGeom>
          <a:noFill/>
          <a:ln w="9525">
            <a:noFill/>
            <a:miter lim="800000"/>
            <a:headEnd/>
            <a:tailEnd/>
          </a:ln>
        </p:spPr>
        <p:txBody>
          <a:bodyPr>
            <a:spAutoFit/>
          </a:bodyPr>
          <a:lstStyle/>
          <a:p>
            <a:pPr eaLnBrk="0" hangingPunct="0"/>
            <a:r>
              <a:rPr lang="en-US" sz="3000" dirty="0">
                <a:latin typeface="+mn-lt"/>
              </a:rPr>
              <a:t>What is an Offer of Proof?</a:t>
            </a:r>
          </a:p>
        </p:txBody>
      </p:sp>
      <p:sp>
        <p:nvSpPr>
          <p:cNvPr id="2" name="Slide Number Placeholder 1"/>
          <p:cNvSpPr>
            <a:spLocks noGrp="1"/>
          </p:cNvSpPr>
          <p:nvPr>
            <p:ph type="sldNum" sz="quarter" idx="12"/>
          </p:nvPr>
        </p:nvSpPr>
        <p:spPr/>
        <p:txBody>
          <a:bodyPr/>
          <a:lstStyle/>
          <a:p>
            <a:fld id="{2371B9ED-B519-4823-941E-6B66CBD1E6FC}" type="slidenum">
              <a:rPr lang="en-US" smtClean="0"/>
              <a:pPr/>
              <a:t>46</a:t>
            </a:fld>
            <a:endParaRPr lang="en-US"/>
          </a:p>
        </p:txBody>
      </p:sp>
    </p:spTree>
    <p:extLst>
      <p:ext uri="{BB962C8B-B14F-4D97-AF65-F5344CB8AC3E}">
        <p14:creationId xmlns:p14="http://schemas.microsoft.com/office/powerpoint/2010/main" val="32508290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3914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34821" name="Rectangle 3"/>
          <p:cNvSpPr>
            <a:spLocks noGrp="1" noChangeArrowheads="1"/>
          </p:cNvSpPr>
          <p:nvPr>
            <p:ph idx="1"/>
          </p:nvPr>
        </p:nvSpPr>
        <p:spPr>
          <a:xfrm>
            <a:off x="838200" y="2133600"/>
            <a:ext cx="7620000" cy="3886200"/>
          </a:xfrm>
        </p:spPr>
        <p:txBody>
          <a:bodyPr/>
          <a:lstStyle/>
          <a:p>
            <a:pPr eaLnBrk="1" hangingPunct="1">
              <a:lnSpc>
                <a:spcPct val="90000"/>
              </a:lnSpc>
              <a:defRPr/>
            </a:pPr>
            <a:r>
              <a:rPr lang="en-US" sz="2200" b="1" dirty="0">
                <a:solidFill>
                  <a:srgbClr val="FF0000"/>
                </a:solidFill>
                <a:ea typeface="+mn-ea"/>
              </a:rPr>
              <a:t>O</a:t>
            </a:r>
            <a:r>
              <a:rPr lang="en-US" sz="2200" dirty="0">
                <a:ea typeface="+mn-ea"/>
              </a:rPr>
              <a:t>ffer of Proof  [</a:t>
            </a:r>
            <a:r>
              <a:rPr lang="en-US" sz="2200" dirty="0" err="1">
                <a:ea typeface="+mn-ea"/>
              </a:rPr>
              <a:t>Ev</a:t>
            </a:r>
            <a:r>
              <a:rPr lang="en-US" sz="2200" dirty="0">
                <a:ea typeface="+mn-ea"/>
              </a:rPr>
              <a:t>. C. 354]</a:t>
            </a:r>
          </a:p>
          <a:p>
            <a:pPr lvl="1" eaLnBrk="1" hangingPunct="1">
              <a:lnSpc>
                <a:spcPct val="90000"/>
              </a:lnSpc>
              <a:defRPr/>
            </a:pPr>
            <a:r>
              <a:rPr lang="en-US" sz="2200" dirty="0">
                <a:ea typeface="+mn-ea"/>
              </a:rPr>
              <a:t>Used by the questioning attorney during direct or cross-examination if an objection is sustained </a:t>
            </a:r>
          </a:p>
          <a:p>
            <a:pPr lvl="2" eaLnBrk="1" hangingPunct="1">
              <a:lnSpc>
                <a:spcPct val="90000"/>
              </a:lnSpc>
              <a:defRPr/>
            </a:pPr>
            <a:r>
              <a:rPr lang="en-US" sz="2000" dirty="0">
                <a:ea typeface="+mn-ea"/>
              </a:rPr>
              <a:t>But the evidence is admissible </a:t>
            </a:r>
            <a:endParaRPr lang="en-US" sz="1200" dirty="0">
              <a:ea typeface="+mn-ea"/>
            </a:endParaRPr>
          </a:p>
          <a:p>
            <a:pPr lvl="2" indent="-858838" eaLnBrk="1" hangingPunct="1">
              <a:lnSpc>
                <a:spcPct val="90000"/>
              </a:lnSpc>
              <a:buFont typeface="Wingdings 2" pitchFamily="18" charset="2"/>
              <a:buNone/>
              <a:defRPr/>
            </a:pPr>
            <a:r>
              <a:rPr lang="en-US" sz="2000" dirty="0">
                <a:ea typeface="+mn-ea"/>
              </a:rPr>
              <a:t>Give an example dialogue of an attorney making an offer of proof to a judge:</a:t>
            </a:r>
          </a:p>
          <a:p>
            <a:pPr eaLnBrk="1" hangingPunct="1">
              <a:defRPr/>
            </a:pPr>
            <a:endParaRPr lang="en-US" dirty="0">
              <a:ea typeface="+mn-ea"/>
            </a:endParaRPr>
          </a:p>
        </p:txBody>
      </p:sp>
      <p:pic>
        <p:nvPicPr>
          <p:cNvPr id="6554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5542" name="Rectangle 8"/>
          <p:cNvSpPr>
            <a:spLocks noChangeArrowheads="1"/>
          </p:cNvSpPr>
          <p:nvPr/>
        </p:nvSpPr>
        <p:spPr bwMode="auto">
          <a:xfrm>
            <a:off x="2057400" y="1600200"/>
            <a:ext cx="5257800" cy="554038"/>
          </a:xfrm>
          <a:prstGeom prst="rect">
            <a:avLst/>
          </a:prstGeom>
          <a:noFill/>
          <a:ln w="9525">
            <a:noFill/>
            <a:miter lim="800000"/>
            <a:headEnd/>
            <a:tailEnd/>
          </a:ln>
        </p:spPr>
        <p:txBody>
          <a:bodyPr>
            <a:spAutoFit/>
          </a:bodyPr>
          <a:lstStyle/>
          <a:p>
            <a:pPr eaLnBrk="0" hangingPunct="0"/>
            <a:r>
              <a:rPr lang="en-US" sz="3000" dirty="0">
                <a:latin typeface="+mn-lt"/>
              </a:rPr>
              <a:t>What is an Offer of Proof?</a:t>
            </a:r>
          </a:p>
        </p:txBody>
      </p:sp>
      <p:sp>
        <p:nvSpPr>
          <p:cNvPr id="2" name="Slide Number Placeholder 1"/>
          <p:cNvSpPr>
            <a:spLocks noGrp="1"/>
          </p:cNvSpPr>
          <p:nvPr>
            <p:ph type="sldNum" sz="quarter" idx="12"/>
          </p:nvPr>
        </p:nvSpPr>
        <p:spPr/>
        <p:txBody>
          <a:bodyPr/>
          <a:lstStyle/>
          <a:p>
            <a:fld id="{2371B9ED-B519-4823-941E-6B66CBD1E6FC}" type="slidenum">
              <a:rPr lang="en-US" smtClean="0"/>
              <a:pPr/>
              <a:t>47</a:t>
            </a:fld>
            <a:endParaRPr lang="en-US"/>
          </a:p>
        </p:txBody>
      </p:sp>
    </p:spTree>
    <p:extLst>
      <p:ext uri="{BB962C8B-B14F-4D97-AF65-F5344CB8AC3E}">
        <p14:creationId xmlns:p14="http://schemas.microsoft.com/office/powerpoint/2010/main" val="7589912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7" name="Straight Connector 6"/>
          <p:cNvCxnSpPr/>
          <p:nvPr/>
        </p:nvCxnSpPr>
        <p:spPr>
          <a:xfrm>
            <a:off x="762000" y="1522413"/>
            <a:ext cx="73914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34821" name="Rectangle 3"/>
          <p:cNvSpPr>
            <a:spLocks noGrp="1" noChangeArrowheads="1"/>
          </p:cNvSpPr>
          <p:nvPr>
            <p:ph idx="1"/>
          </p:nvPr>
        </p:nvSpPr>
        <p:spPr>
          <a:xfrm>
            <a:off x="838200" y="2133600"/>
            <a:ext cx="7620000" cy="3886200"/>
          </a:xfrm>
        </p:spPr>
        <p:txBody>
          <a:bodyPr/>
          <a:lstStyle/>
          <a:p>
            <a:pPr eaLnBrk="1" hangingPunct="1">
              <a:lnSpc>
                <a:spcPct val="90000"/>
              </a:lnSpc>
              <a:defRPr/>
            </a:pPr>
            <a:r>
              <a:rPr lang="en-US" sz="2200" b="1" dirty="0">
                <a:solidFill>
                  <a:srgbClr val="FF0000"/>
                </a:solidFill>
                <a:ea typeface="+mn-ea"/>
              </a:rPr>
              <a:t>O</a:t>
            </a:r>
            <a:r>
              <a:rPr lang="en-US" sz="2200" dirty="0">
                <a:ea typeface="+mn-ea"/>
              </a:rPr>
              <a:t>ffer of Proof  [</a:t>
            </a:r>
            <a:r>
              <a:rPr lang="en-US" sz="2200" dirty="0" err="1">
                <a:ea typeface="+mn-ea"/>
              </a:rPr>
              <a:t>Ev</a:t>
            </a:r>
            <a:r>
              <a:rPr lang="en-US" sz="2200" dirty="0">
                <a:ea typeface="+mn-ea"/>
              </a:rPr>
              <a:t>. C. 354]</a:t>
            </a:r>
          </a:p>
          <a:p>
            <a:pPr lvl="1" eaLnBrk="1" hangingPunct="1">
              <a:lnSpc>
                <a:spcPct val="90000"/>
              </a:lnSpc>
              <a:defRPr/>
            </a:pPr>
            <a:r>
              <a:rPr lang="en-US" sz="2200" dirty="0">
                <a:ea typeface="+mn-ea"/>
              </a:rPr>
              <a:t>Used by the questioning attorney during direct or cross-examination if an objection is sustained </a:t>
            </a:r>
          </a:p>
          <a:p>
            <a:pPr lvl="2" eaLnBrk="1" hangingPunct="1">
              <a:lnSpc>
                <a:spcPct val="90000"/>
              </a:lnSpc>
              <a:defRPr/>
            </a:pPr>
            <a:r>
              <a:rPr lang="en-US" sz="2000" dirty="0">
                <a:ea typeface="+mn-ea"/>
              </a:rPr>
              <a:t>But the evidence is admissible </a:t>
            </a:r>
          </a:p>
          <a:p>
            <a:pPr lvl="2" indent="-858838" eaLnBrk="1" hangingPunct="1">
              <a:lnSpc>
                <a:spcPct val="90000"/>
              </a:lnSpc>
              <a:buFont typeface="Wingdings 2" pitchFamily="18" charset="2"/>
              <a:buNone/>
              <a:defRPr/>
            </a:pPr>
            <a:r>
              <a:rPr lang="en-US" sz="2000" dirty="0">
                <a:ea typeface="+mn-ea"/>
              </a:rPr>
              <a:t>Give an example dialogue of an attorney making an offer of proof to a judge:</a:t>
            </a:r>
          </a:p>
          <a:p>
            <a:pPr lvl="2" eaLnBrk="1" hangingPunct="1">
              <a:lnSpc>
                <a:spcPct val="90000"/>
              </a:lnSpc>
              <a:defRPr/>
            </a:pPr>
            <a:r>
              <a:rPr lang="en-US" sz="2000" b="1" dirty="0">
                <a:ea typeface="+mn-ea"/>
              </a:rPr>
              <a:t>Judge:</a:t>
            </a:r>
            <a:r>
              <a:rPr lang="en-US" sz="2000" dirty="0">
                <a:ea typeface="+mn-ea"/>
              </a:rPr>
              <a:t> Sustains the objection </a:t>
            </a:r>
          </a:p>
          <a:p>
            <a:pPr lvl="2" eaLnBrk="1" hangingPunct="1">
              <a:lnSpc>
                <a:spcPct val="90000"/>
              </a:lnSpc>
              <a:defRPr/>
            </a:pPr>
            <a:r>
              <a:rPr lang="en-US" sz="2000" b="1" dirty="0">
                <a:ea typeface="+mn-ea"/>
              </a:rPr>
              <a:t>Proffering Attorney: </a:t>
            </a:r>
            <a:r>
              <a:rPr lang="en-US" sz="2000" dirty="0">
                <a:ea typeface="+mn-ea"/>
              </a:rPr>
              <a:t>“Your Honor, may we approach the bench so defendant can make an offer of proof?”</a:t>
            </a:r>
          </a:p>
          <a:p>
            <a:pPr lvl="2" eaLnBrk="1" hangingPunct="1">
              <a:lnSpc>
                <a:spcPct val="90000"/>
              </a:lnSpc>
              <a:defRPr/>
            </a:pPr>
            <a:r>
              <a:rPr lang="en-US" sz="2000" b="1" dirty="0">
                <a:ea typeface="+mn-ea"/>
              </a:rPr>
              <a:t>Judge</a:t>
            </a:r>
            <a:r>
              <a:rPr lang="en-US" sz="2000" dirty="0">
                <a:ea typeface="+mn-ea"/>
              </a:rPr>
              <a:t>: “Approach.” </a:t>
            </a:r>
          </a:p>
          <a:p>
            <a:pPr lvl="2" eaLnBrk="1" hangingPunct="1">
              <a:lnSpc>
                <a:spcPct val="90000"/>
              </a:lnSpc>
              <a:defRPr/>
            </a:pPr>
            <a:r>
              <a:rPr lang="en-US" sz="2000" b="1" dirty="0">
                <a:ea typeface="+mn-ea"/>
              </a:rPr>
              <a:t>Proffering Attorney</a:t>
            </a:r>
            <a:r>
              <a:rPr lang="en-US" sz="2000" dirty="0">
                <a:ea typeface="+mn-ea"/>
              </a:rPr>
              <a:t>: Make an offer of proof on the record but outside the presence of the jury to show why the area of evidence is admissible</a:t>
            </a:r>
          </a:p>
          <a:p>
            <a:pPr eaLnBrk="1" hangingPunct="1">
              <a:defRPr/>
            </a:pPr>
            <a:endParaRPr lang="en-US" dirty="0">
              <a:ea typeface="+mn-ea"/>
            </a:endParaRPr>
          </a:p>
        </p:txBody>
      </p:sp>
      <p:sp>
        <p:nvSpPr>
          <p:cNvPr id="65542" name="Rectangle 8"/>
          <p:cNvSpPr>
            <a:spLocks noChangeArrowheads="1"/>
          </p:cNvSpPr>
          <p:nvPr/>
        </p:nvSpPr>
        <p:spPr bwMode="auto">
          <a:xfrm>
            <a:off x="2057400" y="1600200"/>
            <a:ext cx="5257800" cy="554038"/>
          </a:xfrm>
          <a:prstGeom prst="rect">
            <a:avLst/>
          </a:prstGeom>
          <a:noFill/>
          <a:ln w="9525">
            <a:noFill/>
            <a:miter lim="800000"/>
            <a:headEnd/>
            <a:tailEnd/>
          </a:ln>
        </p:spPr>
        <p:txBody>
          <a:bodyPr>
            <a:spAutoFit/>
          </a:bodyPr>
          <a:lstStyle/>
          <a:p>
            <a:pPr eaLnBrk="0" hangingPunct="0"/>
            <a:r>
              <a:rPr lang="en-US" sz="3000" dirty="0">
                <a:latin typeface="+mn-lt"/>
              </a:rPr>
              <a:t>What is an Offer of Proof?</a:t>
            </a:r>
          </a:p>
        </p:txBody>
      </p:sp>
      <p:sp>
        <p:nvSpPr>
          <p:cNvPr id="2" name="Slide Number Placeholder 1"/>
          <p:cNvSpPr>
            <a:spLocks noGrp="1"/>
          </p:cNvSpPr>
          <p:nvPr>
            <p:ph type="sldNum" sz="quarter" idx="12"/>
          </p:nvPr>
        </p:nvSpPr>
        <p:spPr/>
        <p:txBody>
          <a:bodyPr/>
          <a:lstStyle/>
          <a:p>
            <a:fld id="{2371B9ED-B519-4823-941E-6B66CBD1E6FC}" type="slidenum">
              <a:rPr lang="en-US" smtClean="0"/>
              <a:pPr/>
              <a:t>48</a:t>
            </a:fld>
            <a:endParaRPr lang="en-US"/>
          </a:p>
        </p:txBody>
      </p:sp>
    </p:spTree>
    <p:extLst>
      <p:ext uri="{BB962C8B-B14F-4D97-AF65-F5344CB8AC3E}">
        <p14:creationId xmlns:p14="http://schemas.microsoft.com/office/powerpoint/2010/main" val="32508290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3914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pic>
        <p:nvPicPr>
          <p:cNvPr id="6758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7590" name="Rectangle 8"/>
          <p:cNvSpPr>
            <a:spLocks noChangeArrowheads="1"/>
          </p:cNvSpPr>
          <p:nvPr/>
        </p:nvSpPr>
        <p:spPr bwMode="auto">
          <a:xfrm>
            <a:off x="762000" y="1600200"/>
            <a:ext cx="7620000" cy="553998"/>
          </a:xfrm>
          <a:prstGeom prst="rect">
            <a:avLst/>
          </a:prstGeom>
          <a:noFill/>
          <a:ln w="9525">
            <a:noFill/>
            <a:miter lim="800000"/>
            <a:headEnd/>
            <a:tailEnd/>
          </a:ln>
        </p:spPr>
        <p:txBody>
          <a:bodyPr wrap="square">
            <a:spAutoFit/>
          </a:bodyPr>
          <a:lstStyle/>
          <a:p>
            <a:pPr algn="ctr" eaLnBrk="0" hangingPunct="0"/>
            <a:r>
              <a:rPr lang="en-US" sz="3000" dirty="0">
                <a:latin typeface="+mn-lt"/>
              </a:rPr>
              <a:t>What does it mean to “Make a Record?” </a:t>
            </a:r>
            <a:endParaRPr lang="en-US" sz="3000" dirty="0">
              <a:solidFill>
                <a:srgbClr val="FF0000"/>
              </a:solidFill>
              <a:latin typeface="+mn-lt"/>
            </a:endParaRPr>
          </a:p>
        </p:txBody>
      </p:sp>
      <p:sp>
        <p:nvSpPr>
          <p:cNvPr id="3" name="Slide Number Placeholder 2"/>
          <p:cNvSpPr>
            <a:spLocks noGrp="1"/>
          </p:cNvSpPr>
          <p:nvPr>
            <p:ph type="sldNum" sz="quarter" idx="12"/>
          </p:nvPr>
        </p:nvSpPr>
        <p:spPr/>
        <p:txBody>
          <a:bodyPr/>
          <a:lstStyle/>
          <a:p>
            <a:fld id="{2371B9ED-B519-4823-941E-6B66CBD1E6FC}" type="slidenum">
              <a:rPr lang="en-US" smtClean="0"/>
              <a:pPr/>
              <a:t>49</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BACKGROUND:  </a:t>
            </a:r>
            <a:br>
              <a:rPr lang="en-US" sz="5000" dirty="0">
                <a:solidFill>
                  <a:schemeClr val="bg1"/>
                </a:solidFill>
                <a:ea typeface="+mj-ea"/>
              </a:rPr>
            </a:br>
            <a:r>
              <a:rPr lang="en-US" sz="5000" dirty="0">
                <a:solidFill>
                  <a:schemeClr val="bg1"/>
                </a:solidFill>
                <a:ea typeface="+mj-ea"/>
              </a:rPr>
              <a:t>The Evidence &amp; Trial Wheels  </a:t>
            </a:r>
          </a:p>
        </p:txBody>
      </p:sp>
      <p:pic>
        <p:nvPicPr>
          <p:cNvPr id="24581"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5</a:t>
            </a:fld>
            <a:endParaRPr lang="en-US"/>
          </a:p>
        </p:txBody>
      </p:sp>
    </p:spTree>
    <p:extLst>
      <p:ext uri="{BB962C8B-B14F-4D97-AF65-F5344CB8AC3E}">
        <p14:creationId xmlns:p14="http://schemas.microsoft.com/office/powerpoint/2010/main" val="7288884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3914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35845" name="Rectangle 3"/>
          <p:cNvSpPr>
            <a:spLocks noGrp="1" noChangeArrowheads="1"/>
          </p:cNvSpPr>
          <p:nvPr>
            <p:ph idx="1"/>
          </p:nvPr>
        </p:nvSpPr>
        <p:spPr>
          <a:xfrm>
            <a:off x="533400" y="2209800"/>
            <a:ext cx="8305800" cy="3505200"/>
          </a:xfrm>
        </p:spPr>
        <p:txBody>
          <a:bodyPr/>
          <a:lstStyle/>
          <a:p>
            <a:pPr eaLnBrk="1" hangingPunct="1">
              <a:lnSpc>
                <a:spcPct val="90000"/>
              </a:lnSpc>
              <a:defRPr/>
            </a:pPr>
            <a:r>
              <a:rPr lang="en-US" sz="2800" dirty="0">
                <a:ea typeface="+mn-ea"/>
              </a:rPr>
              <a:t>Make a </a:t>
            </a:r>
            <a:r>
              <a:rPr lang="en-US" sz="2800" dirty="0">
                <a:solidFill>
                  <a:srgbClr val="FF0000"/>
                </a:solidFill>
                <a:ea typeface="+mn-ea"/>
              </a:rPr>
              <a:t>R</a:t>
            </a:r>
            <a:r>
              <a:rPr lang="en-US" sz="2800" dirty="0">
                <a:ea typeface="+mn-ea"/>
              </a:rPr>
              <a:t>ecord</a:t>
            </a:r>
            <a:r>
              <a:rPr lang="en-US" sz="2400" dirty="0">
                <a:ea typeface="+mn-ea"/>
              </a:rPr>
              <a:t>  </a:t>
            </a:r>
          </a:p>
          <a:p>
            <a:pPr lvl="1" eaLnBrk="1" hangingPunct="1">
              <a:lnSpc>
                <a:spcPct val="90000"/>
              </a:lnSpc>
              <a:defRPr/>
            </a:pPr>
            <a:r>
              <a:rPr lang="en-US" sz="2000" dirty="0">
                <a:ea typeface="+mn-ea"/>
              </a:rPr>
              <a:t> The lawyer must put objections and evidence on the record </a:t>
            </a:r>
          </a:p>
          <a:p>
            <a:pPr eaLnBrk="1" hangingPunct="1">
              <a:defRPr/>
            </a:pPr>
            <a:endParaRPr lang="en-US" dirty="0">
              <a:ea typeface="+mn-ea"/>
            </a:endParaRPr>
          </a:p>
        </p:txBody>
      </p:sp>
      <p:pic>
        <p:nvPicPr>
          <p:cNvPr id="6758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7590" name="Rectangle 8"/>
          <p:cNvSpPr>
            <a:spLocks noChangeArrowheads="1"/>
          </p:cNvSpPr>
          <p:nvPr/>
        </p:nvSpPr>
        <p:spPr bwMode="auto">
          <a:xfrm>
            <a:off x="762000" y="1600200"/>
            <a:ext cx="7620000" cy="553998"/>
          </a:xfrm>
          <a:prstGeom prst="rect">
            <a:avLst/>
          </a:prstGeom>
          <a:noFill/>
          <a:ln w="9525">
            <a:noFill/>
            <a:miter lim="800000"/>
            <a:headEnd/>
            <a:tailEnd/>
          </a:ln>
        </p:spPr>
        <p:txBody>
          <a:bodyPr wrap="square">
            <a:spAutoFit/>
          </a:bodyPr>
          <a:lstStyle/>
          <a:p>
            <a:pPr algn="ctr" eaLnBrk="0" hangingPunct="0"/>
            <a:r>
              <a:rPr lang="en-US" sz="3000" dirty="0">
                <a:latin typeface="+mn-lt"/>
              </a:rPr>
              <a:t>What does it mean to “Make a Record?” </a:t>
            </a:r>
            <a:endParaRPr lang="en-US" sz="3000" dirty="0">
              <a:solidFill>
                <a:srgbClr val="FF0000"/>
              </a:solidFill>
              <a:latin typeface="+mn-lt"/>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50</a:t>
            </a:fld>
            <a:endParaRPr lang="en-US"/>
          </a:p>
        </p:txBody>
      </p:sp>
    </p:spTree>
    <p:extLst>
      <p:ext uri="{BB962C8B-B14F-4D97-AF65-F5344CB8AC3E}">
        <p14:creationId xmlns:p14="http://schemas.microsoft.com/office/powerpoint/2010/main" val="8468674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3914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35845" name="Rectangle 3"/>
          <p:cNvSpPr>
            <a:spLocks noGrp="1" noChangeArrowheads="1"/>
          </p:cNvSpPr>
          <p:nvPr>
            <p:ph idx="1"/>
          </p:nvPr>
        </p:nvSpPr>
        <p:spPr>
          <a:xfrm>
            <a:off x="533400" y="2209800"/>
            <a:ext cx="8305800" cy="3505200"/>
          </a:xfrm>
        </p:spPr>
        <p:txBody>
          <a:bodyPr/>
          <a:lstStyle/>
          <a:p>
            <a:pPr eaLnBrk="1" hangingPunct="1">
              <a:lnSpc>
                <a:spcPct val="90000"/>
              </a:lnSpc>
              <a:defRPr/>
            </a:pPr>
            <a:r>
              <a:rPr lang="en-US" sz="2800" dirty="0">
                <a:ea typeface="+mn-ea"/>
              </a:rPr>
              <a:t>Make a </a:t>
            </a:r>
            <a:r>
              <a:rPr lang="en-US" sz="2800" dirty="0">
                <a:solidFill>
                  <a:srgbClr val="FF0000"/>
                </a:solidFill>
                <a:ea typeface="+mn-ea"/>
              </a:rPr>
              <a:t>R</a:t>
            </a:r>
            <a:r>
              <a:rPr lang="en-US" sz="2800" dirty="0">
                <a:ea typeface="+mn-ea"/>
              </a:rPr>
              <a:t>ecord</a:t>
            </a:r>
            <a:r>
              <a:rPr lang="en-US" sz="2400" dirty="0">
                <a:ea typeface="+mn-ea"/>
              </a:rPr>
              <a:t>  </a:t>
            </a:r>
          </a:p>
          <a:p>
            <a:pPr lvl="1" eaLnBrk="1" hangingPunct="1">
              <a:lnSpc>
                <a:spcPct val="90000"/>
              </a:lnSpc>
              <a:defRPr/>
            </a:pPr>
            <a:r>
              <a:rPr lang="en-US" sz="2000" dirty="0">
                <a:ea typeface="+mn-ea"/>
              </a:rPr>
              <a:t> The lawyer must put objections and evidence on the record </a:t>
            </a:r>
          </a:p>
          <a:p>
            <a:pPr eaLnBrk="1" hangingPunct="1">
              <a:defRPr/>
            </a:pPr>
            <a:r>
              <a:rPr lang="en-US" dirty="0">
                <a:ea typeface="+mn-ea"/>
              </a:rPr>
              <a:t>What happens if a record is not made?</a:t>
            </a:r>
          </a:p>
          <a:p>
            <a:pPr eaLnBrk="1" hangingPunct="1">
              <a:defRPr/>
            </a:pPr>
            <a:endParaRPr lang="en-US" dirty="0">
              <a:ea typeface="+mn-ea"/>
            </a:endParaRPr>
          </a:p>
        </p:txBody>
      </p:sp>
      <p:pic>
        <p:nvPicPr>
          <p:cNvPr id="6758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7590" name="Rectangle 8"/>
          <p:cNvSpPr>
            <a:spLocks noChangeArrowheads="1"/>
          </p:cNvSpPr>
          <p:nvPr/>
        </p:nvSpPr>
        <p:spPr bwMode="auto">
          <a:xfrm>
            <a:off x="762000" y="1600200"/>
            <a:ext cx="7620000" cy="553998"/>
          </a:xfrm>
          <a:prstGeom prst="rect">
            <a:avLst/>
          </a:prstGeom>
          <a:noFill/>
          <a:ln w="9525">
            <a:noFill/>
            <a:miter lim="800000"/>
            <a:headEnd/>
            <a:tailEnd/>
          </a:ln>
        </p:spPr>
        <p:txBody>
          <a:bodyPr wrap="square">
            <a:spAutoFit/>
          </a:bodyPr>
          <a:lstStyle/>
          <a:p>
            <a:pPr algn="ctr" eaLnBrk="0" hangingPunct="0"/>
            <a:r>
              <a:rPr lang="en-US" sz="3000" dirty="0">
                <a:latin typeface="+mn-lt"/>
              </a:rPr>
              <a:t>What does it mean to “Make a Record?” </a:t>
            </a:r>
            <a:endParaRPr lang="en-US" sz="3000" dirty="0">
              <a:solidFill>
                <a:srgbClr val="FF0000"/>
              </a:solidFill>
              <a:latin typeface="+mn-lt"/>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51</a:t>
            </a:fld>
            <a:endParaRPr lang="en-US"/>
          </a:p>
        </p:txBody>
      </p:sp>
    </p:spTree>
    <p:extLst>
      <p:ext uri="{BB962C8B-B14F-4D97-AF65-F5344CB8AC3E}">
        <p14:creationId xmlns:p14="http://schemas.microsoft.com/office/powerpoint/2010/main" val="8468674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3914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Procedural Matters</a:t>
            </a:r>
          </a:p>
        </p:txBody>
      </p:sp>
      <p:sp>
        <p:nvSpPr>
          <p:cNvPr id="35845" name="Rectangle 3"/>
          <p:cNvSpPr>
            <a:spLocks noGrp="1" noChangeArrowheads="1"/>
          </p:cNvSpPr>
          <p:nvPr>
            <p:ph idx="1"/>
          </p:nvPr>
        </p:nvSpPr>
        <p:spPr>
          <a:xfrm>
            <a:off x="533400" y="2209800"/>
            <a:ext cx="8305800" cy="3505200"/>
          </a:xfrm>
        </p:spPr>
        <p:txBody>
          <a:bodyPr/>
          <a:lstStyle/>
          <a:p>
            <a:pPr eaLnBrk="1" hangingPunct="1">
              <a:lnSpc>
                <a:spcPct val="90000"/>
              </a:lnSpc>
              <a:defRPr/>
            </a:pPr>
            <a:r>
              <a:rPr lang="en-US" sz="2000" dirty="0">
                <a:ea typeface="+mn-ea"/>
              </a:rPr>
              <a:t>Every objection, piece of evidence, discussion with the judge, and her rulings, must be recorded by the court reporter or a written record must be made.</a:t>
            </a:r>
          </a:p>
          <a:p>
            <a:pPr eaLnBrk="1" hangingPunct="1">
              <a:defRPr/>
            </a:pPr>
            <a:r>
              <a:rPr lang="en-US" dirty="0">
                <a:ea typeface="+mn-ea"/>
              </a:rPr>
              <a:t>What happens if a record is not made?</a:t>
            </a:r>
          </a:p>
          <a:p>
            <a:pPr marL="849313" lvl="1" indent="-457200" eaLnBrk="1" hangingPunct="1">
              <a:buFont typeface="Lucida Sans Unicode" pitchFamily="34" charset="0"/>
              <a:buAutoNum type="arabicPeriod"/>
              <a:defRPr/>
            </a:pPr>
            <a:r>
              <a:rPr lang="en-US" sz="2200" dirty="0">
                <a:ea typeface="+mn-ea"/>
              </a:rPr>
              <a:t>Inadmissible evidence can come into the record and be heard by the jury</a:t>
            </a:r>
          </a:p>
          <a:p>
            <a:pPr marL="849313" lvl="1" indent="-457200" eaLnBrk="1" hangingPunct="1">
              <a:buFont typeface="Lucida Sans Unicode" pitchFamily="34" charset="0"/>
              <a:buAutoNum type="arabicPeriod"/>
              <a:defRPr/>
            </a:pPr>
            <a:r>
              <a:rPr lang="en-US" sz="2200" dirty="0">
                <a:ea typeface="+mn-ea"/>
              </a:rPr>
              <a:t>Properly admissible evidence can be excluded and not presented to the jury</a:t>
            </a:r>
          </a:p>
          <a:p>
            <a:pPr marL="849313" lvl="1" indent="-457200" eaLnBrk="1" hangingPunct="1">
              <a:buFont typeface="Lucida Sans Unicode" pitchFamily="34" charset="0"/>
              <a:buAutoNum type="arabicPeriod"/>
              <a:defRPr/>
            </a:pPr>
            <a:r>
              <a:rPr lang="en-US" sz="2200" dirty="0">
                <a:ea typeface="+mn-ea"/>
              </a:rPr>
              <a:t>The jury will base its decision on improper evidence</a:t>
            </a:r>
          </a:p>
          <a:p>
            <a:pPr marL="849313" lvl="1" indent="-457200" eaLnBrk="1" hangingPunct="1">
              <a:buFont typeface="Lucida Sans Unicode" pitchFamily="34" charset="0"/>
              <a:buAutoNum type="arabicPeriod"/>
              <a:defRPr/>
            </a:pPr>
            <a:r>
              <a:rPr lang="en-US" sz="2200" dirty="0">
                <a:ea typeface="+mn-ea"/>
              </a:rPr>
              <a:t>And all grounds for appeal will be waived!!!</a:t>
            </a:r>
          </a:p>
          <a:p>
            <a:pPr eaLnBrk="1" hangingPunct="1">
              <a:defRPr/>
            </a:pPr>
            <a:endParaRPr lang="en-US" dirty="0">
              <a:ea typeface="+mn-ea"/>
            </a:endParaRPr>
          </a:p>
        </p:txBody>
      </p:sp>
      <p:pic>
        <p:nvPicPr>
          <p:cNvPr id="6758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7590" name="Rectangle 8"/>
          <p:cNvSpPr>
            <a:spLocks noChangeArrowheads="1"/>
          </p:cNvSpPr>
          <p:nvPr/>
        </p:nvSpPr>
        <p:spPr bwMode="auto">
          <a:xfrm>
            <a:off x="762000" y="1600200"/>
            <a:ext cx="7620000" cy="553998"/>
          </a:xfrm>
          <a:prstGeom prst="rect">
            <a:avLst/>
          </a:prstGeom>
          <a:noFill/>
          <a:ln w="9525">
            <a:noFill/>
            <a:miter lim="800000"/>
            <a:headEnd/>
            <a:tailEnd/>
          </a:ln>
        </p:spPr>
        <p:txBody>
          <a:bodyPr wrap="square">
            <a:spAutoFit/>
          </a:bodyPr>
          <a:lstStyle/>
          <a:p>
            <a:pPr algn="ctr" eaLnBrk="0" hangingPunct="0"/>
            <a:r>
              <a:rPr lang="en-US" sz="3000" dirty="0">
                <a:latin typeface="+mn-lt"/>
              </a:rPr>
              <a:t>What does it mean to “Make a Record?” </a:t>
            </a:r>
            <a:endParaRPr lang="en-US" sz="3000" dirty="0">
              <a:solidFill>
                <a:srgbClr val="FF0000"/>
              </a:solidFill>
              <a:latin typeface="+mn-lt"/>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52</a:t>
            </a:fld>
            <a:endParaRPr lang="en-US"/>
          </a:p>
        </p:txBody>
      </p:sp>
    </p:spTree>
    <p:extLst>
      <p:ext uri="{BB962C8B-B14F-4D97-AF65-F5344CB8AC3E}">
        <p14:creationId xmlns:p14="http://schemas.microsoft.com/office/powerpoint/2010/main" val="8468674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3914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sp>
        <p:nvSpPr>
          <p:cNvPr id="69636" name="Rectangle 3"/>
          <p:cNvSpPr>
            <a:spLocks noGrp="1" noChangeArrowheads="1"/>
          </p:cNvSpPr>
          <p:nvPr>
            <p:ph idx="1"/>
          </p:nvPr>
        </p:nvSpPr>
        <p:spPr>
          <a:xfrm>
            <a:off x="457200" y="1828800"/>
            <a:ext cx="8153400" cy="4343400"/>
          </a:xfrm>
        </p:spPr>
        <p:txBody>
          <a:bodyPr/>
          <a:lstStyle/>
          <a:p>
            <a:pPr marL="109537" indent="0" eaLnBrk="1" hangingPunct="1">
              <a:lnSpc>
                <a:spcPct val="90000"/>
              </a:lnSpc>
              <a:buNone/>
            </a:pPr>
            <a:r>
              <a:rPr lang="en-US" sz="2800" dirty="0">
                <a:solidFill>
                  <a:srgbClr val="000000"/>
                </a:solidFill>
                <a:cs typeface="Tahoma" pitchFamily="34" charset="0"/>
              </a:rPr>
              <a:t>What 3 people/groups does the trial lawyer try the case to?</a:t>
            </a:r>
          </a:p>
          <a:p>
            <a:pPr lvl="1" eaLnBrk="1" hangingPunct="1">
              <a:lnSpc>
                <a:spcPct val="90000"/>
              </a:lnSpc>
            </a:pPr>
            <a:endParaRPr lang="en-US" sz="2000" dirty="0">
              <a:solidFill>
                <a:srgbClr val="000000"/>
              </a:solidFill>
              <a:ea typeface="ＭＳ Ｐゴシック" charset="-128"/>
            </a:endParaRPr>
          </a:p>
          <a:p>
            <a:pPr eaLnBrk="1" hangingPunct="1"/>
            <a:endParaRPr lang="en-US" dirty="0">
              <a:solidFill>
                <a:srgbClr val="000000"/>
              </a:solidFill>
              <a:ea typeface="ＭＳ Ｐゴシック" charset="-128"/>
            </a:endParaRPr>
          </a:p>
        </p:txBody>
      </p:sp>
      <p:pic>
        <p:nvPicPr>
          <p:cNvPr id="6963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53</a:t>
            </a:fld>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3914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sp>
        <p:nvSpPr>
          <p:cNvPr id="69636" name="Rectangle 3"/>
          <p:cNvSpPr>
            <a:spLocks noGrp="1" noChangeArrowheads="1"/>
          </p:cNvSpPr>
          <p:nvPr>
            <p:ph idx="1"/>
          </p:nvPr>
        </p:nvSpPr>
        <p:spPr>
          <a:xfrm>
            <a:off x="457200" y="1828800"/>
            <a:ext cx="8153400" cy="4343400"/>
          </a:xfrm>
        </p:spPr>
        <p:txBody>
          <a:bodyPr/>
          <a:lstStyle/>
          <a:p>
            <a:pPr marL="109537" indent="0" eaLnBrk="1" hangingPunct="1">
              <a:lnSpc>
                <a:spcPct val="90000"/>
              </a:lnSpc>
              <a:buNone/>
            </a:pPr>
            <a:r>
              <a:rPr lang="en-US" sz="2800" dirty="0">
                <a:solidFill>
                  <a:srgbClr val="000000"/>
                </a:solidFill>
                <a:cs typeface="Tahoma" pitchFamily="34" charset="0"/>
              </a:rPr>
              <a:t>What 3 people/groups does the trial lawyer try the case to?</a:t>
            </a:r>
          </a:p>
          <a:p>
            <a:pPr marL="109537" indent="0" eaLnBrk="1" hangingPunct="1">
              <a:lnSpc>
                <a:spcPct val="90000"/>
              </a:lnSpc>
              <a:buNone/>
            </a:pPr>
            <a:endParaRPr lang="en-US" sz="2800" dirty="0">
              <a:solidFill>
                <a:srgbClr val="000000"/>
              </a:solidFill>
              <a:ea typeface="ＭＳ Ｐゴシック" charset="-128"/>
            </a:endParaRPr>
          </a:p>
          <a:p>
            <a:pPr eaLnBrk="1" hangingPunct="1">
              <a:lnSpc>
                <a:spcPct val="90000"/>
              </a:lnSpc>
            </a:pPr>
            <a:r>
              <a:rPr lang="en-US" sz="2400" dirty="0">
                <a:solidFill>
                  <a:srgbClr val="000000"/>
                </a:solidFill>
                <a:ea typeface="ＭＳ Ｐゴシック" charset="-128"/>
              </a:rPr>
              <a:t>The Jury</a:t>
            </a:r>
          </a:p>
          <a:p>
            <a:pPr lvl="1" eaLnBrk="1" hangingPunct="1">
              <a:lnSpc>
                <a:spcPct val="90000"/>
              </a:lnSpc>
            </a:pPr>
            <a:r>
              <a:rPr lang="en-US" sz="2000" dirty="0">
                <a:solidFill>
                  <a:srgbClr val="000000"/>
                </a:solidFill>
                <a:ea typeface="ＭＳ Ｐゴシック" charset="-128"/>
              </a:rPr>
              <a:t>Who renders its verdict based on applying the evidence it hears to the law the judge instructs on</a:t>
            </a:r>
          </a:p>
          <a:p>
            <a:pPr eaLnBrk="1" hangingPunct="1">
              <a:lnSpc>
                <a:spcPct val="90000"/>
              </a:lnSpc>
            </a:pPr>
            <a:r>
              <a:rPr lang="en-US" sz="2400" dirty="0">
                <a:solidFill>
                  <a:srgbClr val="000000"/>
                </a:solidFill>
                <a:ea typeface="ＭＳ Ｐゴシック" charset="-128"/>
              </a:rPr>
              <a:t>The Judge</a:t>
            </a:r>
          </a:p>
          <a:p>
            <a:pPr lvl="1" eaLnBrk="1" hangingPunct="1">
              <a:lnSpc>
                <a:spcPct val="90000"/>
              </a:lnSpc>
            </a:pPr>
            <a:r>
              <a:rPr lang="en-US" sz="2000" dirty="0">
                <a:solidFill>
                  <a:srgbClr val="000000"/>
                </a:solidFill>
                <a:ea typeface="ＭＳ Ｐゴシック" charset="-128"/>
              </a:rPr>
              <a:t>Who serves as the gatekeeper of what evidence the jury will see and hear</a:t>
            </a:r>
          </a:p>
          <a:p>
            <a:pPr eaLnBrk="1" hangingPunct="1">
              <a:lnSpc>
                <a:spcPct val="90000"/>
              </a:lnSpc>
            </a:pPr>
            <a:r>
              <a:rPr lang="en-US" sz="2400" dirty="0">
                <a:solidFill>
                  <a:srgbClr val="000000"/>
                </a:solidFill>
                <a:ea typeface="ＭＳ Ｐゴシック" charset="-128"/>
              </a:rPr>
              <a:t> The Appellate Court</a:t>
            </a:r>
          </a:p>
          <a:p>
            <a:pPr lvl="1" eaLnBrk="1" hangingPunct="1">
              <a:lnSpc>
                <a:spcPct val="90000"/>
              </a:lnSpc>
            </a:pPr>
            <a:r>
              <a:rPr lang="en-US" sz="2000" dirty="0">
                <a:solidFill>
                  <a:srgbClr val="000000"/>
                </a:solidFill>
                <a:ea typeface="ＭＳ Ｐゴシック" charset="-128"/>
              </a:rPr>
              <a:t>So make a record!!</a:t>
            </a:r>
          </a:p>
          <a:p>
            <a:pPr lvl="1" eaLnBrk="1" hangingPunct="1">
              <a:lnSpc>
                <a:spcPct val="90000"/>
              </a:lnSpc>
            </a:pPr>
            <a:endParaRPr lang="en-US" sz="2000" dirty="0">
              <a:solidFill>
                <a:srgbClr val="000000"/>
              </a:solidFill>
              <a:ea typeface="ＭＳ Ｐゴシック" charset="-128"/>
            </a:endParaRPr>
          </a:p>
          <a:p>
            <a:pPr eaLnBrk="1" hangingPunct="1"/>
            <a:endParaRPr lang="en-US" dirty="0">
              <a:solidFill>
                <a:srgbClr val="000000"/>
              </a:solidFill>
              <a:ea typeface="ＭＳ Ｐゴシック" charset="-128"/>
            </a:endParaRPr>
          </a:p>
        </p:txBody>
      </p:sp>
      <p:pic>
        <p:nvPicPr>
          <p:cNvPr id="6963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54</a:t>
            </a:fld>
            <a:endParaRPr lang="en-US"/>
          </a:p>
        </p:txBody>
      </p:sp>
    </p:spTree>
    <p:extLst>
      <p:ext uri="{BB962C8B-B14F-4D97-AF65-F5344CB8AC3E}">
        <p14:creationId xmlns:p14="http://schemas.microsoft.com/office/powerpoint/2010/main" val="15493625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pic>
        <p:nvPicPr>
          <p:cNvPr id="7168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71685" name="Content Placeholder 10"/>
          <p:cNvSpPr>
            <a:spLocks noGrp="1"/>
          </p:cNvSpPr>
          <p:nvPr>
            <p:ph idx="1"/>
          </p:nvPr>
        </p:nvSpPr>
        <p:spPr>
          <a:xfrm>
            <a:off x="990600" y="1676400"/>
            <a:ext cx="7924800" cy="4800600"/>
          </a:xfrm>
        </p:spPr>
        <p:txBody>
          <a:bodyPr/>
          <a:lstStyle/>
          <a:p>
            <a:pPr eaLnBrk="1" hangingPunct="1">
              <a:buNone/>
            </a:pPr>
            <a:r>
              <a:rPr lang="en-US" sz="2400" dirty="0">
                <a:solidFill>
                  <a:srgbClr val="000000"/>
                </a:solidFill>
                <a:cs typeface="Tahoma" pitchFamily="34" charset="0"/>
              </a:rPr>
              <a:t>What is “The Trial Lawyer’s Vacation” and what takes place during this time?</a:t>
            </a:r>
            <a:endParaRPr lang="en-US" sz="2200" dirty="0">
              <a:solidFill>
                <a:srgbClr val="000000"/>
              </a:solidFill>
              <a:ea typeface="ＭＳ Ｐゴシック" charset="-128"/>
              <a:cs typeface="Tahoma" pitchFamily="34" charset="0"/>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55</a:t>
            </a:fld>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pic>
        <p:nvPicPr>
          <p:cNvPr id="7168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71685" name="Content Placeholder 10"/>
          <p:cNvSpPr>
            <a:spLocks noGrp="1"/>
          </p:cNvSpPr>
          <p:nvPr>
            <p:ph idx="1"/>
          </p:nvPr>
        </p:nvSpPr>
        <p:spPr>
          <a:xfrm>
            <a:off x="990600" y="1676400"/>
            <a:ext cx="7924800" cy="4800600"/>
          </a:xfrm>
        </p:spPr>
        <p:txBody>
          <a:bodyPr/>
          <a:lstStyle/>
          <a:p>
            <a:pPr eaLnBrk="1" hangingPunct="1">
              <a:buNone/>
            </a:pPr>
            <a:r>
              <a:rPr lang="en-US" sz="2400" dirty="0">
                <a:solidFill>
                  <a:srgbClr val="000000"/>
                </a:solidFill>
                <a:cs typeface="Tahoma" pitchFamily="34" charset="0"/>
              </a:rPr>
              <a:t>What is “The Trial Lawyer’s Vacation” and what takes place during this time?</a:t>
            </a:r>
            <a:endParaRPr lang="en-US" sz="2200" dirty="0">
              <a:solidFill>
                <a:srgbClr val="000000"/>
              </a:solidFill>
              <a:ea typeface="ＭＳ Ｐゴシック" charset="-128"/>
              <a:cs typeface="Tahoma" pitchFamily="34" charset="0"/>
            </a:endParaRPr>
          </a:p>
          <a:p>
            <a:pPr eaLnBrk="1" hangingPunct="1">
              <a:buFont typeface="Wingdings 3" pitchFamily="18" charset="2"/>
              <a:buNone/>
            </a:pPr>
            <a:endParaRPr lang="en-US" sz="1200" dirty="0">
              <a:solidFill>
                <a:srgbClr val="000000"/>
              </a:solidFill>
              <a:ea typeface="ＭＳ Ｐゴシック" charset="-128"/>
            </a:endParaRPr>
          </a:p>
          <a:p>
            <a:pPr eaLnBrk="1" hangingPunct="1">
              <a:buFont typeface="Wingdings 3" pitchFamily="18" charset="2"/>
              <a:buNone/>
            </a:pPr>
            <a:r>
              <a:rPr lang="en-US" sz="2100" dirty="0">
                <a:solidFill>
                  <a:srgbClr val="000000"/>
                </a:solidFill>
                <a:ea typeface="ＭＳ Ｐゴシック" charset="-128"/>
              </a:rPr>
              <a:t>The trial lawyer’</a:t>
            </a:r>
            <a:r>
              <a:rPr lang="en-US" altLang="ja-JP" sz="2100" dirty="0">
                <a:solidFill>
                  <a:srgbClr val="000000"/>
                </a:solidFill>
                <a:ea typeface="ＭＳ Ｐゴシック" charset="-128"/>
              </a:rPr>
              <a:t>s </a:t>
            </a:r>
            <a:r>
              <a:rPr lang="ja-JP" altLang="en-US" sz="2100" dirty="0">
                <a:solidFill>
                  <a:srgbClr val="000000"/>
                </a:solidFill>
                <a:ea typeface="ＭＳ Ｐゴシック" charset="-128"/>
              </a:rPr>
              <a:t>“</a:t>
            </a:r>
            <a:r>
              <a:rPr lang="en-US" altLang="ja-JP" sz="2100" dirty="0">
                <a:solidFill>
                  <a:srgbClr val="000000"/>
                </a:solidFill>
                <a:ea typeface="ＭＳ Ｐゴシック" charset="-128"/>
              </a:rPr>
              <a:t>vacation</a:t>
            </a:r>
            <a:r>
              <a:rPr lang="ja-JP" altLang="en-US" sz="2100" dirty="0">
                <a:solidFill>
                  <a:srgbClr val="000000"/>
                </a:solidFill>
                <a:ea typeface="ＭＳ Ｐゴシック" charset="-128"/>
              </a:rPr>
              <a:t>”</a:t>
            </a:r>
            <a:r>
              <a:rPr lang="en-US" altLang="ja-JP" sz="2100" dirty="0">
                <a:solidFill>
                  <a:srgbClr val="000000"/>
                </a:solidFill>
                <a:ea typeface="ＭＳ Ｐゴシック" charset="-128"/>
              </a:rPr>
              <a:t> is the millisecond of time which an attorney has between a question by opposing counsel and an answer </a:t>
            </a:r>
          </a:p>
          <a:p>
            <a:pPr eaLnBrk="1" hangingPunct="1"/>
            <a:r>
              <a:rPr lang="en-US" sz="2100" dirty="0">
                <a:solidFill>
                  <a:srgbClr val="000000"/>
                </a:solidFill>
                <a:ea typeface="ＭＳ Ｐゴシック" charset="-128"/>
              </a:rPr>
              <a:t>During this millisecond, the trial lawyer must</a:t>
            </a:r>
          </a:p>
          <a:p>
            <a:pPr lvl="1" eaLnBrk="1" hangingPunct="1">
              <a:buNone/>
            </a:pPr>
            <a:r>
              <a:rPr lang="en-US" sz="1800" dirty="0">
                <a:solidFill>
                  <a:srgbClr val="000000"/>
                </a:solidFill>
                <a:ea typeface="ＭＳ Ｐゴシック" charset="-128"/>
              </a:rPr>
              <a:t>1.  Determine if the question/evidence is objectionable </a:t>
            </a:r>
          </a:p>
          <a:p>
            <a:pPr lvl="1" eaLnBrk="1" hangingPunct="1">
              <a:buNone/>
            </a:pPr>
            <a:r>
              <a:rPr lang="en-US" sz="1800" dirty="0">
                <a:solidFill>
                  <a:srgbClr val="000000"/>
                </a:solidFill>
                <a:ea typeface="ＭＳ Ｐゴシック" charset="-128"/>
              </a:rPr>
              <a:t>2.  Formulate the objection </a:t>
            </a:r>
          </a:p>
          <a:p>
            <a:pPr marL="392113" lvl="1" indent="0" eaLnBrk="1" hangingPunct="1">
              <a:buNone/>
            </a:pPr>
            <a:r>
              <a:rPr lang="en-US" sz="1800" dirty="0">
                <a:solidFill>
                  <a:srgbClr val="000000"/>
                </a:solidFill>
                <a:ea typeface="ＭＳ Ｐゴシック" charset="-128"/>
              </a:rPr>
              <a:t>3.  Determine if it is really worth making the objection</a:t>
            </a:r>
          </a:p>
          <a:p>
            <a:pPr marL="109537" indent="0" eaLnBrk="1" hangingPunct="1">
              <a:buNone/>
            </a:pPr>
            <a:r>
              <a:rPr lang="en-US" sz="2200" dirty="0">
                <a:solidFill>
                  <a:srgbClr val="000000"/>
                </a:solidFill>
                <a:ea typeface="ＭＳ Ｐゴシック" charset="-128"/>
              </a:rPr>
              <a:t>Note: </a:t>
            </a:r>
            <a:r>
              <a:rPr lang="en-US" sz="2000" dirty="0">
                <a:solidFill>
                  <a:srgbClr val="000000"/>
                </a:solidFill>
                <a:ea typeface="ＭＳ Ｐゴシック" charset="-128"/>
              </a:rPr>
              <a:t>During trial, if the attorney is familiar with the case and using The Evidence Wheel Systematic Approach, Automatic Trial Reflexes are developed</a:t>
            </a:r>
          </a:p>
        </p:txBody>
      </p:sp>
      <p:sp>
        <p:nvSpPr>
          <p:cNvPr id="2" name="Slide Number Placeholder 1"/>
          <p:cNvSpPr>
            <a:spLocks noGrp="1"/>
          </p:cNvSpPr>
          <p:nvPr>
            <p:ph type="sldNum" sz="quarter" idx="12"/>
          </p:nvPr>
        </p:nvSpPr>
        <p:spPr/>
        <p:txBody>
          <a:bodyPr/>
          <a:lstStyle/>
          <a:p>
            <a:fld id="{2371B9ED-B519-4823-941E-6B66CBD1E6FC}" type="slidenum">
              <a:rPr lang="en-US" smtClean="0"/>
              <a:pPr/>
              <a:t>56</a:t>
            </a:fld>
            <a:endParaRPr lang="en-US"/>
          </a:p>
        </p:txBody>
      </p:sp>
    </p:spTree>
    <p:extLst>
      <p:ext uri="{BB962C8B-B14F-4D97-AF65-F5344CB8AC3E}">
        <p14:creationId xmlns:p14="http://schemas.microsoft.com/office/powerpoint/2010/main" val="8588724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sp>
        <p:nvSpPr>
          <p:cNvPr id="6" name="Rectangle 3"/>
          <p:cNvSpPr>
            <a:spLocks noGrp="1" noChangeArrowheads="1"/>
          </p:cNvSpPr>
          <p:nvPr>
            <p:ph idx="1"/>
          </p:nvPr>
        </p:nvSpPr>
        <p:spPr>
          <a:xfrm>
            <a:off x="228600" y="1676400"/>
            <a:ext cx="8610600" cy="4267200"/>
          </a:xfrm>
        </p:spPr>
        <p:txBody>
          <a:bodyPr>
            <a:noAutofit/>
          </a:bodyPr>
          <a:lstStyle/>
          <a:p>
            <a:pPr marL="109728" indent="0" eaLnBrk="1" fontAlgn="auto" hangingPunct="1">
              <a:spcAft>
                <a:spcPts val="0"/>
              </a:spcAft>
              <a:buNone/>
              <a:defRPr/>
            </a:pPr>
            <a:r>
              <a:rPr lang="en-US" sz="2400" dirty="0">
                <a:solidFill>
                  <a:srgbClr val="000000"/>
                </a:solidFill>
                <a:cs typeface="Tahoma" pitchFamily="34" charset="0"/>
              </a:rPr>
              <a:t>What Is The Wavier Rule If An Attorney Fails To Object?</a:t>
            </a:r>
            <a:endParaRPr lang="en-US" sz="2200" dirty="0">
              <a:solidFill>
                <a:srgbClr val="000000"/>
              </a:solidFill>
              <a:ea typeface="+mn-ea"/>
              <a:cs typeface="Tahoma" pitchFamily="34" charset="0"/>
            </a:endParaRPr>
          </a:p>
          <a:p>
            <a:pPr marL="365760" indent="-256032" eaLnBrk="1" fontAlgn="auto" hangingPunct="1">
              <a:spcAft>
                <a:spcPts val="0"/>
              </a:spcAft>
              <a:buFont typeface="Wingdings 3"/>
              <a:buChar char=""/>
              <a:defRPr/>
            </a:pPr>
            <a:endParaRPr lang="en-US" sz="2200" b="1" dirty="0">
              <a:solidFill>
                <a:srgbClr val="000000"/>
              </a:solidFill>
              <a:ea typeface="+mn-ea"/>
            </a:endParaRPr>
          </a:p>
        </p:txBody>
      </p:sp>
      <p:pic>
        <p:nvPicPr>
          <p:cNvPr id="7373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57</a:t>
            </a:fld>
            <a:endParaRPr lang="en-US"/>
          </a:p>
        </p:txBody>
      </p:sp>
    </p:spTree>
    <p:extLst>
      <p:ext uri="{BB962C8B-B14F-4D97-AF65-F5344CB8AC3E}">
        <p14:creationId xmlns:p14="http://schemas.microsoft.com/office/powerpoint/2010/main" val="10740953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sp>
        <p:nvSpPr>
          <p:cNvPr id="6" name="Rectangle 3"/>
          <p:cNvSpPr>
            <a:spLocks noGrp="1" noChangeArrowheads="1"/>
          </p:cNvSpPr>
          <p:nvPr>
            <p:ph idx="1"/>
          </p:nvPr>
        </p:nvSpPr>
        <p:spPr>
          <a:xfrm>
            <a:off x="228600" y="1676400"/>
            <a:ext cx="8610600" cy="4267200"/>
          </a:xfrm>
        </p:spPr>
        <p:txBody>
          <a:bodyPr>
            <a:noAutofit/>
          </a:bodyPr>
          <a:lstStyle/>
          <a:p>
            <a:pPr marL="109728" indent="0" eaLnBrk="1" fontAlgn="auto" hangingPunct="1">
              <a:spcAft>
                <a:spcPts val="0"/>
              </a:spcAft>
              <a:buNone/>
              <a:defRPr/>
            </a:pPr>
            <a:r>
              <a:rPr lang="en-US" sz="2400" dirty="0">
                <a:solidFill>
                  <a:srgbClr val="000000"/>
                </a:solidFill>
                <a:cs typeface="Tahoma" pitchFamily="34" charset="0"/>
              </a:rPr>
              <a:t>What Is The Wavier Rule If An Attorney Fails To Object?</a:t>
            </a:r>
            <a:endParaRPr lang="en-US" sz="2200" dirty="0">
              <a:solidFill>
                <a:srgbClr val="000000"/>
              </a:solidFill>
              <a:ea typeface="+mn-ea"/>
              <a:cs typeface="Tahoma" pitchFamily="34" charset="0"/>
            </a:endParaRPr>
          </a:p>
          <a:p>
            <a:pPr marL="365760" indent="-256032" eaLnBrk="1" fontAlgn="auto" hangingPunct="1">
              <a:spcAft>
                <a:spcPts val="0"/>
              </a:spcAft>
              <a:buFont typeface="Wingdings 3"/>
              <a:buChar char=""/>
              <a:defRPr/>
            </a:pPr>
            <a:endParaRPr lang="en-US" sz="2200" dirty="0">
              <a:solidFill>
                <a:srgbClr val="000000"/>
              </a:solidFill>
              <a:ea typeface="+mn-ea"/>
            </a:endParaRPr>
          </a:p>
          <a:p>
            <a:pPr marL="365760" indent="-256032" eaLnBrk="1" fontAlgn="auto" hangingPunct="1">
              <a:spcAft>
                <a:spcPts val="0"/>
              </a:spcAft>
              <a:buFont typeface="Wingdings 3"/>
              <a:buChar char=""/>
              <a:defRPr/>
            </a:pPr>
            <a:r>
              <a:rPr lang="en-US" sz="2200" dirty="0">
                <a:solidFill>
                  <a:srgbClr val="000000"/>
                </a:solidFill>
                <a:ea typeface="+mn-ea"/>
              </a:rPr>
              <a:t>If the trial </a:t>
            </a:r>
            <a:r>
              <a:rPr lang="en-US" sz="2200" dirty="0">
                <a:ea typeface="+mn-ea"/>
              </a:rPr>
              <a:t>lawyer does not object to inadmissible evidence </a:t>
            </a:r>
          </a:p>
          <a:p>
            <a:pPr marL="621792" lvl="1" eaLnBrk="1" fontAlgn="auto" hangingPunct="1">
              <a:spcBef>
                <a:spcPts val="324"/>
              </a:spcBef>
              <a:spcAft>
                <a:spcPts val="0"/>
              </a:spcAft>
              <a:buNone/>
              <a:defRPr/>
            </a:pPr>
            <a:r>
              <a:rPr lang="en-US" sz="2200" dirty="0">
                <a:ea typeface="+mn-ea"/>
              </a:rPr>
              <a:t>(1) Timely </a:t>
            </a:r>
          </a:p>
          <a:p>
            <a:pPr marL="621792" lvl="1" eaLnBrk="1" fontAlgn="auto" hangingPunct="1">
              <a:spcBef>
                <a:spcPts val="324"/>
              </a:spcBef>
              <a:spcAft>
                <a:spcPts val="0"/>
              </a:spcAft>
              <a:buNone/>
              <a:defRPr/>
            </a:pPr>
            <a:r>
              <a:rPr lang="en-US" sz="2200" dirty="0">
                <a:ea typeface="+mn-ea"/>
              </a:rPr>
              <a:t>(2) Specifically and </a:t>
            </a:r>
          </a:p>
          <a:p>
            <a:pPr marL="621792" lvl="1" eaLnBrk="1" fontAlgn="auto" hangingPunct="1">
              <a:spcBef>
                <a:spcPts val="324"/>
              </a:spcBef>
              <a:spcAft>
                <a:spcPts val="0"/>
              </a:spcAft>
              <a:buNone/>
              <a:defRPr/>
            </a:pPr>
            <a:r>
              <a:rPr lang="en-US" sz="2200" dirty="0">
                <a:ea typeface="+mn-ea"/>
              </a:rPr>
              <a:t>(3) On the record</a:t>
            </a:r>
          </a:p>
          <a:p>
            <a:pPr marL="365760" indent="-256032" eaLnBrk="1" fontAlgn="auto" hangingPunct="1">
              <a:spcAft>
                <a:spcPts val="0"/>
              </a:spcAft>
              <a:buFont typeface="Wingdings 3"/>
              <a:buChar char=""/>
              <a:defRPr/>
            </a:pPr>
            <a:r>
              <a:rPr lang="en-US" sz="2800" dirty="0">
                <a:ea typeface="+mn-ea"/>
              </a:rPr>
              <a:t>Then</a:t>
            </a:r>
          </a:p>
          <a:p>
            <a:pPr marL="621792" lvl="1" eaLnBrk="1" fontAlgn="auto" hangingPunct="1">
              <a:spcBef>
                <a:spcPts val="324"/>
              </a:spcBef>
              <a:spcAft>
                <a:spcPts val="0"/>
              </a:spcAft>
              <a:buFont typeface="Verdana"/>
              <a:buChar char="◦"/>
              <a:defRPr/>
            </a:pPr>
            <a:r>
              <a:rPr lang="en-US" sz="2400" dirty="0">
                <a:ea typeface="+mn-ea"/>
              </a:rPr>
              <a:t>The evidence is admitted </a:t>
            </a:r>
            <a:r>
              <a:rPr lang="en-US" sz="2400" u="sng" dirty="0">
                <a:ea typeface="+mn-ea"/>
              </a:rPr>
              <a:t>and</a:t>
            </a:r>
            <a:r>
              <a:rPr lang="en-US" sz="2400" dirty="0">
                <a:ea typeface="+mn-ea"/>
              </a:rPr>
              <a:t> grounds for appeal based on </a:t>
            </a:r>
            <a:r>
              <a:rPr lang="en-US" sz="2400" i="1" dirty="0">
                <a:ea typeface="+mn-ea"/>
              </a:rPr>
              <a:t>reversible error for admitting the evidence </a:t>
            </a:r>
            <a:r>
              <a:rPr lang="en-US" sz="2400" dirty="0">
                <a:ea typeface="+mn-ea"/>
              </a:rPr>
              <a:t>are </a:t>
            </a:r>
            <a:r>
              <a:rPr lang="en-US" sz="2400" u="sng" dirty="0">
                <a:ea typeface="+mn-ea"/>
              </a:rPr>
              <a:t>waived</a:t>
            </a:r>
            <a:endParaRPr lang="en-US" u="sng" dirty="0">
              <a:ea typeface="+mn-ea"/>
            </a:endParaRPr>
          </a:p>
        </p:txBody>
      </p:sp>
      <p:pic>
        <p:nvPicPr>
          <p:cNvPr id="7373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58</a:t>
            </a:fld>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sp>
        <p:nvSpPr>
          <p:cNvPr id="6" name="Rectangle 3"/>
          <p:cNvSpPr>
            <a:spLocks noGrp="1" noChangeArrowheads="1"/>
          </p:cNvSpPr>
          <p:nvPr>
            <p:ph idx="1"/>
          </p:nvPr>
        </p:nvSpPr>
        <p:spPr>
          <a:xfrm>
            <a:off x="838200" y="1905000"/>
            <a:ext cx="7467600" cy="2743200"/>
          </a:xfrm>
        </p:spPr>
        <p:txBody>
          <a:bodyPr>
            <a:noAutofit/>
          </a:bodyPr>
          <a:lstStyle/>
          <a:p>
            <a:pPr marL="109728" indent="0" eaLnBrk="1" fontAlgn="auto" hangingPunct="1">
              <a:lnSpc>
                <a:spcPct val="80000"/>
              </a:lnSpc>
              <a:spcAft>
                <a:spcPts val="0"/>
              </a:spcAft>
              <a:buNone/>
              <a:defRPr/>
            </a:pPr>
            <a:r>
              <a:rPr lang="en-US" sz="2400" dirty="0">
                <a:solidFill>
                  <a:srgbClr val="000000"/>
                </a:solidFill>
                <a:cs typeface="Tahoma" pitchFamily="34" charset="0"/>
              </a:rPr>
              <a:t>What Are The Four Ways To Exclude Evidence?</a:t>
            </a:r>
            <a:endParaRPr lang="en-US" sz="2200" dirty="0">
              <a:solidFill>
                <a:srgbClr val="000000"/>
              </a:solidFill>
              <a:ea typeface="+mn-ea"/>
              <a:cs typeface="Tahoma" pitchFamily="34" charset="0"/>
            </a:endParaRPr>
          </a:p>
          <a:p>
            <a:pPr marL="365760" indent="-256032" eaLnBrk="1" fontAlgn="auto" hangingPunct="1">
              <a:lnSpc>
                <a:spcPct val="80000"/>
              </a:lnSpc>
              <a:spcAft>
                <a:spcPts val="0"/>
              </a:spcAft>
              <a:buFont typeface="Wingdings 3"/>
              <a:buChar char=""/>
              <a:defRPr/>
            </a:pPr>
            <a:endParaRPr lang="en-US" sz="2200" dirty="0">
              <a:ea typeface="+mn-ea"/>
            </a:endParaRPr>
          </a:p>
          <a:p>
            <a:pPr marL="109728" indent="0" eaLnBrk="1" fontAlgn="auto" hangingPunct="1">
              <a:lnSpc>
                <a:spcPct val="80000"/>
              </a:lnSpc>
              <a:spcAft>
                <a:spcPts val="0"/>
              </a:spcAft>
              <a:buNone/>
              <a:defRPr/>
            </a:pPr>
            <a:endParaRPr lang="en-US" sz="2200" dirty="0">
              <a:ea typeface="+mn-ea"/>
            </a:endParaRPr>
          </a:p>
          <a:p>
            <a:pPr marL="365760" indent="-256032" eaLnBrk="1" fontAlgn="auto" hangingPunct="1">
              <a:lnSpc>
                <a:spcPct val="80000"/>
              </a:lnSpc>
              <a:spcAft>
                <a:spcPts val="0"/>
              </a:spcAft>
              <a:buFont typeface="Wingdings 3"/>
              <a:buChar char=""/>
              <a:defRPr/>
            </a:pPr>
            <a:endParaRPr lang="en-US" sz="2200" dirty="0">
              <a:ea typeface="+mn-ea"/>
            </a:endParaRPr>
          </a:p>
          <a:p>
            <a:pPr marL="365760" indent="-256032" eaLnBrk="1" fontAlgn="auto" hangingPunct="1">
              <a:lnSpc>
                <a:spcPct val="80000"/>
              </a:lnSpc>
              <a:spcAft>
                <a:spcPts val="0"/>
              </a:spcAft>
              <a:buFont typeface="Wingdings 3"/>
              <a:buChar char=""/>
              <a:defRPr/>
            </a:pPr>
            <a:endParaRPr lang="en-US" sz="2200" dirty="0">
              <a:ea typeface="+mn-ea"/>
            </a:endParaRPr>
          </a:p>
          <a:p>
            <a:pPr marL="365760" indent="-256032" eaLnBrk="1" fontAlgn="auto" hangingPunct="1">
              <a:lnSpc>
                <a:spcPct val="80000"/>
              </a:lnSpc>
              <a:spcAft>
                <a:spcPts val="0"/>
              </a:spcAft>
              <a:buFont typeface="Wingdings 3"/>
              <a:buChar char=""/>
              <a:defRPr/>
            </a:pPr>
            <a:endParaRPr lang="en-US" sz="2200" dirty="0">
              <a:ea typeface="+mn-ea"/>
            </a:endParaRPr>
          </a:p>
          <a:p>
            <a:pPr marL="621792" lvl="1" eaLnBrk="1" fontAlgn="auto" hangingPunct="1">
              <a:spcBef>
                <a:spcPts val="324"/>
              </a:spcBef>
              <a:spcAft>
                <a:spcPts val="0"/>
              </a:spcAft>
              <a:buFont typeface="Verdana"/>
              <a:buChar char="◦"/>
              <a:defRPr/>
            </a:pPr>
            <a:endParaRPr lang="en-US" sz="2400" dirty="0">
              <a:ea typeface="+mn-ea"/>
            </a:endParaRPr>
          </a:p>
          <a:p>
            <a:pPr marL="609600" indent="-609600" eaLnBrk="1" fontAlgn="auto" hangingPunct="1">
              <a:lnSpc>
                <a:spcPct val="90000"/>
              </a:lnSpc>
              <a:spcAft>
                <a:spcPts val="0"/>
              </a:spcAft>
              <a:buFont typeface="Wingdings" pitchFamily="2" charset="2"/>
              <a:buNone/>
              <a:defRPr/>
            </a:pPr>
            <a:endParaRPr lang="en-US" dirty="0">
              <a:ea typeface="+mn-ea"/>
            </a:endParaRPr>
          </a:p>
          <a:p>
            <a:pPr marL="365760" indent="-256032" eaLnBrk="1" fontAlgn="auto" hangingPunct="1">
              <a:spcAft>
                <a:spcPts val="0"/>
              </a:spcAft>
              <a:buFont typeface="Wingdings 3"/>
              <a:buChar char=""/>
              <a:defRPr/>
            </a:pPr>
            <a:endParaRPr lang="en-US" dirty="0">
              <a:ea typeface="+mn-ea"/>
            </a:endParaRPr>
          </a:p>
        </p:txBody>
      </p:sp>
      <p:pic>
        <p:nvPicPr>
          <p:cNvPr id="7578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pic>
        <p:nvPicPr>
          <p:cNvPr id="75782" name="Picture 2"/>
          <p:cNvPicPr>
            <a:picLocks noChangeAspect="1" noChangeArrowheads="1"/>
          </p:cNvPicPr>
          <p:nvPr/>
        </p:nvPicPr>
        <p:blipFill>
          <a:blip r:embed="rId4" cstate="print"/>
          <a:srcRect/>
          <a:stretch>
            <a:fillRect/>
          </a:stretch>
        </p:blipFill>
        <p:spPr bwMode="auto">
          <a:xfrm>
            <a:off x="5410200" y="4953000"/>
            <a:ext cx="2381250" cy="1905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59</a:t>
            </a:fld>
            <a:endParaRPr lang="en-US"/>
          </a:p>
        </p:txBody>
      </p:sp>
    </p:spTree>
    <p:extLst>
      <p:ext uri="{BB962C8B-B14F-4D97-AF65-F5344CB8AC3E}">
        <p14:creationId xmlns:p14="http://schemas.microsoft.com/office/powerpoint/2010/main" val="3466811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85800" y="1764268"/>
            <a:ext cx="8229600" cy="3785652"/>
          </a:xfrm>
          <a:prstGeom prst="rect">
            <a:avLst/>
          </a:prstGeom>
        </p:spPr>
        <p:txBody>
          <a:bodyPr wrap="square">
            <a:spAutoFit/>
          </a:bodyPr>
          <a:lstStyle/>
          <a:p>
            <a:r>
              <a:rPr lang="en-US" sz="2000" b="1" i="1" dirty="0">
                <a:latin typeface="+mn-lt"/>
              </a:rPr>
              <a:t>The Evidence Wheel™</a:t>
            </a:r>
            <a:r>
              <a:rPr lang="en-US" sz="2000" dirty="0">
                <a:latin typeface="+mn-lt"/>
              </a:rPr>
              <a:t> and </a:t>
            </a:r>
            <a:r>
              <a:rPr lang="en-US" sz="2000" b="1" i="1" dirty="0">
                <a:latin typeface="+mn-lt"/>
              </a:rPr>
              <a:t>The Trial </a:t>
            </a:r>
            <a:r>
              <a:rPr lang="en-US" sz="2000" b="1" i="1" dirty="0">
                <a:latin typeface="+mj-lt"/>
              </a:rPr>
              <a:t>Wheel™</a:t>
            </a:r>
            <a:r>
              <a:rPr lang="en-US" sz="2000" b="1" dirty="0">
                <a:latin typeface="+mn-lt"/>
              </a:rPr>
              <a:t> </a:t>
            </a:r>
            <a:r>
              <a:rPr lang="en-US" sz="2000" i="1" dirty="0">
                <a:latin typeface="+mn-lt"/>
              </a:rPr>
              <a:t> </a:t>
            </a:r>
            <a:r>
              <a:rPr lang="en-US" sz="2000" b="1" dirty="0">
                <a:latin typeface="+mn-lt"/>
              </a:rPr>
              <a:t>(California &amp; Federal versions)</a:t>
            </a:r>
            <a:r>
              <a:rPr lang="en-US" sz="2000" dirty="0">
                <a:latin typeface="+mn-lt"/>
              </a:rPr>
              <a:t> are kept at counsel table during trial to point you to the way to make the proper objections, admit evidence, make motions, etc. when you're "under the gun" at trial (or in a deposition or preparing a motion).  </a:t>
            </a:r>
          </a:p>
          <a:p>
            <a:endParaRPr lang="en-US" sz="2000" dirty="0">
              <a:latin typeface="+mn-lt"/>
            </a:endParaRPr>
          </a:p>
          <a:p>
            <a:r>
              <a:rPr lang="en-US" sz="2000" dirty="0">
                <a:latin typeface="+mn-lt"/>
              </a:rPr>
              <a:t>Both the California and Federal editions of </a:t>
            </a:r>
            <a:r>
              <a:rPr lang="en-US" sz="2000" i="1" dirty="0">
                <a:latin typeface="+mn-lt"/>
              </a:rPr>
              <a:t>The Evidence Wheel</a:t>
            </a:r>
            <a:r>
              <a:rPr lang="en-US" sz="2000" dirty="0">
                <a:latin typeface="+mn-lt"/>
              </a:rPr>
              <a:t> and </a:t>
            </a:r>
            <a:r>
              <a:rPr lang="en-US" sz="2000" i="1" dirty="0">
                <a:latin typeface="+mn-lt"/>
              </a:rPr>
              <a:t>The</a:t>
            </a:r>
            <a:r>
              <a:rPr lang="en-US" sz="2000" dirty="0">
                <a:latin typeface="+mn-lt"/>
              </a:rPr>
              <a:t> </a:t>
            </a:r>
            <a:r>
              <a:rPr lang="en-US" sz="2000" i="1" dirty="0">
                <a:latin typeface="+mn-lt"/>
              </a:rPr>
              <a:t>Trial Wheel</a:t>
            </a:r>
            <a:r>
              <a:rPr lang="en-US" sz="2000" dirty="0">
                <a:latin typeface="+mn-lt"/>
              </a:rPr>
              <a:t> have quick references to the corresponding three-volume </a:t>
            </a:r>
            <a:r>
              <a:rPr lang="en-US" sz="2000" b="1" dirty="0">
                <a:latin typeface="+mn-lt"/>
              </a:rPr>
              <a:t>Rutter Group Practice Guide: </a:t>
            </a:r>
            <a:r>
              <a:rPr lang="en-US" sz="2000" b="1" i="1" dirty="0">
                <a:latin typeface="+mn-lt"/>
              </a:rPr>
              <a:t>Civil Trials &amp; Evidence</a:t>
            </a:r>
            <a:r>
              <a:rPr lang="en-US" sz="2000" b="1" dirty="0">
                <a:latin typeface="+mn-lt"/>
              </a:rPr>
              <a:t> (CA and Federal)</a:t>
            </a:r>
            <a:r>
              <a:rPr lang="en-US" sz="2000" dirty="0">
                <a:latin typeface="+mn-lt"/>
              </a:rPr>
              <a:t> so that readers can easily locate additional cases, research issues in more detail, and make a perfect record with the court in seconds.</a:t>
            </a:r>
          </a:p>
        </p:txBody>
      </p:sp>
      <p:sp>
        <p:nvSpPr>
          <p:cNvPr id="3" name="Slide Number Placeholder 2"/>
          <p:cNvSpPr>
            <a:spLocks noGrp="1"/>
          </p:cNvSpPr>
          <p:nvPr>
            <p:ph type="sldNum" sz="quarter" idx="12"/>
          </p:nvPr>
        </p:nvSpPr>
        <p:spPr/>
        <p:txBody>
          <a:bodyPr/>
          <a:lstStyle/>
          <a:p>
            <a:fld id="{2371B9ED-B519-4823-941E-6B66CBD1E6FC}" type="slidenum">
              <a:rPr lang="en-US" smtClean="0"/>
              <a:pPr/>
              <a:t>6</a:t>
            </a:fld>
            <a:endParaRPr lang="en-US"/>
          </a:p>
        </p:txBody>
      </p:sp>
    </p:spTree>
    <p:extLst>
      <p:ext uri="{BB962C8B-B14F-4D97-AF65-F5344CB8AC3E}">
        <p14:creationId xmlns:p14="http://schemas.microsoft.com/office/powerpoint/2010/main" val="32677269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sp>
        <p:nvSpPr>
          <p:cNvPr id="6" name="Rectangle 3"/>
          <p:cNvSpPr>
            <a:spLocks noGrp="1" noChangeArrowheads="1"/>
          </p:cNvSpPr>
          <p:nvPr>
            <p:ph idx="1"/>
          </p:nvPr>
        </p:nvSpPr>
        <p:spPr>
          <a:xfrm>
            <a:off x="838200" y="1905000"/>
            <a:ext cx="7467600" cy="2743200"/>
          </a:xfrm>
        </p:spPr>
        <p:txBody>
          <a:bodyPr>
            <a:noAutofit/>
          </a:bodyPr>
          <a:lstStyle/>
          <a:p>
            <a:pPr marL="109728" indent="0" eaLnBrk="1" fontAlgn="auto" hangingPunct="1">
              <a:lnSpc>
                <a:spcPct val="80000"/>
              </a:lnSpc>
              <a:spcAft>
                <a:spcPts val="0"/>
              </a:spcAft>
              <a:buNone/>
              <a:defRPr/>
            </a:pPr>
            <a:r>
              <a:rPr lang="en-US" sz="2400" dirty="0">
                <a:solidFill>
                  <a:srgbClr val="000000"/>
                </a:solidFill>
                <a:cs typeface="Tahoma" pitchFamily="34" charset="0"/>
              </a:rPr>
              <a:t>What Are The Four Ways To Exclude Evidence?</a:t>
            </a:r>
            <a:endParaRPr lang="en-US" sz="2200" dirty="0">
              <a:solidFill>
                <a:srgbClr val="000000"/>
              </a:solidFill>
              <a:ea typeface="+mn-ea"/>
              <a:cs typeface="Tahoma" pitchFamily="34" charset="0"/>
            </a:endParaRPr>
          </a:p>
          <a:p>
            <a:pPr marL="365760" indent="-256032" eaLnBrk="1" fontAlgn="auto" hangingPunct="1">
              <a:lnSpc>
                <a:spcPct val="80000"/>
              </a:lnSpc>
              <a:spcAft>
                <a:spcPts val="0"/>
              </a:spcAft>
              <a:buFont typeface="Wingdings 3"/>
              <a:buChar char=""/>
              <a:defRPr/>
            </a:pPr>
            <a:endParaRPr lang="en-US" sz="2200" dirty="0">
              <a:ea typeface="+mn-ea"/>
            </a:endParaRPr>
          </a:p>
          <a:p>
            <a:pPr marL="365760" indent="-256032" eaLnBrk="1" fontAlgn="auto" hangingPunct="1">
              <a:lnSpc>
                <a:spcPct val="80000"/>
              </a:lnSpc>
              <a:spcAft>
                <a:spcPts val="0"/>
              </a:spcAft>
              <a:buFont typeface="Wingdings 3"/>
              <a:buChar char=""/>
              <a:defRPr/>
            </a:pPr>
            <a:r>
              <a:rPr lang="en-US" sz="2200" dirty="0">
                <a:ea typeface="+mn-ea"/>
              </a:rPr>
              <a:t>Motions in </a:t>
            </a:r>
            <a:r>
              <a:rPr lang="en-US" sz="2200" b="1" dirty="0">
                <a:solidFill>
                  <a:srgbClr val="FF0000"/>
                </a:solidFill>
                <a:ea typeface="+mn-ea"/>
              </a:rPr>
              <a:t>L</a:t>
            </a:r>
            <a:r>
              <a:rPr lang="en-US" sz="2200" dirty="0">
                <a:ea typeface="+mn-ea"/>
              </a:rPr>
              <a:t>imine (motion at the threshold)</a:t>
            </a:r>
          </a:p>
          <a:p>
            <a:pPr marL="365760" indent="-256032" eaLnBrk="1" fontAlgn="auto" hangingPunct="1">
              <a:lnSpc>
                <a:spcPct val="80000"/>
              </a:lnSpc>
              <a:spcAft>
                <a:spcPts val="0"/>
              </a:spcAft>
              <a:buFont typeface="Wingdings 3"/>
              <a:buChar char=""/>
              <a:defRPr/>
            </a:pPr>
            <a:r>
              <a:rPr lang="en-US" sz="2200" dirty="0">
                <a:ea typeface="+mn-ea"/>
              </a:rPr>
              <a:t>Oral </a:t>
            </a:r>
            <a:r>
              <a:rPr lang="en-US" sz="2200" b="1" dirty="0">
                <a:solidFill>
                  <a:srgbClr val="FF0000"/>
                </a:solidFill>
                <a:ea typeface="+mn-ea"/>
              </a:rPr>
              <a:t>O</a:t>
            </a:r>
            <a:r>
              <a:rPr lang="en-US" sz="2200" dirty="0">
                <a:ea typeface="+mn-ea"/>
              </a:rPr>
              <a:t>bjections during direct and cross-exam</a:t>
            </a:r>
          </a:p>
          <a:p>
            <a:pPr marL="365760" indent="-256032" eaLnBrk="1" fontAlgn="auto" hangingPunct="1">
              <a:lnSpc>
                <a:spcPct val="80000"/>
              </a:lnSpc>
              <a:spcAft>
                <a:spcPts val="0"/>
              </a:spcAft>
              <a:buFont typeface="Wingdings 3"/>
              <a:buChar char=""/>
              <a:defRPr/>
            </a:pPr>
            <a:r>
              <a:rPr lang="en-US" sz="2200" dirty="0">
                <a:ea typeface="+mn-ea"/>
              </a:rPr>
              <a:t>Motion to </a:t>
            </a:r>
            <a:r>
              <a:rPr lang="en-US" sz="2200" b="1" dirty="0">
                <a:solidFill>
                  <a:srgbClr val="FF0000"/>
                </a:solidFill>
                <a:ea typeface="+mn-ea"/>
              </a:rPr>
              <a:t>S</a:t>
            </a:r>
            <a:r>
              <a:rPr lang="en-US" sz="2200" dirty="0">
                <a:ea typeface="+mn-ea"/>
              </a:rPr>
              <a:t>trike and admonish the jury to disregard </a:t>
            </a:r>
          </a:p>
          <a:p>
            <a:pPr marL="365760" indent="-256032" eaLnBrk="1" fontAlgn="auto" hangingPunct="1">
              <a:lnSpc>
                <a:spcPct val="80000"/>
              </a:lnSpc>
              <a:spcAft>
                <a:spcPts val="0"/>
              </a:spcAft>
              <a:buFont typeface="Wingdings 3"/>
              <a:buChar char=""/>
              <a:defRPr/>
            </a:pPr>
            <a:r>
              <a:rPr lang="en-US" sz="2200" dirty="0" err="1">
                <a:ea typeface="+mn-ea"/>
              </a:rPr>
              <a:t>Ev</a:t>
            </a:r>
            <a:r>
              <a:rPr lang="en-US" sz="2200" dirty="0">
                <a:ea typeface="+mn-ea"/>
              </a:rPr>
              <a:t>. C. </a:t>
            </a:r>
            <a:r>
              <a:rPr lang="en-US" sz="2200" b="1" dirty="0">
                <a:solidFill>
                  <a:srgbClr val="FF0000"/>
                </a:solidFill>
                <a:ea typeface="+mn-ea"/>
              </a:rPr>
              <a:t>402</a:t>
            </a:r>
            <a:r>
              <a:rPr lang="en-US" sz="2200" dirty="0">
                <a:ea typeface="+mn-ea"/>
              </a:rPr>
              <a:t> Preliminary Fact Hearing </a:t>
            </a:r>
          </a:p>
          <a:p>
            <a:pPr marL="365760" indent="-256032" eaLnBrk="1" fontAlgn="auto" hangingPunct="1">
              <a:lnSpc>
                <a:spcPct val="80000"/>
              </a:lnSpc>
              <a:spcAft>
                <a:spcPts val="0"/>
              </a:spcAft>
              <a:buFont typeface="Wingdings 3"/>
              <a:buChar char=""/>
              <a:defRPr/>
            </a:pPr>
            <a:endParaRPr lang="en-US" sz="2200" dirty="0">
              <a:ea typeface="+mn-ea"/>
            </a:endParaRPr>
          </a:p>
          <a:p>
            <a:pPr marL="365760" indent="-256032" eaLnBrk="1" fontAlgn="auto" hangingPunct="1">
              <a:lnSpc>
                <a:spcPct val="80000"/>
              </a:lnSpc>
              <a:spcAft>
                <a:spcPts val="0"/>
              </a:spcAft>
              <a:buFont typeface="Wingdings 3"/>
              <a:buChar char=""/>
              <a:defRPr/>
            </a:pPr>
            <a:endParaRPr lang="en-US" sz="2200" dirty="0">
              <a:ea typeface="+mn-ea"/>
            </a:endParaRPr>
          </a:p>
          <a:p>
            <a:pPr marL="365760" indent="-256032" eaLnBrk="1" fontAlgn="auto" hangingPunct="1">
              <a:lnSpc>
                <a:spcPct val="80000"/>
              </a:lnSpc>
              <a:spcAft>
                <a:spcPts val="0"/>
              </a:spcAft>
              <a:buFont typeface="Wingdings 3"/>
              <a:buChar char=""/>
              <a:defRPr/>
            </a:pPr>
            <a:endParaRPr lang="en-US" sz="2200" dirty="0">
              <a:ea typeface="+mn-ea"/>
            </a:endParaRPr>
          </a:p>
          <a:p>
            <a:pPr marL="365760" indent="-256032" eaLnBrk="1" fontAlgn="auto" hangingPunct="1">
              <a:lnSpc>
                <a:spcPct val="80000"/>
              </a:lnSpc>
              <a:spcAft>
                <a:spcPts val="0"/>
              </a:spcAft>
              <a:buFont typeface="Wingdings 3"/>
              <a:buChar char=""/>
              <a:defRPr/>
            </a:pPr>
            <a:endParaRPr lang="en-US" sz="2200" dirty="0">
              <a:ea typeface="+mn-ea"/>
            </a:endParaRPr>
          </a:p>
          <a:p>
            <a:pPr marL="621792" lvl="1" eaLnBrk="1" fontAlgn="auto" hangingPunct="1">
              <a:spcBef>
                <a:spcPts val="324"/>
              </a:spcBef>
              <a:spcAft>
                <a:spcPts val="0"/>
              </a:spcAft>
              <a:buFont typeface="Verdana"/>
              <a:buChar char="◦"/>
              <a:defRPr/>
            </a:pPr>
            <a:endParaRPr lang="en-US" sz="2400" dirty="0">
              <a:ea typeface="+mn-ea"/>
            </a:endParaRPr>
          </a:p>
          <a:p>
            <a:pPr marL="609600" indent="-609600" eaLnBrk="1" fontAlgn="auto" hangingPunct="1">
              <a:lnSpc>
                <a:spcPct val="90000"/>
              </a:lnSpc>
              <a:spcAft>
                <a:spcPts val="0"/>
              </a:spcAft>
              <a:buFont typeface="Wingdings" pitchFamily="2" charset="2"/>
              <a:buNone/>
              <a:defRPr/>
            </a:pPr>
            <a:endParaRPr lang="en-US" dirty="0">
              <a:ea typeface="+mn-ea"/>
            </a:endParaRPr>
          </a:p>
          <a:p>
            <a:pPr marL="365760" indent="-256032" eaLnBrk="1" fontAlgn="auto" hangingPunct="1">
              <a:spcAft>
                <a:spcPts val="0"/>
              </a:spcAft>
              <a:buFont typeface="Wingdings 3"/>
              <a:buChar char=""/>
              <a:defRPr/>
            </a:pPr>
            <a:endParaRPr lang="en-US" dirty="0">
              <a:ea typeface="+mn-ea"/>
            </a:endParaRPr>
          </a:p>
        </p:txBody>
      </p:sp>
      <p:pic>
        <p:nvPicPr>
          <p:cNvPr id="7578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pic>
        <p:nvPicPr>
          <p:cNvPr id="75782" name="Picture 2"/>
          <p:cNvPicPr>
            <a:picLocks noChangeAspect="1" noChangeArrowheads="1"/>
          </p:cNvPicPr>
          <p:nvPr/>
        </p:nvPicPr>
        <p:blipFill>
          <a:blip r:embed="rId4" cstate="print"/>
          <a:srcRect/>
          <a:stretch>
            <a:fillRect/>
          </a:stretch>
        </p:blipFill>
        <p:spPr bwMode="auto">
          <a:xfrm>
            <a:off x="5410200" y="4953000"/>
            <a:ext cx="2381250" cy="1905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60</a:t>
            </a:fld>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normAutofit/>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sp>
        <p:nvSpPr>
          <p:cNvPr id="77828" name="Rectangle 3"/>
          <p:cNvSpPr>
            <a:spLocks noGrp="1" noChangeArrowheads="1"/>
          </p:cNvSpPr>
          <p:nvPr>
            <p:ph idx="1"/>
          </p:nvPr>
        </p:nvSpPr>
        <p:spPr>
          <a:xfrm>
            <a:off x="838200" y="1752600"/>
            <a:ext cx="7467600" cy="3276600"/>
          </a:xfrm>
        </p:spPr>
        <p:txBody>
          <a:bodyPr/>
          <a:lstStyle/>
          <a:p>
            <a:pPr eaLnBrk="1" hangingPunct="1">
              <a:lnSpc>
                <a:spcPct val="90000"/>
              </a:lnSpc>
              <a:buFont typeface="Wingdings" pitchFamily="2" charset="2"/>
              <a:buNone/>
            </a:pPr>
            <a:r>
              <a:rPr lang="en-US" sz="2400" dirty="0">
                <a:solidFill>
                  <a:srgbClr val="000000"/>
                </a:solidFill>
              </a:rPr>
              <a:t>Under What Circumstances Does An Attorney Make A Motion to Strike?</a:t>
            </a:r>
          </a:p>
        </p:txBody>
      </p:sp>
      <p:pic>
        <p:nvPicPr>
          <p:cNvPr id="77829" name="Picture 4"/>
          <p:cNvPicPr>
            <a:picLocks noChangeAspect="1" noChangeArrowheads="1"/>
          </p:cNvPicPr>
          <p:nvPr/>
        </p:nvPicPr>
        <p:blipFill>
          <a:blip r:embed="rId3" cstate="print"/>
          <a:srcRect/>
          <a:stretch>
            <a:fillRect/>
          </a:stretch>
        </p:blipFill>
        <p:spPr bwMode="auto">
          <a:xfrm>
            <a:off x="7772400" y="56388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61</a:t>
            </a:fld>
            <a:endParaRPr lang="en-US"/>
          </a:p>
        </p:txBody>
      </p:sp>
    </p:spTree>
    <p:extLst>
      <p:ext uri="{BB962C8B-B14F-4D97-AF65-F5344CB8AC3E}">
        <p14:creationId xmlns:p14="http://schemas.microsoft.com/office/powerpoint/2010/main" val="1935339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normAutofit/>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sp>
        <p:nvSpPr>
          <p:cNvPr id="77828" name="Rectangle 3"/>
          <p:cNvSpPr>
            <a:spLocks noGrp="1" noChangeArrowheads="1"/>
          </p:cNvSpPr>
          <p:nvPr>
            <p:ph idx="1"/>
          </p:nvPr>
        </p:nvSpPr>
        <p:spPr>
          <a:xfrm>
            <a:off x="838200" y="1752600"/>
            <a:ext cx="7467600" cy="3810000"/>
          </a:xfrm>
        </p:spPr>
        <p:txBody>
          <a:bodyPr/>
          <a:lstStyle/>
          <a:p>
            <a:pPr eaLnBrk="1" hangingPunct="1">
              <a:lnSpc>
                <a:spcPct val="90000"/>
              </a:lnSpc>
              <a:buFont typeface="Wingdings" pitchFamily="2" charset="2"/>
              <a:buNone/>
            </a:pPr>
            <a:r>
              <a:rPr lang="en-US" sz="2400" dirty="0">
                <a:solidFill>
                  <a:srgbClr val="000000"/>
                </a:solidFill>
              </a:rPr>
              <a:t>Under What Circumstances Does An Attorney Make A Motion to Strike?</a:t>
            </a:r>
          </a:p>
          <a:p>
            <a:pPr eaLnBrk="1" hangingPunct="1">
              <a:lnSpc>
                <a:spcPct val="90000"/>
              </a:lnSpc>
              <a:buFont typeface="Wingdings" pitchFamily="2" charset="2"/>
              <a:buNone/>
            </a:pPr>
            <a:endParaRPr lang="en-US" sz="2400" dirty="0">
              <a:solidFill>
                <a:srgbClr val="000000"/>
              </a:solidFill>
              <a:ea typeface="ＭＳ Ｐゴシック" charset="-128"/>
            </a:endParaRPr>
          </a:p>
          <a:p>
            <a:pPr eaLnBrk="1" hangingPunct="1">
              <a:lnSpc>
                <a:spcPct val="90000"/>
              </a:lnSpc>
              <a:buFont typeface="Wingdings" pitchFamily="2" charset="2"/>
              <a:buNone/>
            </a:pPr>
            <a:r>
              <a:rPr lang="en-US" sz="2400" dirty="0">
                <a:solidFill>
                  <a:srgbClr val="000000"/>
                </a:solidFill>
                <a:ea typeface="ＭＳ Ｐゴシック" charset="-128"/>
              </a:rPr>
              <a:t>1) Improper Opening Statement</a:t>
            </a:r>
          </a:p>
          <a:p>
            <a:pPr eaLnBrk="1" hangingPunct="1">
              <a:lnSpc>
                <a:spcPct val="90000"/>
              </a:lnSpc>
              <a:buFont typeface="Wingdings" pitchFamily="2" charset="2"/>
              <a:buNone/>
            </a:pPr>
            <a:r>
              <a:rPr lang="en-US" sz="2400" dirty="0">
                <a:solidFill>
                  <a:srgbClr val="000000"/>
                </a:solidFill>
                <a:ea typeface="ＭＳ Ｐゴシック" charset="-128"/>
              </a:rPr>
              <a:t>2) After a non-responsive answer by a witness who puts inadmissible evidence on the record in front of the jury during plaintiff or defense case-in-chief, or;</a:t>
            </a:r>
          </a:p>
          <a:p>
            <a:pPr eaLnBrk="1" hangingPunct="1">
              <a:lnSpc>
                <a:spcPct val="90000"/>
              </a:lnSpc>
              <a:buFont typeface="Wingdings" pitchFamily="2" charset="2"/>
              <a:buNone/>
            </a:pPr>
            <a:r>
              <a:rPr lang="en-US" sz="2400" dirty="0">
                <a:solidFill>
                  <a:srgbClr val="000000"/>
                </a:solidFill>
                <a:ea typeface="ＭＳ Ｐゴシック" charset="-128"/>
              </a:rPr>
              <a:t>3) Improper Final Argument.</a:t>
            </a:r>
          </a:p>
        </p:txBody>
      </p:sp>
      <p:pic>
        <p:nvPicPr>
          <p:cNvPr id="77829" name="Picture 4"/>
          <p:cNvPicPr>
            <a:picLocks noChangeAspect="1" noChangeArrowheads="1"/>
          </p:cNvPicPr>
          <p:nvPr/>
        </p:nvPicPr>
        <p:blipFill>
          <a:blip r:embed="rId3" cstate="print"/>
          <a:srcRect/>
          <a:stretch>
            <a:fillRect/>
          </a:stretch>
        </p:blipFill>
        <p:spPr bwMode="auto">
          <a:xfrm>
            <a:off x="7772400" y="56388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62</a:t>
            </a:fld>
            <a:endParaRPr lang="en-US"/>
          </a:p>
        </p:txBody>
      </p:sp>
    </p:spTree>
    <p:extLst>
      <p:ext uri="{BB962C8B-B14F-4D97-AF65-F5344CB8AC3E}">
        <p14:creationId xmlns:p14="http://schemas.microsoft.com/office/powerpoint/2010/main" val="26068633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normAutofit/>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sp>
        <p:nvSpPr>
          <p:cNvPr id="77828" name="Rectangle 3"/>
          <p:cNvSpPr>
            <a:spLocks noGrp="1" noChangeArrowheads="1"/>
          </p:cNvSpPr>
          <p:nvPr>
            <p:ph idx="1"/>
          </p:nvPr>
        </p:nvSpPr>
        <p:spPr>
          <a:xfrm>
            <a:off x="838200" y="1752600"/>
            <a:ext cx="7467600" cy="1600200"/>
          </a:xfrm>
        </p:spPr>
        <p:txBody>
          <a:bodyPr/>
          <a:lstStyle/>
          <a:p>
            <a:pPr eaLnBrk="1" hangingPunct="1">
              <a:lnSpc>
                <a:spcPct val="90000"/>
              </a:lnSpc>
              <a:buFont typeface="Wingdings" pitchFamily="2" charset="2"/>
              <a:buNone/>
            </a:pPr>
            <a:r>
              <a:rPr lang="en-US" sz="2400" dirty="0">
                <a:ea typeface="ＭＳ Ｐゴシック" charset="-128"/>
              </a:rPr>
              <a:t>Give an example of an exchange where an attorney requests a motion to strike.</a:t>
            </a:r>
          </a:p>
          <a:p>
            <a:pPr eaLnBrk="1" hangingPunct="1">
              <a:lnSpc>
                <a:spcPct val="90000"/>
              </a:lnSpc>
              <a:buFont typeface="Wingdings" pitchFamily="2" charset="2"/>
              <a:buNone/>
            </a:pPr>
            <a:endParaRPr lang="en-US" sz="2400" dirty="0">
              <a:ea typeface="ＭＳ Ｐゴシック" charset="-128"/>
            </a:endParaRPr>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ea typeface="ＭＳ Ｐゴシック" charset="-128"/>
            </a:endParaRPr>
          </a:p>
          <a:p>
            <a:pPr eaLnBrk="1" hangingPunct="1"/>
            <a:endParaRPr lang="en-US" dirty="0">
              <a:ea typeface="ＭＳ Ｐゴシック" charset="-128"/>
            </a:endParaRPr>
          </a:p>
        </p:txBody>
      </p:sp>
      <p:pic>
        <p:nvPicPr>
          <p:cNvPr id="77829" name="Picture 4"/>
          <p:cNvPicPr>
            <a:picLocks noChangeAspect="1" noChangeArrowheads="1"/>
          </p:cNvPicPr>
          <p:nvPr/>
        </p:nvPicPr>
        <p:blipFill>
          <a:blip r:embed="rId3" cstate="print"/>
          <a:srcRect/>
          <a:stretch>
            <a:fillRect/>
          </a:stretch>
        </p:blipFill>
        <p:spPr bwMode="auto">
          <a:xfrm>
            <a:off x="7772400" y="56388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63</a:t>
            </a:fld>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normAutofit/>
          </a:bodyPr>
          <a:lstStyle/>
          <a:p>
            <a:pPr algn="ctr" eaLnBrk="1" fontAlgn="auto" hangingPunct="1">
              <a:spcAft>
                <a:spcPts val="0"/>
              </a:spcAft>
              <a:defRPr/>
            </a:pPr>
            <a:r>
              <a:rPr lang="en-US" sz="3500" b="0" dirty="0">
                <a:solidFill>
                  <a:schemeClr val="bg1"/>
                </a:solidFill>
              </a:rPr>
              <a:t>Procedural Matters</a:t>
            </a:r>
            <a:endParaRPr lang="en-US" sz="3500" b="0" dirty="0">
              <a:solidFill>
                <a:schemeClr val="bg1"/>
              </a:solidFill>
              <a:ea typeface="+mj-ea"/>
            </a:endParaRPr>
          </a:p>
        </p:txBody>
      </p:sp>
      <p:sp>
        <p:nvSpPr>
          <p:cNvPr id="77828" name="Rectangle 3"/>
          <p:cNvSpPr>
            <a:spLocks noGrp="1" noChangeArrowheads="1"/>
          </p:cNvSpPr>
          <p:nvPr>
            <p:ph idx="1"/>
          </p:nvPr>
        </p:nvSpPr>
        <p:spPr>
          <a:xfrm>
            <a:off x="838200" y="1752600"/>
            <a:ext cx="7467600" cy="1600200"/>
          </a:xfrm>
        </p:spPr>
        <p:txBody>
          <a:bodyPr/>
          <a:lstStyle/>
          <a:p>
            <a:pPr eaLnBrk="1" hangingPunct="1">
              <a:lnSpc>
                <a:spcPct val="90000"/>
              </a:lnSpc>
              <a:buFont typeface="Wingdings" pitchFamily="2" charset="2"/>
              <a:buNone/>
            </a:pPr>
            <a:r>
              <a:rPr lang="en-US" sz="2400" dirty="0">
                <a:ea typeface="ＭＳ Ｐゴシック" charset="-128"/>
              </a:rPr>
              <a:t>Give an example of an exchange where an attorney requests a motion to strike.</a:t>
            </a:r>
          </a:p>
          <a:p>
            <a:pPr eaLnBrk="1" hangingPunct="1">
              <a:lnSpc>
                <a:spcPct val="90000"/>
              </a:lnSpc>
              <a:buFont typeface="Wingdings" pitchFamily="2" charset="2"/>
              <a:buNone/>
            </a:pPr>
            <a:endParaRPr lang="en-US" sz="2400" dirty="0">
              <a:ea typeface="ＭＳ Ｐゴシック" charset="-128"/>
            </a:endParaRPr>
          </a:p>
          <a:p>
            <a:pPr eaLnBrk="1" hangingPunct="1">
              <a:lnSpc>
                <a:spcPct val="90000"/>
              </a:lnSpc>
            </a:pPr>
            <a:r>
              <a:rPr lang="en-US" sz="2200" dirty="0">
                <a:ea typeface="ＭＳ Ｐゴシック" charset="-128"/>
              </a:rPr>
              <a:t>Q:  </a:t>
            </a:r>
            <a:r>
              <a:rPr lang="en-US" sz="2200" b="1" dirty="0">
                <a:ea typeface="ＭＳ Ｐゴシック" charset="-128"/>
              </a:rPr>
              <a:t>Examining lawyer</a:t>
            </a:r>
            <a:r>
              <a:rPr lang="en-US" sz="2200" dirty="0">
                <a:ea typeface="ＭＳ Ｐゴシック" charset="-128"/>
              </a:rPr>
              <a:t>:  </a:t>
            </a:r>
            <a:r>
              <a:rPr lang="ja-JP" altLang="en-US" sz="2200" dirty="0">
                <a:ea typeface="ＭＳ Ｐゴシック" charset="-128"/>
              </a:rPr>
              <a:t>“</a:t>
            </a:r>
            <a:r>
              <a:rPr lang="en-US" altLang="ja-JP" sz="2200" dirty="0">
                <a:ea typeface="ＭＳ Ｐゴシック" charset="-128"/>
              </a:rPr>
              <a:t>What is your name?</a:t>
            </a:r>
            <a:r>
              <a:rPr lang="ja-JP" altLang="en-US" sz="2200" dirty="0">
                <a:ea typeface="ＭＳ Ｐゴシック" charset="-128"/>
              </a:rPr>
              <a:t>”</a:t>
            </a:r>
            <a:endParaRPr lang="en-US" altLang="ja-JP" sz="2200" dirty="0">
              <a:ea typeface="ＭＳ Ｐゴシック" charset="-128"/>
            </a:endParaRPr>
          </a:p>
          <a:p>
            <a:pPr eaLnBrk="1" hangingPunct="1">
              <a:lnSpc>
                <a:spcPct val="90000"/>
              </a:lnSpc>
            </a:pPr>
            <a:r>
              <a:rPr lang="en-US" sz="2200" dirty="0">
                <a:ea typeface="ＭＳ Ｐゴシック" charset="-128"/>
              </a:rPr>
              <a:t>A:  </a:t>
            </a:r>
            <a:r>
              <a:rPr lang="en-US" sz="2200" b="1" dirty="0">
                <a:ea typeface="ＭＳ Ｐゴシック" charset="-128"/>
              </a:rPr>
              <a:t>Witness:</a:t>
            </a:r>
            <a:r>
              <a:rPr lang="en-US" sz="2200" dirty="0">
                <a:ea typeface="ＭＳ Ｐゴシック" charset="-128"/>
              </a:rPr>
              <a:t>  </a:t>
            </a:r>
            <a:r>
              <a:rPr lang="ja-JP" altLang="en-US" sz="2200" dirty="0">
                <a:ea typeface="ＭＳ Ｐゴシック" charset="-128"/>
              </a:rPr>
              <a:t>“</a:t>
            </a:r>
            <a:r>
              <a:rPr lang="en-US" altLang="ja-JP" sz="2200" dirty="0">
                <a:ea typeface="ＭＳ Ｐゴシック" charset="-128"/>
              </a:rPr>
              <a:t>Jim Smith – the incident was caused by plaintiff’s reckless conduct.</a:t>
            </a:r>
            <a:r>
              <a:rPr lang="ja-JP" altLang="en-US" sz="2200" dirty="0">
                <a:ea typeface="ＭＳ Ｐゴシック" charset="-128"/>
              </a:rPr>
              <a:t>”</a:t>
            </a:r>
            <a:endParaRPr lang="en-US" altLang="ja-JP" sz="2200" dirty="0">
              <a:ea typeface="ＭＳ Ｐゴシック" charset="-128"/>
            </a:endParaRPr>
          </a:p>
          <a:p>
            <a:pPr eaLnBrk="1" hangingPunct="1">
              <a:lnSpc>
                <a:spcPct val="90000"/>
              </a:lnSpc>
            </a:pPr>
            <a:r>
              <a:rPr lang="en-US" sz="2200" b="1" dirty="0">
                <a:ea typeface="ＭＳ Ｐゴシック" charset="-128"/>
              </a:rPr>
              <a:t>Opposing lawyer</a:t>
            </a:r>
            <a:r>
              <a:rPr lang="en-US" sz="2200" dirty="0">
                <a:ea typeface="ＭＳ Ｐゴシック" charset="-128"/>
              </a:rPr>
              <a:t>:  </a:t>
            </a:r>
            <a:r>
              <a:rPr lang="ja-JP" altLang="en-US" sz="2200" dirty="0">
                <a:ea typeface="ＭＳ Ｐゴシック" charset="-128"/>
              </a:rPr>
              <a:t>“</a:t>
            </a:r>
            <a:r>
              <a:rPr lang="en-US" altLang="ja-JP" sz="2200" dirty="0">
                <a:ea typeface="ＭＳ Ｐゴシック" charset="-128"/>
              </a:rPr>
              <a:t>Your Honor, I object, unresponsive answer.</a:t>
            </a:r>
            <a:r>
              <a:rPr lang="ja-JP" altLang="en-US" sz="2200" dirty="0">
                <a:ea typeface="ＭＳ Ｐゴシック" charset="-128"/>
              </a:rPr>
              <a:t>”</a:t>
            </a:r>
            <a:r>
              <a:rPr lang="en-US" altLang="ja-JP" sz="2200" dirty="0">
                <a:ea typeface="ＭＳ Ｐゴシック" charset="-128"/>
              </a:rPr>
              <a:t>  </a:t>
            </a:r>
          </a:p>
          <a:p>
            <a:pPr eaLnBrk="1" hangingPunct="1">
              <a:lnSpc>
                <a:spcPct val="90000"/>
              </a:lnSpc>
            </a:pPr>
            <a:r>
              <a:rPr lang="en-US" sz="2200" b="1" dirty="0">
                <a:ea typeface="ＭＳ Ｐゴシック" charset="-128"/>
              </a:rPr>
              <a:t>Judge</a:t>
            </a:r>
            <a:r>
              <a:rPr lang="en-US" sz="2200" dirty="0">
                <a:ea typeface="ＭＳ Ｐゴシック" charset="-128"/>
              </a:rPr>
              <a:t>:  </a:t>
            </a:r>
            <a:r>
              <a:rPr lang="ja-JP" altLang="en-US" sz="2200" dirty="0">
                <a:ea typeface="ＭＳ Ｐゴシック" charset="-128"/>
              </a:rPr>
              <a:t>“</a:t>
            </a:r>
            <a:r>
              <a:rPr lang="en-US" altLang="ja-JP" sz="2200" dirty="0">
                <a:ea typeface="ＭＳ Ｐゴシック" charset="-128"/>
              </a:rPr>
              <a:t>Granted.</a:t>
            </a:r>
            <a:r>
              <a:rPr lang="ja-JP" altLang="en-US" sz="2200" dirty="0">
                <a:ea typeface="ＭＳ Ｐゴシック" charset="-128"/>
              </a:rPr>
              <a:t>”</a:t>
            </a:r>
            <a:endParaRPr lang="en-US" altLang="ja-JP" sz="2200" dirty="0">
              <a:ea typeface="ＭＳ Ｐゴシック" charset="-128"/>
            </a:endParaRPr>
          </a:p>
          <a:p>
            <a:pPr eaLnBrk="1" hangingPunct="1">
              <a:lnSpc>
                <a:spcPct val="90000"/>
              </a:lnSpc>
            </a:pPr>
            <a:r>
              <a:rPr lang="en-US" sz="2200" b="1" dirty="0">
                <a:ea typeface="ＭＳ Ｐゴシック" charset="-128"/>
              </a:rPr>
              <a:t>Opposing lawyer</a:t>
            </a:r>
            <a:r>
              <a:rPr lang="en-US" sz="2200" dirty="0">
                <a:ea typeface="ＭＳ Ｐゴシック" charset="-128"/>
              </a:rPr>
              <a:t>:  “Move to strike and request that the jury be admonished to disregard the statement after </a:t>
            </a:r>
            <a:r>
              <a:rPr lang="ja-JP" altLang="en-US" sz="2200" dirty="0">
                <a:ea typeface="ＭＳ Ｐゴシック" charset="-128"/>
              </a:rPr>
              <a:t>‘</a:t>
            </a:r>
            <a:r>
              <a:rPr lang="en-US" altLang="ja-JP" sz="2200" dirty="0">
                <a:ea typeface="ＭＳ Ｐゴシック" charset="-128"/>
              </a:rPr>
              <a:t>Smith</a:t>
            </a:r>
            <a:r>
              <a:rPr lang="ja-JP" altLang="en-US" sz="2200" dirty="0">
                <a:ea typeface="ＭＳ Ｐゴシック" charset="-128"/>
              </a:rPr>
              <a:t>’</a:t>
            </a:r>
            <a:r>
              <a:rPr lang="en-US" altLang="ja-JP" sz="2200" dirty="0">
                <a:ea typeface="ＭＳ Ｐゴシック" charset="-128"/>
              </a:rPr>
              <a:t>.</a:t>
            </a:r>
            <a:r>
              <a:rPr lang="ja-JP" altLang="en-US" sz="2200" dirty="0">
                <a:ea typeface="ＭＳ Ｐゴシック" charset="-128"/>
              </a:rPr>
              <a:t>”</a:t>
            </a:r>
            <a:endParaRPr lang="en-US" altLang="ja-JP" sz="2200" dirty="0">
              <a:ea typeface="ＭＳ Ｐゴシック" charset="-128"/>
            </a:endParaRPr>
          </a:p>
          <a:p>
            <a:pPr eaLnBrk="1" hangingPunct="1">
              <a:lnSpc>
                <a:spcPct val="90000"/>
              </a:lnSpc>
              <a:buFont typeface="Wingdings" pitchFamily="2" charset="2"/>
              <a:buNone/>
            </a:pPr>
            <a:endParaRPr lang="en-US" sz="2400" dirty="0">
              <a:ea typeface="ＭＳ Ｐゴシック" charset="-128"/>
            </a:endParaRPr>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ea typeface="ＭＳ Ｐゴシック" charset="-128"/>
            </a:endParaRPr>
          </a:p>
          <a:p>
            <a:pPr eaLnBrk="1" hangingPunct="1"/>
            <a:endParaRPr lang="en-US" dirty="0">
              <a:ea typeface="ＭＳ Ｐゴシック" charset="-128"/>
            </a:endParaRPr>
          </a:p>
        </p:txBody>
      </p:sp>
      <p:pic>
        <p:nvPicPr>
          <p:cNvPr id="77829" name="Picture 4"/>
          <p:cNvPicPr>
            <a:picLocks noChangeAspect="1" noChangeArrowheads="1"/>
          </p:cNvPicPr>
          <p:nvPr/>
        </p:nvPicPr>
        <p:blipFill>
          <a:blip r:embed="rId3" cstate="print"/>
          <a:srcRect/>
          <a:stretch>
            <a:fillRect/>
          </a:stretch>
        </p:blipFill>
        <p:spPr bwMode="auto">
          <a:xfrm>
            <a:off x="7772400" y="56388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64</a:t>
            </a:fld>
            <a:endParaRPr lang="en-US"/>
          </a:p>
        </p:txBody>
      </p:sp>
    </p:spTree>
    <p:extLst>
      <p:ext uri="{BB962C8B-B14F-4D97-AF65-F5344CB8AC3E}">
        <p14:creationId xmlns:p14="http://schemas.microsoft.com/office/powerpoint/2010/main" val="22450049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rPr>
              <a:t>Offer Of Proof</a:t>
            </a:r>
            <a:br>
              <a:rPr lang="en-US" sz="3500" b="0" dirty="0">
                <a:solidFill>
                  <a:schemeClr val="bg1"/>
                </a:solidFill>
              </a:rPr>
            </a:br>
            <a:r>
              <a:rPr lang="en-US" sz="2000" b="0" dirty="0">
                <a:solidFill>
                  <a:schemeClr val="bg1"/>
                </a:solidFill>
              </a:rPr>
              <a:t>Example</a:t>
            </a:r>
            <a:endParaRPr lang="en-US" sz="2000" b="0" dirty="0">
              <a:solidFill>
                <a:schemeClr val="bg1"/>
              </a:solidFill>
              <a:ea typeface="+mj-ea"/>
            </a:endParaRPr>
          </a:p>
        </p:txBody>
      </p:sp>
      <p:sp>
        <p:nvSpPr>
          <p:cNvPr id="79876" name="Rectangle 3"/>
          <p:cNvSpPr>
            <a:spLocks noGrp="1" noChangeArrowheads="1"/>
          </p:cNvSpPr>
          <p:nvPr>
            <p:ph idx="1"/>
          </p:nvPr>
        </p:nvSpPr>
        <p:spPr>
          <a:xfrm>
            <a:off x="381000" y="1752600"/>
            <a:ext cx="8305800" cy="2362200"/>
          </a:xfrm>
        </p:spPr>
        <p:txBody>
          <a:bodyPr/>
          <a:lstStyle/>
          <a:p>
            <a:pPr marL="231775" indent="-122238" eaLnBrk="1" hangingPunct="1"/>
            <a:endParaRPr lang="en-US" sz="2000" b="1" dirty="0">
              <a:ea typeface="ＭＳ Ｐゴシック" charset="-128"/>
            </a:endParaRPr>
          </a:p>
          <a:p>
            <a:pPr marL="231775" indent="-122238" eaLnBrk="1" hangingPunct="1"/>
            <a:r>
              <a:rPr lang="en-US" sz="2000" b="1" dirty="0">
                <a:ea typeface="ＭＳ Ｐゴシック" charset="-128"/>
              </a:rPr>
              <a:t>Examining Lawyer</a:t>
            </a:r>
            <a:r>
              <a:rPr lang="en-US" sz="2000" dirty="0">
                <a:ea typeface="ＭＳ Ｐゴシック" charset="-128"/>
              </a:rPr>
              <a:t>:  </a:t>
            </a:r>
            <a:r>
              <a:rPr lang="ja-JP" altLang="en-US" sz="2000" dirty="0">
                <a:ea typeface="ＭＳ Ｐゴシック" charset="-128"/>
              </a:rPr>
              <a:t>“</a:t>
            </a:r>
            <a:r>
              <a:rPr lang="en-US" altLang="ja-JP" sz="2000" dirty="0">
                <a:ea typeface="ＭＳ Ｐゴシック" charset="-128"/>
              </a:rPr>
              <a:t>Would you please state your opinion about the cause of this incident?</a:t>
            </a:r>
            <a:r>
              <a:rPr lang="ja-JP" altLang="en-US" sz="2000" dirty="0">
                <a:ea typeface="ＭＳ Ｐゴシック" charset="-128"/>
              </a:rPr>
              <a:t>”</a:t>
            </a:r>
            <a:endParaRPr lang="en-US" altLang="ja-JP" sz="2000" dirty="0">
              <a:ea typeface="ＭＳ Ｐゴシック" charset="-128"/>
            </a:endParaRPr>
          </a:p>
          <a:p>
            <a:pPr marL="231775" indent="-122238" eaLnBrk="1" hangingPunct="1"/>
            <a:r>
              <a:rPr lang="en-US" sz="2000" b="1" dirty="0">
                <a:ea typeface="ＭＳ Ｐゴシック" charset="-128"/>
              </a:rPr>
              <a:t>Opposing Lawyer</a:t>
            </a:r>
            <a:r>
              <a:rPr lang="en-US" sz="2000" dirty="0">
                <a:ea typeface="ＭＳ Ｐゴシック" charset="-128"/>
              </a:rPr>
              <a:t>:  </a:t>
            </a:r>
            <a:r>
              <a:rPr lang="ja-JP" altLang="en-US" sz="2000" dirty="0">
                <a:ea typeface="ＭＳ Ｐゴシック" charset="-128"/>
              </a:rPr>
              <a:t>“</a:t>
            </a:r>
            <a:r>
              <a:rPr lang="en-US" altLang="ja-JP" sz="2000" dirty="0">
                <a:ea typeface="ＭＳ Ｐゴシック" charset="-128"/>
              </a:rPr>
              <a:t>Object, lack of foundation</a:t>
            </a:r>
            <a:r>
              <a:rPr lang="ja-JP" altLang="en-US" sz="2000" dirty="0">
                <a:ea typeface="ＭＳ Ｐゴシック" charset="-128"/>
              </a:rPr>
              <a:t>”</a:t>
            </a:r>
            <a:r>
              <a:rPr lang="en-US" altLang="ja-JP" sz="2000" dirty="0">
                <a:ea typeface="ＭＳ Ｐゴシック" charset="-128"/>
              </a:rPr>
              <a:t>:</a:t>
            </a:r>
          </a:p>
          <a:p>
            <a:pPr marL="231775" indent="-122238" eaLnBrk="1" hangingPunct="1"/>
            <a:r>
              <a:rPr lang="en-US" sz="2000" b="1" dirty="0">
                <a:ea typeface="ＭＳ Ｐゴシック" charset="-128"/>
              </a:rPr>
              <a:t>Judge</a:t>
            </a:r>
            <a:r>
              <a:rPr lang="en-US" sz="2000" dirty="0">
                <a:ea typeface="ＭＳ Ｐゴシック" charset="-128"/>
              </a:rPr>
              <a:t>:  </a:t>
            </a:r>
            <a:r>
              <a:rPr lang="ja-JP" altLang="en-US" sz="2000" dirty="0">
                <a:ea typeface="ＭＳ Ｐゴシック" charset="-128"/>
              </a:rPr>
              <a:t>“</a:t>
            </a:r>
            <a:r>
              <a:rPr lang="en-US" altLang="ja-JP" sz="2000" dirty="0">
                <a:ea typeface="ＭＳ Ｐゴシック" charset="-128"/>
              </a:rPr>
              <a:t>Sustained.</a:t>
            </a:r>
            <a:r>
              <a:rPr lang="ja-JP" altLang="en-US" sz="2000" dirty="0">
                <a:ea typeface="ＭＳ Ｐゴシック" charset="-128"/>
              </a:rPr>
              <a:t>”</a:t>
            </a:r>
            <a:endParaRPr lang="en-US" altLang="ja-JP" sz="2000" dirty="0">
              <a:ea typeface="ＭＳ Ｐゴシック" charset="-128"/>
            </a:endParaRPr>
          </a:p>
          <a:p>
            <a:pPr marL="231775" indent="-122238" eaLnBrk="1" hangingPunct="1"/>
            <a:r>
              <a:rPr lang="en-US" sz="2000" b="1" dirty="0">
                <a:ea typeface="ＭＳ Ｐゴシック" charset="-128"/>
              </a:rPr>
              <a:t>Examining Lawyer</a:t>
            </a:r>
            <a:r>
              <a:rPr lang="en-US" sz="2000" dirty="0">
                <a:ea typeface="ＭＳ Ｐゴシック" charset="-128"/>
              </a:rPr>
              <a:t>:  </a:t>
            </a:r>
            <a:r>
              <a:rPr lang="ja-JP" altLang="en-US" sz="2000" dirty="0">
                <a:ea typeface="ＭＳ Ｐゴシック" charset="-128"/>
              </a:rPr>
              <a:t>“</a:t>
            </a:r>
            <a:r>
              <a:rPr lang="en-US" altLang="ja-JP" sz="2000" dirty="0">
                <a:ea typeface="ＭＳ Ｐゴシック" charset="-128"/>
              </a:rPr>
              <a:t>Your Honor, may I approach the bench to submit an offer of proof?</a:t>
            </a:r>
            <a:r>
              <a:rPr lang="ja-JP" altLang="en-US" sz="2000" dirty="0">
                <a:ea typeface="ＭＳ Ｐゴシック" charset="-128"/>
              </a:rPr>
              <a:t>”</a:t>
            </a:r>
            <a:endParaRPr lang="en-US" altLang="ja-JP" sz="2000" dirty="0">
              <a:ea typeface="ＭＳ Ｐゴシック" charset="-128"/>
            </a:endParaRPr>
          </a:p>
          <a:p>
            <a:pPr marL="231775" indent="-122238" eaLnBrk="1" hangingPunct="1"/>
            <a:r>
              <a:rPr lang="en-US" sz="2000" b="1" dirty="0">
                <a:ea typeface="ＭＳ Ｐゴシック" charset="-128"/>
              </a:rPr>
              <a:t>Judge</a:t>
            </a:r>
            <a:r>
              <a:rPr lang="en-US" sz="2000" dirty="0">
                <a:ea typeface="ＭＳ Ｐゴシック" charset="-128"/>
              </a:rPr>
              <a:t>:  </a:t>
            </a:r>
            <a:r>
              <a:rPr lang="ja-JP" altLang="en-US" sz="2000" dirty="0">
                <a:ea typeface="ＭＳ Ｐゴシック" charset="-128"/>
              </a:rPr>
              <a:t>“</a:t>
            </a:r>
            <a:r>
              <a:rPr lang="en-US" altLang="ja-JP" sz="2000" dirty="0">
                <a:ea typeface="ＭＳ Ｐゴシック" charset="-128"/>
              </a:rPr>
              <a:t>Yes.</a:t>
            </a:r>
            <a:r>
              <a:rPr lang="ja-JP" altLang="en-US" sz="2000" dirty="0">
                <a:ea typeface="ＭＳ Ｐゴシック" charset="-128"/>
              </a:rPr>
              <a:t>”</a:t>
            </a:r>
            <a:endParaRPr lang="en-US" altLang="ja-JP" sz="2000" dirty="0">
              <a:ea typeface="ＭＳ Ｐゴシック" charset="-128"/>
            </a:endParaRPr>
          </a:p>
          <a:p>
            <a:pPr marL="231775" indent="-122238" eaLnBrk="1" hangingPunct="1"/>
            <a:r>
              <a:rPr lang="en-US" sz="2000" b="1" dirty="0">
                <a:ea typeface="ＭＳ Ｐゴシック" charset="-128"/>
              </a:rPr>
              <a:t>Examining Lawyer At Bench</a:t>
            </a:r>
            <a:r>
              <a:rPr lang="en-US" sz="2000" dirty="0">
                <a:ea typeface="ＭＳ Ｐゴシック" charset="-128"/>
              </a:rPr>
              <a:t>:  </a:t>
            </a:r>
            <a:r>
              <a:rPr lang="ja-JP" altLang="en-US" sz="2000" dirty="0">
                <a:ea typeface="ＭＳ Ｐゴシック" charset="-128"/>
              </a:rPr>
              <a:t>“</a:t>
            </a:r>
            <a:r>
              <a:rPr lang="en-US" altLang="ja-JP" sz="2000" dirty="0">
                <a:ea typeface="ＭＳ Ｐゴシック" charset="-128"/>
              </a:rPr>
              <a:t>Your Honor, I would like to make an offer of proof in accordance with </a:t>
            </a:r>
            <a:r>
              <a:rPr lang="en-US" altLang="ja-JP" sz="2000" dirty="0" err="1">
                <a:ea typeface="ＭＳ Ｐゴシック" charset="-128"/>
              </a:rPr>
              <a:t>Ev</a:t>
            </a:r>
            <a:r>
              <a:rPr lang="en-US" altLang="ja-JP" sz="2000" dirty="0">
                <a:ea typeface="ＭＳ Ｐゴシック" charset="-128"/>
              </a:rPr>
              <a:t>. C. 354 to show that Dr. Smith’s opinion is admissible.  May we put this on the record outside the presence of the jury?</a:t>
            </a:r>
            <a:r>
              <a:rPr lang="ja-JP" altLang="en-US" sz="2000" dirty="0">
                <a:ea typeface="ＭＳ Ｐゴシック" charset="-128"/>
              </a:rPr>
              <a:t>”</a:t>
            </a:r>
            <a:endParaRPr lang="en-US" altLang="ja-JP" sz="2000" dirty="0">
              <a:ea typeface="ＭＳ Ｐゴシック" charset="-128"/>
            </a:endParaRPr>
          </a:p>
          <a:p>
            <a:pPr marL="231775" indent="-122238" eaLnBrk="1" hangingPunct="1"/>
            <a:endParaRPr lang="en-US" sz="2200" dirty="0">
              <a:ea typeface="ＭＳ Ｐゴシック" charset="-128"/>
            </a:endParaRPr>
          </a:p>
          <a:p>
            <a:pPr lvl="4" eaLnBrk="1" hangingPunct="1">
              <a:buNone/>
            </a:pPr>
            <a:r>
              <a:rPr lang="en-US" sz="1300" dirty="0"/>
              <a:t>                                                                                      - CONTINUED - </a:t>
            </a:r>
          </a:p>
          <a:p>
            <a:pPr lvl="4" eaLnBrk="1" hangingPunct="1">
              <a:buFont typeface="Wingdings 2" pitchFamily="18" charset="2"/>
              <a:buNone/>
            </a:pPr>
            <a:endParaRPr lang="en-US" sz="1300" dirty="0">
              <a:ea typeface="ＭＳ Ｐゴシック" charset="-128"/>
            </a:endParaRPr>
          </a:p>
          <a:p>
            <a:pPr marL="231775" indent="-122238" eaLnBrk="1" hangingPunct="1"/>
            <a:endParaRPr lang="en-US" sz="2200" dirty="0">
              <a:ea typeface="ＭＳ Ｐゴシック" charset="-128"/>
            </a:endParaRPr>
          </a:p>
          <a:p>
            <a:pPr lvl="1" eaLnBrk="1" hangingPunct="1"/>
            <a:endParaRPr lang="en-US" sz="2400" dirty="0">
              <a:ea typeface="ＭＳ Ｐゴシック" charset="-128"/>
            </a:endParaRPr>
          </a:p>
          <a:p>
            <a:pPr marL="231775" indent="-122238" eaLnBrk="1" hangingPunct="1"/>
            <a:endParaRPr lang="en-US" dirty="0">
              <a:ea typeface="ＭＳ Ｐゴシック" charset="-128"/>
            </a:endParaRPr>
          </a:p>
        </p:txBody>
      </p:sp>
      <p:pic>
        <p:nvPicPr>
          <p:cNvPr id="7987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65</a:t>
            </a:fld>
            <a:endParaRPr 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1924" name="Rectangle 3"/>
          <p:cNvSpPr>
            <a:spLocks noGrp="1" noChangeArrowheads="1"/>
          </p:cNvSpPr>
          <p:nvPr>
            <p:ph idx="1"/>
          </p:nvPr>
        </p:nvSpPr>
        <p:spPr>
          <a:xfrm>
            <a:off x="228600" y="1447800"/>
            <a:ext cx="8001000" cy="2286000"/>
          </a:xfrm>
        </p:spPr>
        <p:txBody>
          <a:bodyPr/>
          <a:lstStyle/>
          <a:p>
            <a:pPr eaLnBrk="1" hangingPunct="1"/>
            <a:endParaRPr lang="en-US" sz="2200" dirty="0">
              <a:ea typeface="ＭＳ Ｐゴシック" charset="-128"/>
            </a:endParaRPr>
          </a:p>
          <a:p>
            <a:pPr marL="365125" lvl="2" indent="-22225" eaLnBrk="1" hangingPunct="1">
              <a:spcBef>
                <a:spcPts val="400"/>
              </a:spcBef>
              <a:buClr>
                <a:schemeClr val="accent1"/>
              </a:buClr>
              <a:buSzPct val="68000"/>
              <a:buFont typeface="Wingdings" pitchFamily="2" charset="2"/>
              <a:buChar char="Ø"/>
            </a:pPr>
            <a:r>
              <a:rPr lang="en-US" sz="2000" b="1" dirty="0">
                <a:ea typeface="ＭＳ Ｐゴシック" charset="-128"/>
              </a:rPr>
              <a:t> Judge</a:t>
            </a:r>
            <a:r>
              <a:rPr lang="en-US" sz="2000" dirty="0">
                <a:ea typeface="ＭＳ Ｐゴシック" charset="-128"/>
              </a:rPr>
              <a:t>:  </a:t>
            </a:r>
            <a:r>
              <a:rPr lang="ja-JP" altLang="en-US" sz="2000" dirty="0">
                <a:ea typeface="ＭＳ Ｐゴシック" charset="-128"/>
              </a:rPr>
              <a:t>“</a:t>
            </a:r>
            <a:r>
              <a:rPr lang="en-US" altLang="ja-JP" sz="2000" dirty="0">
                <a:ea typeface="ＭＳ Ｐゴシック" charset="-128"/>
              </a:rPr>
              <a:t>Yes.  Ladies and gentlemen, at this time we will take a 15 minute recess.</a:t>
            </a:r>
            <a:r>
              <a:rPr lang="ja-JP" altLang="en-US" sz="2000" dirty="0">
                <a:ea typeface="ＭＳ Ｐゴシック" charset="-128"/>
              </a:rPr>
              <a:t>”</a:t>
            </a:r>
            <a:endParaRPr lang="en-US" altLang="ja-JP" sz="2000" dirty="0">
              <a:ea typeface="ＭＳ Ｐゴシック" charset="-128"/>
            </a:endParaRPr>
          </a:p>
          <a:p>
            <a:pPr marL="365125" lvl="2" indent="-22225" eaLnBrk="1" hangingPunct="1">
              <a:spcBef>
                <a:spcPts val="400"/>
              </a:spcBef>
              <a:buClr>
                <a:schemeClr val="accent1"/>
              </a:buClr>
              <a:buSzPct val="68000"/>
              <a:buFont typeface="Wingdings" pitchFamily="2" charset="2"/>
              <a:buChar char="Ø"/>
            </a:pPr>
            <a:endParaRPr lang="en-US" sz="2000" dirty="0">
              <a:ea typeface="ＭＳ Ｐゴシック" charset="-128"/>
            </a:endParaRPr>
          </a:p>
          <a:p>
            <a:pPr marL="365125" lvl="2" indent="-22225" eaLnBrk="1" hangingPunct="1">
              <a:spcBef>
                <a:spcPts val="400"/>
              </a:spcBef>
              <a:buClr>
                <a:schemeClr val="accent1"/>
              </a:buClr>
              <a:buSzPct val="68000"/>
              <a:buFont typeface="Wingdings" pitchFamily="2" charset="2"/>
              <a:buChar char="Ø"/>
            </a:pPr>
            <a:r>
              <a:rPr lang="en-US" sz="2000" b="1" dirty="0">
                <a:ea typeface="ＭＳ Ｐゴシック" charset="-128"/>
              </a:rPr>
              <a:t> Examining Lawyer:  </a:t>
            </a:r>
            <a:r>
              <a:rPr lang="en-US" sz="2000" dirty="0">
                <a:ea typeface="ＭＳ Ｐゴシック" charset="-128"/>
              </a:rPr>
              <a:t>Puts offer of proof on the record showing for example that witness has proper knowledge, education and experience to proffer the opinions including having the witness testify out of the presence of the jury.</a:t>
            </a:r>
          </a:p>
          <a:p>
            <a:pPr marL="365125" lvl="2" indent="-22225" eaLnBrk="1" hangingPunct="1">
              <a:spcBef>
                <a:spcPts val="400"/>
              </a:spcBef>
              <a:buClr>
                <a:schemeClr val="accent1"/>
              </a:buClr>
              <a:buSzPct val="68000"/>
              <a:buFont typeface="Wingdings" pitchFamily="2" charset="2"/>
              <a:buChar char="Ø"/>
            </a:pPr>
            <a:endParaRPr lang="en-US" sz="2000" dirty="0">
              <a:ea typeface="ＭＳ Ｐゴシック" charset="-128"/>
            </a:endParaRPr>
          </a:p>
          <a:p>
            <a:pPr marL="365125" lvl="2" indent="-22225" eaLnBrk="1" hangingPunct="1">
              <a:spcBef>
                <a:spcPts val="400"/>
              </a:spcBef>
              <a:buClr>
                <a:schemeClr val="accent1"/>
              </a:buClr>
              <a:buSzPct val="68000"/>
              <a:buFont typeface="Wingdings" pitchFamily="2" charset="2"/>
              <a:buChar char="Ø"/>
            </a:pPr>
            <a:r>
              <a:rPr lang="en-US" sz="2000" b="1" dirty="0">
                <a:ea typeface="ＭＳ Ｐゴシック" charset="-128"/>
              </a:rPr>
              <a:t> Judge:  </a:t>
            </a:r>
            <a:r>
              <a:rPr lang="en-US" sz="2000" dirty="0">
                <a:ea typeface="ＭＳ Ｐゴシック" charset="-128"/>
              </a:rPr>
              <a:t>Makes ruling on the record after hearing the offer of proof.</a:t>
            </a:r>
          </a:p>
          <a:p>
            <a:pPr marL="365125" lvl="2" indent="-22225"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marL="365125" lvl="2" indent="-22225"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eaLnBrk="1" hangingPunct="1"/>
            <a:endParaRPr lang="en-US" sz="2000" dirty="0">
              <a:ea typeface="ＭＳ Ｐゴシック" charset="-128"/>
            </a:endParaRPr>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ea typeface="ＭＳ Ｐゴシック" charset="-128"/>
            </a:endParaRPr>
          </a:p>
          <a:p>
            <a:pPr eaLnBrk="1" hangingPunct="1"/>
            <a:endParaRPr lang="en-US" dirty="0">
              <a:ea typeface="ＭＳ Ｐゴシック" charset="-128"/>
            </a:endParaRPr>
          </a:p>
        </p:txBody>
      </p:sp>
      <p:pic>
        <p:nvPicPr>
          <p:cNvPr id="8192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2"/>
          <p:cNvSpPr txBox="1">
            <a:spLocks noRot="1" noChangeArrowheads="1"/>
          </p:cNvSpPr>
          <p:nvPr/>
        </p:nvSpPr>
        <p:spPr>
          <a:xfrm>
            <a:off x="762000" y="168275"/>
            <a:ext cx="7620001" cy="1279525"/>
          </a:xfrm>
          <a:prstGeom prst="rect">
            <a:avLst/>
          </a:prstGeom>
          <a:solidFill>
            <a:schemeClr val="accent1">
              <a:lumMod val="75000"/>
            </a:schemeClr>
          </a:solidFill>
        </p:spPr>
        <p:txBody>
          <a:bodyPr vert="horz" rtlCol="0" anchor="ctr">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0"/>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a:lstStyle>
          <a:p>
            <a:pPr algn="ctr" eaLnBrk="1" fontAlgn="auto" hangingPunct="1">
              <a:spcAft>
                <a:spcPts val="0"/>
              </a:spcAft>
              <a:defRPr/>
            </a:pPr>
            <a:r>
              <a:rPr lang="en-US" sz="3500" b="0">
                <a:solidFill>
                  <a:schemeClr val="bg1"/>
                </a:solidFill>
              </a:rPr>
              <a:t>Offer Of Proof</a:t>
            </a:r>
            <a:br>
              <a:rPr lang="en-US" sz="3500" b="0">
                <a:solidFill>
                  <a:schemeClr val="bg1"/>
                </a:solidFill>
              </a:rPr>
            </a:br>
            <a:r>
              <a:rPr lang="en-US" sz="2000" b="0">
                <a:solidFill>
                  <a:schemeClr val="bg1"/>
                </a:solidFill>
              </a:rPr>
              <a:t>Example</a:t>
            </a:r>
            <a:endParaRPr lang="en-US" sz="2000" b="0" dirty="0">
              <a:solidFill>
                <a:schemeClr val="bg1"/>
              </a:solidFill>
              <a:ea typeface="+mj-ea"/>
            </a:endParaRPr>
          </a:p>
        </p:txBody>
      </p:sp>
      <p:sp>
        <p:nvSpPr>
          <p:cNvPr id="3" name="Slide Number Placeholder 2"/>
          <p:cNvSpPr>
            <a:spLocks noGrp="1"/>
          </p:cNvSpPr>
          <p:nvPr>
            <p:ph type="sldNum" sz="quarter" idx="12"/>
          </p:nvPr>
        </p:nvSpPr>
        <p:spPr/>
        <p:txBody>
          <a:bodyPr/>
          <a:lstStyle/>
          <a:p>
            <a:fld id="{2371B9ED-B519-4823-941E-6B66CBD1E6FC}" type="slidenum">
              <a:rPr lang="en-US" smtClean="0"/>
              <a:pPr/>
              <a:t>66</a:t>
            </a:fld>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noAutofit/>
          </a:bodyPr>
          <a:lstStyle/>
          <a:p>
            <a:pPr algn="ctr" eaLnBrk="1" fontAlgn="auto" hangingPunct="1">
              <a:spcAft>
                <a:spcPts val="0"/>
              </a:spcAft>
              <a:defRPr/>
            </a:pPr>
            <a:r>
              <a:rPr lang="en-US" sz="3500" b="0" dirty="0">
                <a:solidFill>
                  <a:schemeClr val="bg1"/>
                </a:solidFill>
                <a:ea typeface="+mj-ea"/>
              </a:rPr>
              <a:t>Offer of Proof</a:t>
            </a:r>
          </a:p>
        </p:txBody>
      </p:sp>
      <p:sp>
        <p:nvSpPr>
          <p:cNvPr id="83972" name="Rectangle 3"/>
          <p:cNvSpPr>
            <a:spLocks noGrp="1" noChangeArrowheads="1"/>
          </p:cNvSpPr>
          <p:nvPr>
            <p:ph idx="1"/>
          </p:nvPr>
        </p:nvSpPr>
        <p:spPr>
          <a:xfrm>
            <a:off x="762000" y="1676400"/>
            <a:ext cx="7467600" cy="3048000"/>
          </a:xfrm>
        </p:spPr>
        <p:txBody>
          <a:bodyPr/>
          <a:lstStyle/>
          <a:p>
            <a:pPr marL="109537" indent="0" eaLnBrk="1" hangingPunct="1">
              <a:buNone/>
            </a:pPr>
            <a:r>
              <a:rPr lang="en-US" sz="2400" dirty="0">
                <a:solidFill>
                  <a:srgbClr val="000000"/>
                </a:solidFill>
              </a:rPr>
              <a:t>What Happens If Evidence Is Erroneously Excluded And No Offer of Proof is Made? </a:t>
            </a:r>
          </a:p>
        </p:txBody>
      </p:sp>
      <p:pic>
        <p:nvPicPr>
          <p:cNvPr id="8397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67</a:t>
            </a:fld>
            <a:endParaRPr 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noAutofit/>
          </a:bodyPr>
          <a:lstStyle/>
          <a:p>
            <a:pPr algn="ctr" eaLnBrk="1" fontAlgn="auto" hangingPunct="1">
              <a:spcAft>
                <a:spcPts val="0"/>
              </a:spcAft>
              <a:defRPr/>
            </a:pPr>
            <a:r>
              <a:rPr lang="en-US" sz="3500" b="0" dirty="0">
                <a:solidFill>
                  <a:schemeClr val="bg1"/>
                </a:solidFill>
              </a:rPr>
              <a:t>Offer of Proof</a:t>
            </a:r>
            <a:endParaRPr lang="en-US" sz="3500" b="0" dirty="0">
              <a:solidFill>
                <a:schemeClr val="bg1"/>
              </a:solidFill>
              <a:ea typeface="+mj-ea"/>
            </a:endParaRPr>
          </a:p>
        </p:txBody>
      </p:sp>
      <p:sp>
        <p:nvSpPr>
          <p:cNvPr id="83972" name="Rectangle 3"/>
          <p:cNvSpPr>
            <a:spLocks noGrp="1" noChangeArrowheads="1"/>
          </p:cNvSpPr>
          <p:nvPr>
            <p:ph idx="1"/>
          </p:nvPr>
        </p:nvSpPr>
        <p:spPr>
          <a:xfrm>
            <a:off x="762000" y="1676400"/>
            <a:ext cx="7467600" cy="3048000"/>
          </a:xfrm>
        </p:spPr>
        <p:txBody>
          <a:bodyPr/>
          <a:lstStyle/>
          <a:p>
            <a:pPr marL="109537" indent="0" eaLnBrk="1" hangingPunct="1">
              <a:buNone/>
            </a:pPr>
            <a:r>
              <a:rPr lang="en-US" sz="2400" dirty="0">
                <a:solidFill>
                  <a:srgbClr val="000000"/>
                </a:solidFill>
              </a:rPr>
              <a:t>What Happens If Evidence Is Erroneously Excluded And No Offer of Proof is Made? </a:t>
            </a:r>
          </a:p>
          <a:p>
            <a:pPr eaLnBrk="1" hangingPunct="1"/>
            <a:endParaRPr lang="en-US" sz="2200" dirty="0">
              <a:solidFill>
                <a:srgbClr val="000000"/>
              </a:solidFill>
              <a:ea typeface="ＭＳ Ｐゴシック" charset="-128"/>
            </a:endParaRPr>
          </a:p>
          <a:p>
            <a:pPr eaLnBrk="1" hangingPunct="1"/>
            <a:r>
              <a:rPr lang="en-US" sz="2200" dirty="0" err="1">
                <a:solidFill>
                  <a:srgbClr val="000000"/>
                </a:solidFill>
                <a:ea typeface="ＭＳ Ｐゴシック" charset="-128"/>
              </a:rPr>
              <a:t>Ev</a:t>
            </a:r>
            <a:r>
              <a:rPr lang="en-US" sz="2200" dirty="0">
                <a:solidFill>
                  <a:srgbClr val="000000"/>
                </a:solidFill>
                <a:ea typeface="ＭＳ Ｐゴシック" charset="-128"/>
              </a:rPr>
              <a:t>. C. 354 </a:t>
            </a:r>
            <a:r>
              <a:rPr lang="ja-JP" altLang="en-US" sz="2200" dirty="0">
                <a:solidFill>
                  <a:srgbClr val="000000"/>
                </a:solidFill>
                <a:ea typeface="ＭＳ Ｐゴシック" charset="-128"/>
              </a:rPr>
              <a:t>“</a:t>
            </a:r>
            <a:r>
              <a:rPr lang="en-US" altLang="ja-JP" sz="2200" dirty="0">
                <a:solidFill>
                  <a:srgbClr val="000000"/>
                </a:solidFill>
                <a:ea typeface="ＭＳ Ｐゴシック" charset="-128"/>
              </a:rPr>
              <a:t>If admissible evidence is erroneously excluded…propounding party must make appropriate record</a:t>
            </a:r>
            <a:r>
              <a:rPr lang="ja-JP" altLang="en-US" sz="2200" dirty="0">
                <a:solidFill>
                  <a:srgbClr val="000000"/>
                </a:solidFill>
                <a:ea typeface="ＭＳ Ｐゴシック" charset="-128"/>
              </a:rPr>
              <a:t>”</a:t>
            </a:r>
            <a:endParaRPr lang="en-US" altLang="ja-JP" sz="2200" dirty="0">
              <a:solidFill>
                <a:srgbClr val="000000"/>
              </a:solidFill>
              <a:ea typeface="ＭＳ Ｐゴシック" charset="-128"/>
            </a:endParaRPr>
          </a:p>
          <a:p>
            <a:pPr eaLnBrk="1" hangingPunct="1">
              <a:buFont typeface="Wingdings 3" pitchFamily="18" charset="2"/>
              <a:buNone/>
            </a:pPr>
            <a:endParaRPr lang="en-US" sz="2200" dirty="0">
              <a:solidFill>
                <a:srgbClr val="000000"/>
              </a:solidFill>
              <a:ea typeface="ＭＳ Ｐゴシック" charset="-128"/>
            </a:endParaRPr>
          </a:p>
          <a:p>
            <a:pPr eaLnBrk="1" hangingPunct="1"/>
            <a:r>
              <a:rPr lang="en-US" sz="2200" dirty="0">
                <a:solidFill>
                  <a:srgbClr val="000000"/>
                </a:solidFill>
                <a:ea typeface="ＭＳ Ｐゴシック" charset="-128"/>
              </a:rPr>
              <a:t>No record = No appellate review on the subject</a:t>
            </a:r>
            <a:endParaRPr lang="en-US" dirty="0">
              <a:solidFill>
                <a:srgbClr val="000000"/>
              </a:solidFill>
              <a:ea typeface="ＭＳ Ｐゴシック" charset="-128"/>
            </a:endParaRPr>
          </a:p>
        </p:txBody>
      </p:sp>
      <p:pic>
        <p:nvPicPr>
          <p:cNvPr id="8397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2" name="Slide Number Placeholder 1"/>
          <p:cNvSpPr>
            <a:spLocks noGrp="1"/>
          </p:cNvSpPr>
          <p:nvPr>
            <p:ph type="sldNum" sz="quarter" idx="12"/>
          </p:nvPr>
        </p:nvSpPr>
        <p:spPr/>
        <p:txBody>
          <a:bodyPr/>
          <a:lstStyle/>
          <a:p>
            <a:fld id="{2371B9ED-B519-4823-941E-6B66CBD1E6FC}" type="slidenum">
              <a:rPr lang="en-US" smtClean="0"/>
              <a:pPr/>
              <a:t>68</a:t>
            </a:fld>
            <a:endParaRPr lang="en-US"/>
          </a:p>
        </p:txBody>
      </p:sp>
    </p:spTree>
    <p:extLst>
      <p:ext uri="{BB962C8B-B14F-4D97-AF65-F5344CB8AC3E}">
        <p14:creationId xmlns:p14="http://schemas.microsoft.com/office/powerpoint/2010/main" val="18006355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err="1">
                <a:solidFill>
                  <a:schemeClr val="bg1"/>
                </a:solidFill>
                <a:ea typeface="+mj-ea"/>
              </a:rPr>
              <a:t>Ev</a:t>
            </a:r>
            <a:r>
              <a:rPr lang="en-US" sz="3500" b="0" dirty="0">
                <a:solidFill>
                  <a:schemeClr val="bg1"/>
                </a:solidFill>
                <a:ea typeface="+mj-ea"/>
              </a:rPr>
              <a:t>. C. 402 Hearing</a:t>
            </a:r>
          </a:p>
        </p:txBody>
      </p:sp>
      <p:sp>
        <p:nvSpPr>
          <p:cNvPr id="86020" name="Rectangle 3"/>
          <p:cNvSpPr>
            <a:spLocks noGrp="1" noChangeArrowheads="1"/>
          </p:cNvSpPr>
          <p:nvPr>
            <p:ph idx="1"/>
          </p:nvPr>
        </p:nvSpPr>
        <p:spPr>
          <a:xfrm>
            <a:off x="762000" y="1905000"/>
            <a:ext cx="7467600" cy="4267200"/>
          </a:xfrm>
        </p:spPr>
        <p:txBody>
          <a:bodyPr/>
          <a:lstStyle/>
          <a:p>
            <a:pPr marL="109537" indent="0" eaLnBrk="1" hangingPunct="1">
              <a:buNone/>
            </a:pPr>
            <a:r>
              <a:rPr lang="en-US" sz="2000" dirty="0">
                <a:ea typeface="ＭＳ Ｐゴシック" charset="-128"/>
              </a:rPr>
              <a:t>What is a Evidence Code 402 “Preliminary Fact” Hearing?</a:t>
            </a:r>
          </a:p>
          <a:p>
            <a:pPr lvl="1" eaLnBrk="1" hangingPunct="1"/>
            <a:endParaRPr lang="en-US" sz="24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eaLnBrk="1" hangingPunct="1"/>
            <a:endParaRPr lang="en-US" sz="2000" dirty="0">
              <a:ea typeface="ＭＳ Ｐゴシック" charset="-128"/>
            </a:endParaRPr>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ea typeface="ＭＳ Ｐゴシック" charset="-128"/>
            </a:endParaRPr>
          </a:p>
          <a:p>
            <a:pPr eaLnBrk="1" hangingPunct="1"/>
            <a:endParaRPr lang="en-US" dirty="0">
              <a:ea typeface="ＭＳ Ｐゴシック" charset="-128"/>
            </a:endParaRPr>
          </a:p>
        </p:txBody>
      </p:sp>
      <p:pic>
        <p:nvPicPr>
          <p:cNvPr id="8602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69</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85800" y="1764268"/>
            <a:ext cx="8229600" cy="4770537"/>
          </a:xfrm>
          <a:prstGeom prst="rect">
            <a:avLst/>
          </a:prstGeom>
        </p:spPr>
        <p:txBody>
          <a:bodyPr wrap="square">
            <a:spAutoFit/>
          </a:bodyPr>
          <a:lstStyle/>
          <a:p>
            <a:r>
              <a:rPr lang="en-US" sz="2800" i="1" dirty="0">
                <a:latin typeface="+mn-lt"/>
              </a:rPr>
              <a:t>The Evidence &amp; Trial Wheels </a:t>
            </a:r>
            <a:r>
              <a:rPr lang="en-US" sz="2800" dirty="0">
                <a:latin typeface="+mn-lt"/>
              </a:rPr>
              <a:t>were developed by attorney </a:t>
            </a:r>
            <a:r>
              <a:rPr lang="en-US" sz="2800" b="1" dirty="0">
                <a:latin typeface="+mn-lt"/>
              </a:rPr>
              <a:t>Robert S. </a:t>
            </a:r>
            <a:r>
              <a:rPr lang="en-US" sz="2800" b="1" dirty="0" err="1">
                <a:latin typeface="+mn-lt"/>
              </a:rPr>
              <a:t>Arns</a:t>
            </a:r>
            <a:r>
              <a:rPr lang="en-US" sz="2800" dirty="0">
                <a:latin typeface="+mn-lt"/>
              </a:rPr>
              <a:t>, founder of The </a:t>
            </a:r>
            <a:r>
              <a:rPr lang="en-US" sz="2800" dirty="0" err="1">
                <a:latin typeface="+mn-lt"/>
              </a:rPr>
              <a:t>Arns</a:t>
            </a:r>
            <a:r>
              <a:rPr lang="en-US" sz="2800" dirty="0">
                <a:latin typeface="+mn-lt"/>
              </a:rPr>
              <a:t> Law Firm in San Francisco. </a:t>
            </a:r>
          </a:p>
          <a:p>
            <a:endParaRPr lang="en-US" sz="2800" dirty="0">
              <a:latin typeface="+mn-lt"/>
            </a:endParaRPr>
          </a:p>
          <a:p>
            <a:r>
              <a:rPr lang="en-US" sz="2800" dirty="0" err="1">
                <a:latin typeface="+mn-lt"/>
              </a:rPr>
              <a:t>Arns</a:t>
            </a:r>
            <a:r>
              <a:rPr lang="en-US" sz="2800" dirty="0">
                <a:latin typeface="+mn-lt"/>
              </a:rPr>
              <a:t> grew up before the “era of self-esteem” – he learned everything the hard way. </a:t>
            </a:r>
          </a:p>
          <a:p>
            <a:endParaRPr lang="en-US" sz="2800" i="1" dirty="0">
              <a:latin typeface="+mn-lt"/>
            </a:endParaRPr>
          </a:p>
          <a:p>
            <a:r>
              <a:rPr lang="en-US" sz="2800" i="1" dirty="0">
                <a:latin typeface="+mn-lt"/>
              </a:rPr>
              <a:t>The Wheels </a:t>
            </a:r>
            <a:r>
              <a:rPr lang="en-US" sz="2800" dirty="0">
                <a:latin typeface="+mn-lt"/>
              </a:rPr>
              <a:t>are based on decades of trial experience and training lawyers of all experience levels.</a:t>
            </a:r>
          </a:p>
          <a:p>
            <a:endParaRPr lang="en-US" sz="2400" dirty="0">
              <a:latin typeface="+mn-lt"/>
            </a:endParaRPr>
          </a:p>
        </p:txBody>
      </p:sp>
      <p:sp>
        <p:nvSpPr>
          <p:cNvPr id="3" name="Slide Number Placeholder 2"/>
          <p:cNvSpPr>
            <a:spLocks noGrp="1"/>
          </p:cNvSpPr>
          <p:nvPr>
            <p:ph type="sldNum" sz="quarter" idx="12"/>
          </p:nvPr>
        </p:nvSpPr>
        <p:spPr/>
        <p:txBody>
          <a:bodyPr/>
          <a:lstStyle/>
          <a:p>
            <a:fld id="{2371B9ED-B519-4823-941E-6B66CBD1E6FC}" type="slidenum">
              <a:rPr lang="en-US" smtClean="0"/>
              <a:pPr/>
              <a:t>7</a:t>
            </a:fld>
            <a:endParaRPr lang="en-US"/>
          </a:p>
        </p:txBody>
      </p:sp>
    </p:spTree>
    <p:extLst>
      <p:ext uri="{BB962C8B-B14F-4D97-AF65-F5344CB8AC3E}">
        <p14:creationId xmlns:p14="http://schemas.microsoft.com/office/powerpoint/2010/main" val="35742187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err="1">
                <a:solidFill>
                  <a:schemeClr val="bg1"/>
                </a:solidFill>
                <a:ea typeface="+mj-ea"/>
              </a:rPr>
              <a:t>Ev</a:t>
            </a:r>
            <a:r>
              <a:rPr lang="en-US" sz="3500" b="0" dirty="0">
                <a:solidFill>
                  <a:schemeClr val="bg1"/>
                </a:solidFill>
                <a:ea typeface="+mj-ea"/>
              </a:rPr>
              <a:t>. C. 402 Hearing</a:t>
            </a:r>
          </a:p>
        </p:txBody>
      </p:sp>
      <p:sp>
        <p:nvSpPr>
          <p:cNvPr id="86020" name="Rectangle 3"/>
          <p:cNvSpPr>
            <a:spLocks noGrp="1" noChangeArrowheads="1"/>
          </p:cNvSpPr>
          <p:nvPr>
            <p:ph idx="1"/>
          </p:nvPr>
        </p:nvSpPr>
        <p:spPr>
          <a:xfrm>
            <a:off x="762000" y="1905000"/>
            <a:ext cx="7467600" cy="4267200"/>
          </a:xfrm>
        </p:spPr>
        <p:txBody>
          <a:bodyPr/>
          <a:lstStyle/>
          <a:p>
            <a:pPr marL="109537" indent="0" eaLnBrk="1" hangingPunct="1">
              <a:buNone/>
            </a:pPr>
            <a:r>
              <a:rPr lang="en-US" sz="2000" dirty="0">
                <a:ea typeface="ＭＳ Ｐゴシック" charset="-128"/>
              </a:rPr>
              <a:t>What is a Evidence Code 402 “Preliminary Fact” Hearing?</a:t>
            </a:r>
          </a:p>
          <a:p>
            <a:pPr eaLnBrk="1" hangingPunct="1"/>
            <a:r>
              <a:rPr lang="en-US" sz="2000" dirty="0">
                <a:ea typeface="ＭＳ Ｐゴシック" charset="-128"/>
              </a:rPr>
              <a:t>A </a:t>
            </a:r>
            <a:r>
              <a:rPr lang="ja-JP" altLang="en-US" sz="2000" dirty="0">
                <a:ea typeface="ＭＳ Ｐゴシック" charset="-128"/>
              </a:rPr>
              <a:t>“</a:t>
            </a:r>
            <a:r>
              <a:rPr lang="en-US" altLang="ja-JP" sz="2000" dirty="0">
                <a:ea typeface="ＭＳ Ｐゴシック" charset="-128"/>
              </a:rPr>
              <a:t>preliminary fact</a:t>
            </a:r>
            <a:r>
              <a:rPr lang="ja-JP" altLang="en-US" sz="2000" dirty="0">
                <a:ea typeface="ＭＳ Ｐゴシック" charset="-128"/>
              </a:rPr>
              <a:t>”</a:t>
            </a:r>
            <a:r>
              <a:rPr lang="en-US" altLang="ja-JP" sz="2000" dirty="0">
                <a:ea typeface="ＭＳ Ｐゴシック" charset="-128"/>
              </a:rPr>
              <a:t> hearing determines the existence of a </a:t>
            </a:r>
            <a:r>
              <a:rPr lang="ja-JP" altLang="en-US" sz="2000" dirty="0">
                <a:ea typeface="ＭＳ Ｐゴシック" charset="-128"/>
              </a:rPr>
              <a:t>“</a:t>
            </a:r>
            <a:r>
              <a:rPr lang="en-US" altLang="ja-JP" sz="2000" dirty="0">
                <a:ea typeface="ＭＳ Ｐゴシック" charset="-128"/>
              </a:rPr>
              <a:t>preliminary fact</a:t>
            </a:r>
            <a:r>
              <a:rPr lang="ja-JP" altLang="en-US" sz="2000" dirty="0">
                <a:ea typeface="ＭＳ Ｐゴシック" charset="-128"/>
              </a:rPr>
              <a:t>”</a:t>
            </a:r>
            <a:r>
              <a:rPr lang="en-US" altLang="ja-JP" sz="2000" dirty="0">
                <a:ea typeface="ＭＳ Ｐゴシック" charset="-128"/>
              </a:rPr>
              <a:t> which will make the evidence admissible</a:t>
            </a:r>
          </a:p>
          <a:p>
            <a:pPr eaLnBrk="1" hangingPunct="1">
              <a:buFont typeface="Wingdings 3" pitchFamily="18" charset="2"/>
              <a:buNone/>
            </a:pPr>
            <a:endParaRPr lang="en-US" sz="2000" dirty="0">
              <a:ea typeface="ＭＳ Ｐゴシック" charset="-128"/>
            </a:endParaRPr>
          </a:p>
          <a:p>
            <a:pPr eaLnBrk="1" hangingPunct="1"/>
            <a:r>
              <a:rPr lang="en-US" sz="2000" dirty="0">
                <a:ea typeface="ＭＳ Ｐゴシック" charset="-128"/>
              </a:rPr>
              <a:t>Examples of preliminary facts: </a:t>
            </a:r>
          </a:p>
          <a:p>
            <a:pPr lvl="1" eaLnBrk="1" hangingPunct="1"/>
            <a:r>
              <a:rPr lang="en-US" sz="2000" dirty="0">
                <a:ea typeface="ＭＳ Ｐゴシック" charset="-128"/>
              </a:rPr>
              <a:t>Competence of a witness – if witness is not competent then testimony is inadmissible  </a:t>
            </a:r>
          </a:p>
          <a:p>
            <a:pPr lvl="1" eaLnBrk="1" hangingPunct="1"/>
            <a:r>
              <a:rPr lang="en-US" sz="2000" dirty="0">
                <a:ea typeface="ＭＳ Ｐゴシック" charset="-128"/>
              </a:rPr>
              <a:t>Whether opinion is </a:t>
            </a:r>
            <a:r>
              <a:rPr lang="ja-JP" altLang="en-US" sz="2000" dirty="0">
                <a:ea typeface="ＭＳ Ｐゴシック" charset="-128"/>
              </a:rPr>
              <a:t>“</a:t>
            </a:r>
            <a:r>
              <a:rPr lang="en-US" altLang="ja-JP" sz="2000" dirty="0">
                <a:ea typeface="ＭＳ Ｐゴシック" charset="-128"/>
              </a:rPr>
              <a:t>junk science</a:t>
            </a:r>
            <a:r>
              <a:rPr lang="ja-JP" altLang="en-US" sz="2000" dirty="0">
                <a:ea typeface="ＭＳ Ｐゴシック" charset="-128"/>
              </a:rPr>
              <a:t>”</a:t>
            </a:r>
            <a:r>
              <a:rPr lang="en-US" altLang="ja-JP" sz="2000" dirty="0">
                <a:ea typeface="ＭＳ Ｐゴシック" charset="-128"/>
              </a:rPr>
              <a:t> and thus inadmissible </a:t>
            </a:r>
          </a:p>
          <a:p>
            <a:pPr lvl="1" eaLnBrk="1" hangingPunct="1"/>
            <a:r>
              <a:rPr lang="en-US" sz="2000" dirty="0">
                <a:ea typeface="ＭＳ Ｐゴシック" charset="-128"/>
              </a:rPr>
              <a:t>Whether document is not admissible</a:t>
            </a:r>
          </a:p>
          <a:p>
            <a:pPr lvl="1" eaLnBrk="1" hangingPunct="1"/>
            <a:endParaRPr lang="en-US" sz="24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eaLnBrk="1" hangingPunct="1"/>
            <a:endParaRPr lang="en-US" sz="2000" dirty="0">
              <a:ea typeface="ＭＳ Ｐゴシック" charset="-128"/>
            </a:endParaRPr>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ea typeface="ＭＳ Ｐゴシック" charset="-128"/>
            </a:endParaRPr>
          </a:p>
          <a:p>
            <a:pPr eaLnBrk="1" hangingPunct="1"/>
            <a:endParaRPr lang="en-US" dirty="0">
              <a:ea typeface="ＭＳ Ｐゴシック" charset="-128"/>
            </a:endParaRPr>
          </a:p>
        </p:txBody>
      </p:sp>
      <p:pic>
        <p:nvPicPr>
          <p:cNvPr id="8602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70</a:t>
            </a:fld>
            <a:endParaRPr lang="en-US"/>
          </a:p>
        </p:txBody>
      </p:sp>
    </p:spTree>
    <p:extLst>
      <p:ext uri="{BB962C8B-B14F-4D97-AF65-F5344CB8AC3E}">
        <p14:creationId xmlns:p14="http://schemas.microsoft.com/office/powerpoint/2010/main" val="10750310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err="1">
                <a:solidFill>
                  <a:schemeClr val="bg1"/>
                </a:solidFill>
                <a:ea typeface="+mj-ea"/>
              </a:rPr>
              <a:t>Ev</a:t>
            </a:r>
            <a:r>
              <a:rPr lang="en-US" sz="3500" b="0" dirty="0">
                <a:solidFill>
                  <a:schemeClr val="bg1"/>
                </a:solidFill>
                <a:ea typeface="+mj-ea"/>
              </a:rPr>
              <a:t>. C. 402 Hearing</a:t>
            </a:r>
            <a:br>
              <a:rPr lang="en-US" sz="3500" b="0" dirty="0">
                <a:solidFill>
                  <a:schemeClr val="bg1"/>
                </a:solidFill>
                <a:ea typeface="+mj-ea"/>
              </a:rPr>
            </a:br>
            <a:r>
              <a:rPr lang="en-US" sz="2000" b="0" dirty="0">
                <a:solidFill>
                  <a:schemeClr val="bg1"/>
                </a:solidFill>
                <a:ea typeface="+mj-ea"/>
              </a:rPr>
              <a:t>Example</a:t>
            </a:r>
          </a:p>
        </p:txBody>
      </p:sp>
      <p:sp>
        <p:nvSpPr>
          <p:cNvPr id="6" name="Rectangle 3"/>
          <p:cNvSpPr>
            <a:spLocks noGrp="1" noChangeArrowheads="1"/>
          </p:cNvSpPr>
          <p:nvPr>
            <p:ph idx="1"/>
          </p:nvPr>
        </p:nvSpPr>
        <p:spPr>
          <a:xfrm>
            <a:off x="762000" y="1905000"/>
            <a:ext cx="7467600" cy="2286000"/>
          </a:xfrm>
        </p:spPr>
        <p:txBody>
          <a:bodyPr>
            <a:noAutofit/>
          </a:bodyPr>
          <a:lstStyle/>
          <a:p>
            <a:pPr marL="365760" indent="-256032" eaLnBrk="1" fontAlgn="auto" hangingPunct="1">
              <a:spcAft>
                <a:spcPts val="0"/>
              </a:spcAft>
              <a:buFont typeface="Wingdings 3"/>
              <a:buChar char=""/>
              <a:defRPr/>
            </a:pPr>
            <a:endParaRPr lang="en-US" sz="2200" dirty="0">
              <a:ea typeface="+mn-ea"/>
            </a:endParaRPr>
          </a:p>
          <a:p>
            <a:pPr marL="365760" indent="-256032" eaLnBrk="1" fontAlgn="auto" hangingPunct="1">
              <a:spcAft>
                <a:spcPts val="0"/>
              </a:spcAft>
              <a:buFont typeface="Wingdings 3"/>
              <a:buChar char=""/>
              <a:defRPr/>
            </a:pPr>
            <a:r>
              <a:rPr lang="en-US" sz="2200" dirty="0">
                <a:ea typeface="+mn-ea"/>
              </a:rPr>
              <a:t>Assume your opponent has called a lay witness Amanda Jones who does not have personal knowledge of the software development which she is called to testify about.</a:t>
            </a:r>
          </a:p>
          <a:p>
            <a:pPr marL="621792" lvl="1" eaLnBrk="1" fontAlgn="auto" hangingPunct="1">
              <a:spcBef>
                <a:spcPts val="324"/>
              </a:spcBef>
              <a:spcAft>
                <a:spcPts val="0"/>
              </a:spcAft>
              <a:buFont typeface="Wingdings" pitchFamily="2" charset="2"/>
              <a:buNone/>
              <a:defRPr/>
            </a:pPr>
            <a:endParaRPr lang="en-US" sz="2200" dirty="0">
              <a:ea typeface="+mn-ea"/>
            </a:endParaRPr>
          </a:p>
          <a:p>
            <a:pPr marL="621792" lvl="1" eaLnBrk="1" fontAlgn="auto" hangingPunct="1">
              <a:spcBef>
                <a:spcPts val="324"/>
              </a:spcBef>
              <a:spcAft>
                <a:spcPts val="0"/>
              </a:spcAft>
              <a:buFont typeface="Wingdings" pitchFamily="2" charset="2"/>
              <a:buNone/>
              <a:defRPr/>
            </a:pPr>
            <a:endParaRPr lang="en-US" sz="2200" dirty="0">
              <a:ea typeface="+mn-ea"/>
            </a:endParaRPr>
          </a:p>
          <a:p>
            <a:pPr marL="365760" indent="-256032" eaLnBrk="1" fontAlgn="auto" hangingPunct="1">
              <a:spcAft>
                <a:spcPts val="0"/>
              </a:spcAft>
              <a:buFont typeface="Wingdings" pitchFamily="2" charset="2"/>
              <a:buNone/>
              <a:defRPr/>
            </a:pPr>
            <a:r>
              <a:rPr lang="en-US" sz="2200" i="1" dirty="0">
                <a:ea typeface="+mn-ea"/>
              </a:rPr>
              <a:t>	What do you do?</a:t>
            </a:r>
          </a:p>
          <a:p>
            <a:pPr marL="621792" lvl="1" eaLnBrk="1" fontAlgn="auto" hangingPunct="1">
              <a:spcBef>
                <a:spcPts val="324"/>
              </a:spcBef>
              <a:spcAft>
                <a:spcPts val="0"/>
              </a:spcAft>
              <a:buFont typeface="Verdana"/>
              <a:buChar char="◦"/>
              <a:defRPr/>
            </a:pPr>
            <a:endParaRPr lang="en-US" sz="2400" dirty="0">
              <a:ea typeface="+mn-ea"/>
            </a:endParaRPr>
          </a:p>
          <a:p>
            <a:pPr marL="365760" lvl="2" indent="-256032" eaLnBrk="1" fontAlgn="auto" hangingPunct="1">
              <a:spcBef>
                <a:spcPts val="400"/>
              </a:spcBef>
              <a:spcAft>
                <a:spcPts val="0"/>
              </a:spcAft>
              <a:buClr>
                <a:schemeClr val="accent1"/>
              </a:buClr>
              <a:buSzPct val="68000"/>
              <a:buFont typeface="Wingdings 3"/>
              <a:buChar char=""/>
              <a:defRPr/>
            </a:pPr>
            <a:endParaRPr lang="en-US" sz="2000" dirty="0">
              <a:ea typeface="+mn-ea"/>
            </a:endParaRPr>
          </a:p>
          <a:p>
            <a:pPr marL="365760" lvl="2" indent="-256032" eaLnBrk="1" fontAlgn="auto" hangingPunct="1">
              <a:spcBef>
                <a:spcPts val="400"/>
              </a:spcBef>
              <a:spcAft>
                <a:spcPts val="0"/>
              </a:spcAft>
              <a:buClr>
                <a:schemeClr val="accent1"/>
              </a:buClr>
              <a:buSzPct val="68000"/>
              <a:buFont typeface="Wingdings 3"/>
              <a:buChar char=""/>
              <a:defRPr/>
            </a:pPr>
            <a:endParaRPr lang="en-US" sz="2000" dirty="0">
              <a:ea typeface="+mn-ea"/>
            </a:endParaRPr>
          </a:p>
          <a:p>
            <a:pPr marL="365760" indent="-256032" eaLnBrk="1" fontAlgn="auto" hangingPunct="1">
              <a:spcAft>
                <a:spcPts val="0"/>
              </a:spcAft>
              <a:buFont typeface="Wingdings 3"/>
              <a:buChar char=""/>
              <a:defRPr/>
            </a:pPr>
            <a:endParaRPr lang="en-US" sz="2000" dirty="0">
              <a:ea typeface="+mn-ea"/>
            </a:endParaRPr>
          </a:p>
          <a:p>
            <a:pPr marL="621792" lvl="1" eaLnBrk="1" fontAlgn="auto" hangingPunct="1">
              <a:spcBef>
                <a:spcPts val="324"/>
              </a:spcBef>
              <a:spcAft>
                <a:spcPts val="0"/>
              </a:spcAft>
              <a:buFont typeface="Verdana"/>
              <a:buChar char="◦"/>
              <a:defRPr/>
            </a:pPr>
            <a:endParaRPr lang="en-US" sz="2400" dirty="0">
              <a:ea typeface="+mn-ea"/>
            </a:endParaRPr>
          </a:p>
          <a:p>
            <a:pPr marL="609600" indent="-609600" eaLnBrk="1" fontAlgn="auto" hangingPunct="1">
              <a:lnSpc>
                <a:spcPct val="90000"/>
              </a:lnSpc>
              <a:spcAft>
                <a:spcPts val="0"/>
              </a:spcAft>
              <a:buFont typeface="Wingdings" pitchFamily="2" charset="2"/>
              <a:buNone/>
              <a:defRPr/>
            </a:pPr>
            <a:endParaRPr lang="en-US" dirty="0">
              <a:ea typeface="+mn-ea"/>
            </a:endParaRPr>
          </a:p>
          <a:p>
            <a:pPr marL="365760" indent="-256032" eaLnBrk="1" fontAlgn="auto" hangingPunct="1">
              <a:spcAft>
                <a:spcPts val="0"/>
              </a:spcAft>
              <a:buFont typeface="Wingdings 3"/>
              <a:buChar char=""/>
              <a:defRPr/>
            </a:pPr>
            <a:endParaRPr lang="en-US" dirty="0">
              <a:ea typeface="+mn-ea"/>
            </a:endParaRPr>
          </a:p>
        </p:txBody>
      </p:sp>
      <p:pic>
        <p:nvPicPr>
          <p:cNvPr id="8806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71</a:t>
            </a:fld>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0116" name="Rectangle 3"/>
          <p:cNvSpPr>
            <a:spLocks noGrp="1" noChangeArrowheads="1"/>
          </p:cNvSpPr>
          <p:nvPr>
            <p:ph idx="1"/>
          </p:nvPr>
        </p:nvSpPr>
        <p:spPr>
          <a:xfrm>
            <a:off x="762000" y="1905000"/>
            <a:ext cx="7467600" cy="2286000"/>
          </a:xfrm>
        </p:spPr>
        <p:txBody>
          <a:bodyPr/>
          <a:lstStyle/>
          <a:p>
            <a:pPr eaLnBrk="1" hangingPunct="1"/>
            <a:endParaRPr lang="en-US" sz="2200" dirty="0">
              <a:ea typeface="ＭＳ Ｐゴシック" charset="-128"/>
            </a:endParaRPr>
          </a:p>
          <a:p>
            <a:pPr eaLnBrk="1" hangingPunct="1">
              <a:lnSpc>
                <a:spcPct val="90000"/>
              </a:lnSpc>
              <a:buFont typeface="Wingdings 3" pitchFamily="18" charset="2"/>
              <a:buNone/>
            </a:pPr>
            <a:r>
              <a:rPr lang="en-US" sz="2200" b="1" dirty="0">
                <a:ea typeface="ＭＳ Ｐゴシック" charset="-128"/>
              </a:rPr>
              <a:t>(Outside presence of the jury) </a:t>
            </a:r>
          </a:p>
          <a:p>
            <a:pPr eaLnBrk="1" hangingPunct="1">
              <a:lnSpc>
                <a:spcPct val="90000"/>
              </a:lnSpc>
              <a:buFont typeface="Wingdings 3" pitchFamily="18" charset="2"/>
              <a:buNone/>
            </a:pPr>
            <a:r>
              <a:rPr lang="ja-JP" altLang="en-US" sz="2200" dirty="0">
                <a:ea typeface="ＭＳ Ｐゴシック" charset="-128"/>
              </a:rPr>
              <a:t>“</a:t>
            </a:r>
            <a:r>
              <a:rPr lang="en-US" altLang="ja-JP" sz="2200" dirty="0">
                <a:ea typeface="ＭＳ Ｐゴシック" charset="-128"/>
              </a:rPr>
              <a:t>Your Honor, I would like to </a:t>
            </a:r>
            <a:r>
              <a:rPr lang="en-US" altLang="ja-JP" sz="2200" i="1" dirty="0" err="1">
                <a:ea typeface="ＭＳ Ｐゴシック" charset="-128"/>
              </a:rPr>
              <a:t>voir</a:t>
            </a:r>
            <a:r>
              <a:rPr lang="en-US" altLang="ja-JP" sz="2200" i="1" dirty="0">
                <a:ea typeface="ＭＳ Ｐゴシック" charset="-128"/>
              </a:rPr>
              <a:t> dire</a:t>
            </a:r>
            <a:r>
              <a:rPr lang="en-US" altLang="ja-JP" sz="2200" dirty="0">
                <a:ea typeface="ＭＳ Ｐゴシック" charset="-128"/>
              </a:rPr>
              <a:t> the witness outside the presence of the jury pursuant to Evidence Code § 402 and conduct a preliminary fact hearing to determine the personal knowledge of this witness.</a:t>
            </a:r>
            <a:r>
              <a:rPr lang="ja-JP" altLang="en-US" sz="2200" dirty="0">
                <a:ea typeface="ＭＳ Ｐゴシック" charset="-128"/>
              </a:rPr>
              <a:t>”</a:t>
            </a:r>
            <a:endParaRPr lang="en-US" altLang="ja-JP" sz="2200" dirty="0">
              <a:ea typeface="ＭＳ Ｐゴシック" charset="-128"/>
            </a:endParaRPr>
          </a:p>
          <a:p>
            <a:pPr eaLnBrk="1" hangingPunct="1">
              <a:lnSpc>
                <a:spcPct val="90000"/>
              </a:lnSpc>
              <a:buFont typeface="Wingdings 3" pitchFamily="18" charset="2"/>
              <a:buNone/>
            </a:pPr>
            <a:endParaRPr lang="en-US" sz="2200" dirty="0">
              <a:ea typeface="ＭＳ Ｐゴシック" charset="-128"/>
            </a:endParaRPr>
          </a:p>
          <a:p>
            <a:pPr eaLnBrk="1" hangingPunct="1">
              <a:lnSpc>
                <a:spcPct val="90000"/>
              </a:lnSpc>
              <a:buFont typeface="Wingdings 3" pitchFamily="18" charset="2"/>
              <a:buNone/>
            </a:pPr>
            <a:r>
              <a:rPr lang="en-US" sz="2200" b="1" dirty="0">
                <a:ea typeface="ＭＳ Ｐゴシック" charset="-128"/>
              </a:rPr>
              <a:t>Judge:</a:t>
            </a:r>
            <a:r>
              <a:rPr lang="en-US" sz="2200" dirty="0">
                <a:ea typeface="ＭＳ Ｐゴシック" charset="-128"/>
              </a:rPr>
              <a:t>  </a:t>
            </a:r>
            <a:r>
              <a:rPr lang="ja-JP" altLang="en-US" sz="2200" dirty="0">
                <a:ea typeface="ＭＳ Ｐゴシック" charset="-128"/>
              </a:rPr>
              <a:t>“</a:t>
            </a:r>
            <a:r>
              <a:rPr lang="en-US" altLang="ja-JP" sz="2200" dirty="0">
                <a:ea typeface="ＭＳ Ｐゴシック" charset="-128"/>
              </a:rPr>
              <a:t>Very well.</a:t>
            </a:r>
            <a:r>
              <a:rPr lang="ja-JP" altLang="en-US" sz="2200" dirty="0">
                <a:ea typeface="ＭＳ Ｐゴシック" charset="-128"/>
              </a:rPr>
              <a:t>”</a:t>
            </a:r>
            <a:endParaRPr lang="en-US" altLang="ja-JP" sz="2200" dirty="0">
              <a:ea typeface="ＭＳ Ｐゴシック" charset="-128"/>
            </a:endParaRPr>
          </a:p>
          <a:p>
            <a:pPr eaLnBrk="1" hangingPunct="1">
              <a:lnSpc>
                <a:spcPct val="90000"/>
              </a:lnSpc>
              <a:buFont typeface="Wingdings 3" pitchFamily="18" charset="2"/>
              <a:buNone/>
            </a:pPr>
            <a:endParaRPr lang="en-US" sz="2200" dirty="0">
              <a:ea typeface="ＭＳ Ｐゴシック" charset="-128"/>
            </a:endParaRPr>
          </a:p>
          <a:p>
            <a:pPr eaLnBrk="1" hangingPunct="1">
              <a:lnSpc>
                <a:spcPct val="90000"/>
              </a:lnSpc>
              <a:buFont typeface="Wingdings" pitchFamily="2" charset="2"/>
              <a:buNone/>
            </a:pPr>
            <a:endParaRPr lang="en-US" sz="2200" i="1" dirty="0">
              <a:ea typeface="ＭＳ Ｐゴシック" charset="-128"/>
            </a:endParaRPr>
          </a:p>
          <a:p>
            <a:pPr eaLnBrk="1" hangingPunct="1">
              <a:lnSpc>
                <a:spcPct val="90000"/>
              </a:lnSpc>
              <a:buFont typeface="Wingdings" pitchFamily="2" charset="2"/>
              <a:buNone/>
            </a:pPr>
            <a:r>
              <a:rPr lang="en-US" sz="2200" i="1" dirty="0">
                <a:ea typeface="ＭＳ Ｐゴシック" charset="-128"/>
              </a:rPr>
              <a:t>		Now conduct the preliminary fact hearing</a:t>
            </a:r>
          </a:p>
          <a:p>
            <a:pPr lvl="1" eaLnBrk="1" hangingPunct="1"/>
            <a:endParaRPr lang="en-US" sz="24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eaLnBrk="1" hangingPunct="1"/>
            <a:endParaRPr lang="en-US" sz="2000" dirty="0">
              <a:ea typeface="ＭＳ Ｐゴシック" charset="-128"/>
            </a:endParaRPr>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ea typeface="ＭＳ Ｐゴシック" charset="-128"/>
            </a:endParaRPr>
          </a:p>
          <a:p>
            <a:pPr eaLnBrk="1" hangingPunct="1"/>
            <a:endParaRPr lang="en-US" dirty="0">
              <a:ea typeface="ＭＳ Ｐゴシック" charset="-128"/>
            </a:endParaRPr>
          </a:p>
        </p:txBody>
      </p:sp>
      <p:pic>
        <p:nvPicPr>
          <p:cNvPr id="9011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10" name="Rectangle 2"/>
          <p:cNvSpPr txBox="1">
            <a:spLocks noRot="1" noChangeArrowheads="1"/>
          </p:cNvSpPr>
          <p:nvPr/>
        </p:nvSpPr>
        <p:spPr>
          <a:xfrm>
            <a:off x="761999" y="168275"/>
            <a:ext cx="7620001" cy="1279525"/>
          </a:xfrm>
          <a:prstGeom prst="rect">
            <a:avLst/>
          </a:prstGeom>
          <a:solidFill>
            <a:schemeClr val="accent1">
              <a:lumMod val="75000"/>
            </a:schemeClr>
          </a:solidFill>
        </p:spPr>
        <p:txBody>
          <a:bodyPr vert="horz" rtlCol="0" anchor="ctr">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0"/>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a:lstStyle>
          <a:p>
            <a:pPr algn="ctr" eaLnBrk="1" fontAlgn="auto" hangingPunct="1">
              <a:spcAft>
                <a:spcPts val="0"/>
              </a:spcAft>
              <a:defRPr/>
            </a:pPr>
            <a:r>
              <a:rPr lang="en-US" sz="3500" b="0">
                <a:solidFill>
                  <a:schemeClr val="bg1"/>
                </a:solidFill>
                <a:ea typeface="+mj-ea"/>
              </a:rPr>
              <a:t>Ev. C. 402 Hearing</a:t>
            </a:r>
            <a:br>
              <a:rPr lang="en-US" sz="3500" b="0">
                <a:solidFill>
                  <a:schemeClr val="bg1"/>
                </a:solidFill>
                <a:ea typeface="+mj-ea"/>
              </a:rPr>
            </a:br>
            <a:r>
              <a:rPr lang="en-US" sz="2000" b="0">
                <a:solidFill>
                  <a:schemeClr val="bg1"/>
                </a:solidFill>
                <a:ea typeface="+mj-ea"/>
              </a:rPr>
              <a:t>Example</a:t>
            </a:r>
            <a:endParaRPr lang="en-US" sz="2000" b="0" dirty="0">
              <a:solidFill>
                <a:schemeClr val="bg1"/>
              </a:solidFill>
              <a:ea typeface="+mj-ea"/>
            </a:endParaRPr>
          </a:p>
        </p:txBody>
      </p:sp>
      <p:sp>
        <p:nvSpPr>
          <p:cNvPr id="3" name="Slide Number Placeholder 2"/>
          <p:cNvSpPr>
            <a:spLocks noGrp="1"/>
          </p:cNvSpPr>
          <p:nvPr>
            <p:ph type="sldNum" sz="quarter" idx="12"/>
          </p:nvPr>
        </p:nvSpPr>
        <p:spPr/>
        <p:txBody>
          <a:bodyPr/>
          <a:lstStyle/>
          <a:p>
            <a:fld id="{2371B9ED-B519-4823-941E-6B66CBD1E6FC}" type="slidenum">
              <a:rPr lang="en-US" smtClean="0"/>
              <a:pPr/>
              <a:t>72</a:t>
            </a:fld>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2164" name="Rectangle 3"/>
          <p:cNvSpPr>
            <a:spLocks noGrp="1" noChangeArrowheads="1"/>
          </p:cNvSpPr>
          <p:nvPr>
            <p:ph idx="1"/>
          </p:nvPr>
        </p:nvSpPr>
        <p:spPr>
          <a:xfrm>
            <a:off x="762000" y="1905000"/>
            <a:ext cx="7467600" cy="2286000"/>
          </a:xfrm>
        </p:spPr>
        <p:txBody>
          <a:bodyPr/>
          <a:lstStyle/>
          <a:p>
            <a:pPr eaLnBrk="1" hangingPunct="1"/>
            <a:endParaRPr lang="en-US" sz="2200" dirty="0">
              <a:ea typeface="ＭＳ Ｐゴシック" charset="-128"/>
            </a:endParaRPr>
          </a:p>
          <a:p>
            <a:pPr eaLnBrk="1" hangingPunct="1">
              <a:lnSpc>
                <a:spcPct val="80000"/>
              </a:lnSpc>
              <a:buFont typeface="Wingdings 3" pitchFamily="18" charset="2"/>
              <a:buNone/>
            </a:pPr>
            <a:r>
              <a:rPr lang="en-US" sz="2400" dirty="0">
                <a:ea typeface="ＭＳ Ｐゴシック" charset="-128"/>
              </a:rPr>
              <a:t>Q: </a:t>
            </a:r>
            <a:r>
              <a:rPr lang="ja-JP" altLang="en-US" sz="2400" dirty="0">
                <a:ea typeface="ＭＳ Ｐゴシック" charset="-128"/>
              </a:rPr>
              <a:t>“</a:t>
            </a:r>
            <a:r>
              <a:rPr lang="en-US" altLang="ja-JP" sz="2400" dirty="0">
                <a:ea typeface="ＭＳ Ｐゴシック" charset="-128"/>
              </a:rPr>
              <a:t>Ms. Jones, did you participate in the development of the software?</a:t>
            </a:r>
            <a:r>
              <a:rPr lang="ja-JP" altLang="en-US" sz="2400" dirty="0">
                <a:ea typeface="ＭＳ Ｐゴシック" charset="-128"/>
              </a:rPr>
              <a:t>”</a:t>
            </a:r>
            <a:endParaRPr lang="en-US" altLang="ja-JP" sz="2400" dirty="0">
              <a:ea typeface="ＭＳ Ｐゴシック" charset="-128"/>
            </a:endParaRPr>
          </a:p>
          <a:p>
            <a:pPr eaLnBrk="1" hangingPunct="1">
              <a:lnSpc>
                <a:spcPct val="80000"/>
              </a:lnSpc>
              <a:buFont typeface="Wingdings 3" pitchFamily="18" charset="2"/>
              <a:buNone/>
            </a:pPr>
            <a:endParaRPr lang="en-US" sz="2400" dirty="0">
              <a:ea typeface="ＭＳ Ｐゴシック" charset="-128"/>
            </a:endParaRPr>
          </a:p>
          <a:p>
            <a:pPr eaLnBrk="1" hangingPunct="1">
              <a:lnSpc>
                <a:spcPct val="80000"/>
              </a:lnSpc>
              <a:buFont typeface="Wingdings 3" pitchFamily="18" charset="2"/>
              <a:buNone/>
            </a:pPr>
            <a:r>
              <a:rPr lang="en-US" sz="2400" dirty="0">
                <a:ea typeface="ＭＳ Ｐゴシック" charset="-128"/>
              </a:rPr>
              <a:t>A: </a:t>
            </a:r>
            <a:r>
              <a:rPr lang="ja-JP" altLang="en-US" sz="2400" dirty="0">
                <a:ea typeface="ＭＳ Ｐゴシック" charset="-128"/>
              </a:rPr>
              <a:t>“</a:t>
            </a:r>
            <a:r>
              <a:rPr lang="en-US" altLang="ja-JP" sz="2400" dirty="0">
                <a:ea typeface="ＭＳ Ｐゴシック" charset="-128"/>
              </a:rPr>
              <a:t>No, but I spoke to everyone who did develop the software after it was developed.</a:t>
            </a:r>
            <a:r>
              <a:rPr lang="ja-JP" altLang="en-US" sz="2400" dirty="0">
                <a:ea typeface="ＭＳ Ｐゴシック" charset="-128"/>
              </a:rPr>
              <a:t>”</a:t>
            </a:r>
            <a:r>
              <a:rPr lang="en-US" altLang="ja-JP" sz="2400" dirty="0">
                <a:ea typeface="ＭＳ Ｐゴシック" charset="-128"/>
              </a:rPr>
              <a:t>  </a:t>
            </a:r>
          </a:p>
          <a:p>
            <a:pPr lvl="1" eaLnBrk="1" hangingPunct="1"/>
            <a:endParaRPr lang="en-US" sz="24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eaLnBrk="1" hangingPunct="1"/>
            <a:endParaRPr lang="en-US" sz="2000" dirty="0">
              <a:ea typeface="ＭＳ Ｐゴシック" charset="-128"/>
            </a:endParaRPr>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ea typeface="ＭＳ Ｐゴシック" charset="-128"/>
            </a:endParaRPr>
          </a:p>
          <a:p>
            <a:pPr eaLnBrk="1" hangingPunct="1"/>
            <a:endParaRPr lang="en-US" dirty="0">
              <a:ea typeface="ＭＳ Ｐゴシック" charset="-128"/>
            </a:endParaRPr>
          </a:p>
        </p:txBody>
      </p:sp>
      <p:pic>
        <p:nvPicPr>
          <p:cNvPr id="9216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10" name="Rectangle 2"/>
          <p:cNvSpPr txBox="1">
            <a:spLocks noRot="1" noChangeArrowheads="1"/>
          </p:cNvSpPr>
          <p:nvPr/>
        </p:nvSpPr>
        <p:spPr>
          <a:xfrm>
            <a:off x="761999" y="168275"/>
            <a:ext cx="7620001" cy="1279525"/>
          </a:xfrm>
          <a:prstGeom prst="rect">
            <a:avLst/>
          </a:prstGeom>
          <a:solidFill>
            <a:schemeClr val="accent1">
              <a:lumMod val="75000"/>
            </a:schemeClr>
          </a:solidFill>
        </p:spPr>
        <p:txBody>
          <a:bodyPr vert="horz" rtlCol="0" anchor="ctr">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0"/>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a:lstStyle>
          <a:p>
            <a:pPr algn="ctr" eaLnBrk="1" fontAlgn="auto" hangingPunct="1">
              <a:spcAft>
                <a:spcPts val="0"/>
              </a:spcAft>
              <a:defRPr/>
            </a:pPr>
            <a:r>
              <a:rPr lang="en-US" sz="3500" b="0">
                <a:solidFill>
                  <a:schemeClr val="bg1"/>
                </a:solidFill>
                <a:ea typeface="+mj-ea"/>
              </a:rPr>
              <a:t>Ev. C. 402 Hearing</a:t>
            </a:r>
            <a:br>
              <a:rPr lang="en-US" sz="3500" b="0">
                <a:solidFill>
                  <a:schemeClr val="bg1"/>
                </a:solidFill>
                <a:ea typeface="+mj-ea"/>
              </a:rPr>
            </a:br>
            <a:r>
              <a:rPr lang="en-US" sz="2000" b="0">
                <a:solidFill>
                  <a:schemeClr val="bg1"/>
                </a:solidFill>
                <a:ea typeface="+mj-ea"/>
              </a:rPr>
              <a:t>Example</a:t>
            </a:r>
            <a:endParaRPr lang="en-US" sz="2000" b="0" dirty="0">
              <a:solidFill>
                <a:schemeClr val="bg1"/>
              </a:solidFill>
              <a:ea typeface="+mj-ea"/>
            </a:endParaRPr>
          </a:p>
        </p:txBody>
      </p:sp>
      <p:sp>
        <p:nvSpPr>
          <p:cNvPr id="3" name="Slide Number Placeholder 2"/>
          <p:cNvSpPr>
            <a:spLocks noGrp="1"/>
          </p:cNvSpPr>
          <p:nvPr>
            <p:ph type="sldNum" sz="quarter" idx="12"/>
          </p:nvPr>
        </p:nvSpPr>
        <p:spPr/>
        <p:txBody>
          <a:bodyPr/>
          <a:lstStyle/>
          <a:p>
            <a:fld id="{2371B9ED-B519-4823-941E-6B66CBD1E6FC}" type="slidenum">
              <a:rPr lang="en-US" smtClean="0"/>
              <a:pPr/>
              <a:t>73</a:t>
            </a:fld>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4212" name="Rectangle 3"/>
          <p:cNvSpPr>
            <a:spLocks noGrp="1" noChangeArrowheads="1"/>
          </p:cNvSpPr>
          <p:nvPr>
            <p:ph idx="1"/>
          </p:nvPr>
        </p:nvSpPr>
        <p:spPr>
          <a:xfrm>
            <a:off x="762000" y="1905000"/>
            <a:ext cx="7467600" cy="2286000"/>
          </a:xfrm>
        </p:spPr>
        <p:txBody>
          <a:bodyPr/>
          <a:lstStyle/>
          <a:p>
            <a:pPr eaLnBrk="1" hangingPunct="1"/>
            <a:endParaRPr lang="en-US" sz="2200" dirty="0">
              <a:ea typeface="ＭＳ Ｐゴシック" charset="-128"/>
            </a:endParaRPr>
          </a:p>
          <a:p>
            <a:pPr eaLnBrk="1" hangingPunct="1">
              <a:lnSpc>
                <a:spcPct val="80000"/>
              </a:lnSpc>
              <a:buFont typeface="Wingdings 3" pitchFamily="18" charset="2"/>
              <a:buNone/>
            </a:pPr>
            <a:r>
              <a:rPr lang="ja-JP" altLang="en-US" sz="2400" dirty="0">
                <a:ea typeface="ＭＳ Ｐゴシック" charset="-128"/>
              </a:rPr>
              <a:t>“</a:t>
            </a:r>
            <a:r>
              <a:rPr lang="en-US" altLang="ja-JP" sz="2400" dirty="0">
                <a:ea typeface="ＭＳ Ｐゴシック" charset="-128"/>
              </a:rPr>
              <a:t>Your Honor, I move to exclude this line of questioning as the preliminary fact cannot be proven that Ms. Jones has direct knowledge and all of her testimony would be based on hearsay.</a:t>
            </a:r>
            <a:r>
              <a:rPr lang="ja-JP" altLang="en-US" sz="2400" dirty="0">
                <a:ea typeface="ＭＳ Ｐゴシック" charset="-128"/>
              </a:rPr>
              <a:t>”</a:t>
            </a:r>
            <a:endParaRPr lang="en-US" altLang="ja-JP" sz="2400" dirty="0">
              <a:ea typeface="ＭＳ Ｐゴシック" charset="-128"/>
            </a:endParaRPr>
          </a:p>
          <a:p>
            <a:pPr eaLnBrk="1" hangingPunct="1">
              <a:lnSpc>
                <a:spcPct val="80000"/>
              </a:lnSpc>
              <a:buFont typeface="Wingdings 3" pitchFamily="18" charset="2"/>
              <a:buNone/>
            </a:pPr>
            <a:endParaRPr lang="en-US" sz="2400" dirty="0">
              <a:ea typeface="ＭＳ Ｐゴシック" charset="-128"/>
            </a:endParaRPr>
          </a:p>
          <a:p>
            <a:pPr eaLnBrk="1" hangingPunct="1">
              <a:lnSpc>
                <a:spcPct val="80000"/>
              </a:lnSpc>
              <a:buFont typeface="Wingdings 3" pitchFamily="18" charset="2"/>
              <a:buNone/>
            </a:pPr>
            <a:r>
              <a:rPr lang="en-US" sz="2400" b="1" dirty="0">
                <a:ea typeface="ＭＳ Ｐゴシック" charset="-128"/>
              </a:rPr>
              <a:t>Judge:</a:t>
            </a:r>
            <a:r>
              <a:rPr lang="en-US" sz="2400" dirty="0">
                <a:ea typeface="ＭＳ Ｐゴシック" charset="-128"/>
              </a:rPr>
              <a:t> </a:t>
            </a:r>
            <a:r>
              <a:rPr lang="ja-JP" altLang="en-US" sz="2400" dirty="0">
                <a:ea typeface="ＭＳ Ｐゴシック" charset="-128"/>
              </a:rPr>
              <a:t>“</a:t>
            </a:r>
            <a:r>
              <a:rPr lang="en-US" altLang="ja-JP" sz="2400" dirty="0">
                <a:ea typeface="ＭＳ Ｐゴシック" charset="-128"/>
              </a:rPr>
              <a:t>I grant your motion as the 402 hearing proved that Ms. Jones had no knowledge.  Next witness, Counsel.</a:t>
            </a:r>
            <a:r>
              <a:rPr lang="ja-JP" altLang="en-US" sz="2400" dirty="0">
                <a:ea typeface="ＭＳ Ｐゴシック" charset="-128"/>
              </a:rPr>
              <a:t>”</a:t>
            </a:r>
            <a:endParaRPr lang="en-US" altLang="ja-JP" sz="2400" dirty="0">
              <a:ea typeface="ＭＳ Ｐゴシック" charset="-128"/>
            </a:endParaRPr>
          </a:p>
          <a:p>
            <a:pPr lvl="1" eaLnBrk="1" hangingPunct="1"/>
            <a:endParaRPr lang="en-US" sz="24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sz="2000" dirty="0">
              <a:ea typeface="ＭＳ Ｐゴシック" charset="-128"/>
            </a:endParaRPr>
          </a:p>
          <a:p>
            <a:pPr eaLnBrk="1" hangingPunct="1"/>
            <a:endParaRPr lang="en-US" sz="2000" dirty="0">
              <a:ea typeface="ＭＳ Ｐゴシック" charset="-128"/>
            </a:endParaRPr>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ea typeface="ＭＳ Ｐゴシック" charset="-128"/>
            </a:endParaRPr>
          </a:p>
          <a:p>
            <a:pPr eaLnBrk="1" hangingPunct="1"/>
            <a:endParaRPr lang="en-US" dirty="0">
              <a:ea typeface="ＭＳ Ｐゴシック" charset="-128"/>
            </a:endParaRPr>
          </a:p>
        </p:txBody>
      </p:sp>
      <p:pic>
        <p:nvPicPr>
          <p:cNvPr id="9421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err="1">
                <a:solidFill>
                  <a:schemeClr val="bg1"/>
                </a:solidFill>
                <a:ea typeface="+mj-ea"/>
              </a:rPr>
              <a:t>Ev</a:t>
            </a:r>
            <a:r>
              <a:rPr lang="en-US" sz="3500" b="0" dirty="0">
                <a:solidFill>
                  <a:schemeClr val="bg1"/>
                </a:solidFill>
                <a:ea typeface="+mj-ea"/>
              </a:rPr>
              <a:t>. C. 402 Hearing</a:t>
            </a:r>
            <a:br>
              <a:rPr lang="en-US" sz="3500" b="0" dirty="0">
                <a:solidFill>
                  <a:schemeClr val="bg1"/>
                </a:solidFill>
                <a:ea typeface="+mj-ea"/>
              </a:rPr>
            </a:br>
            <a:r>
              <a:rPr lang="en-US" sz="2000" b="0" dirty="0">
                <a:solidFill>
                  <a:schemeClr val="bg1"/>
                </a:solidFill>
                <a:ea typeface="+mj-ea"/>
              </a:rPr>
              <a:t>Example</a:t>
            </a:r>
          </a:p>
        </p:txBody>
      </p:sp>
      <p:sp>
        <p:nvSpPr>
          <p:cNvPr id="3" name="Slide Number Placeholder 2"/>
          <p:cNvSpPr>
            <a:spLocks noGrp="1"/>
          </p:cNvSpPr>
          <p:nvPr>
            <p:ph type="sldNum" sz="quarter" idx="12"/>
          </p:nvPr>
        </p:nvSpPr>
        <p:spPr/>
        <p:txBody>
          <a:bodyPr/>
          <a:lstStyle/>
          <a:p>
            <a:fld id="{2371B9ED-B519-4823-941E-6B66CBD1E6FC}" type="slidenum">
              <a:rPr lang="en-US" smtClean="0"/>
              <a:pPr/>
              <a:t>74</a:t>
            </a:fld>
            <a:endParaRPr 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3"/>
          <p:cNvSpPr>
            <a:spLocks noGrp="1" noChangeArrowheads="1"/>
          </p:cNvSpPr>
          <p:nvPr>
            <p:ph idx="1"/>
          </p:nvPr>
        </p:nvSpPr>
        <p:spPr>
          <a:xfrm>
            <a:off x="457200" y="1752600"/>
            <a:ext cx="8229600" cy="4525963"/>
          </a:xfrm>
        </p:spPr>
        <p:txBody>
          <a:bodyPr/>
          <a:lstStyle/>
          <a:p>
            <a:pPr eaLnBrk="1" hangingPunct="1">
              <a:buFont typeface="Wingdings" pitchFamily="2" charset="2"/>
              <a:buNone/>
            </a:pPr>
            <a:endParaRPr lang="en-US" sz="2200" dirty="0">
              <a:ea typeface="ＭＳ Ｐゴシック" charset="-128"/>
            </a:endParaRPr>
          </a:p>
          <a:p>
            <a:pPr eaLnBrk="1" hangingPunct="1">
              <a:buFont typeface="Wingdings" pitchFamily="2" charset="2"/>
              <a:buNone/>
            </a:pPr>
            <a:r>
              <a:rPr lang="en-US" sz="2200" dirty="0">
                <a:ea typeface="ＭＳ Ｐゴシック" charset="-128"/>
              </a:rPr>
              <a:t>When should an attorney ask for limited admissibility of evidence pursuant to </a:t>
            </a:r>
            <a:r>
              <a:rPr lang="en-US" sz="2200" dirty="0" err="1">
                <a:ea typeface="ＭＳ Ｐゴシック" charset="-128"/>
              </a:rPr>
              <a:t>Ev</a:t>
            </a:r>
            <a:r>
              <a:rPr lang="en-US" sz="2200" dirty="0">
                <a:ea typeface="ＭＳ Ｐゴシック" charset="-128"/>
              </a:rPr>
              <a:t>. C. §355?</a:t>
            </a:r>
          </a:p>
          <a:p>
            <a:pPr eaLnBrk="1" hangingPunct="1">
              <a:buFont typeface="Wingdings" pitchFamily="2" charset="2"/>
              <a:buNone/>
            </a:pPr>
            <a:endParaRPr lang="en-US" sz="2200" dirty="0">
              <a:ea typeface="ＭＳ Ｐゴシック" charset="-128"/>
            </a:endParaRPr>
          </a:p>
          <a:p>
            <a:pPr eaLnBrk="1" hangingPunct="1"/>
            <a:r>
              <a:rPr lang="en-US" sz="2200" dirty="0">
                <a:ea typeface="ＭＳ Ｐゴシック" charset="-128"/>
              </a:rPr>
              <a:t>When evidence is admissible as to one party or for one purpose and is inadmissible as to another party or for another purpose, the court upon request shall restrict the evidence to its proper scope and instruct the jury accordingly. </a:t>
            </a: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Limited Admissibility</a:t>
            </a:r>
            <a:br>
              <a:rPr lang="en-US" sz="3500" b="0" dirty="0">
                <a:solidFill>
                  <a:schemeClr val="bg1"/>
                </a:solidFill>
                <a:ea typeface="+mj-ea"/>
              </a:rPr>
            </a:br>
            <a:r>
              <a:rPr lang="en-US" sz="2000" b="0" dirty="0">
                <a:solidFill>
                  <a:schemeClr val="bg1"/>
                </a:solidFill>
                <a:ea typeface="+mj-ea"/>
              </a:rPr>
              <a:t>Summary</a:t>
            </a:r>
          </a:p>
        </p:txBody>
      </p:sp>
      <p:pic>
        <p:nvPicPr>
          <p:cNvPr id="9626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75</a:t>
            </a:fld>
            <a:endParaRPr 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3"/>
          <p:cNvSpPr>
            <a:spLocks noGrp="1" noChangeArrowheads="1"/>
          </p:cNvSpPr>
          <p:nvPr>
            <p:ph idx="1"/>
          </p:nvPr>
        </p:nvSpPr>
        <p:spPr>
          <a:xfrm>
            <a:off x="457200" y="1752600"/>
            <a:ext cx="8229600" cy="4525963"/>
          </a:xfrm>
        </p:spPr>
        <p:txBody>
          <a:bodyPr/>
          <a:lstStyle/>
          <a:p>
            <a:pPr eaLnBrk="1" hangingPunct="1">
              <a:lnSpc>
                <a:spcPct val="90000"/>
              </a:lnSpc>
            </a:pPr>
            <a:r>
              <a:rPr lang="en-US" sz="2200" dirty="0">
                <a:ea typeface="ＭＳ Ｐゴシック" charset="-128"/>
              </a:rPr>
              <a:t>If the court allows a subsequent remedial repair showing </a:t>
            </a:r>
            <a:r>
              <a:rPr lang="ja-JP" altLang="en-US" sz="2200">
                <a:ea typeface="ＭＳ Ｐゴシック" charset="-128"/>
              </a:rPr>
              <a:t>“</a:t>
            </a:r>
            <a:r>
              <a:rPr lang="en-US" altLang="ja-JP" sz="2200" dirty="0">
                <a:ea typeface="ＭＳ Ｐゴシック" charset="-128"/>
              </a:rPr>
              <a:t>control</a:t>
            </a:r>
            <a:r>
              <a:rPr lang="ja-JP" altLang="en-US" sz="2200">
                <a:ea typeface="ＭＳ Ｐゴシック" charset="-128"/>
              </a:rPr>
              <a:t>”</a:t>
            </a:r>
            <a:r>
              <a:rPr lang="en-US" altLang="ja-JP" sz="2200" dirty="0">
                <a:ea typeface="ＭＳ Ｐゴシック" charset="-128"/>
              </a:rPr>
              <a:t> of the premises but not </a:t>
            </a:r>
            <a:r>
              <a:rPr lang="ja-JP" altLang="en-US" sz="2200">
                <a:ea typeface="ＭＳ Ｐゴシック" charset="-128"/>
              </a:rPr>
              <a:t>“</a:t>
            </a:r>
            <a:r>
              <a:rPr lang="en-US" altLang="ja-JP" sz="2200" dirty="0">
                <a:ea typeface="ＭＳ Ｐゴシック" charset="-128"/>
              </a:rPr>
              <a:t>negligence,</a:t>
            </a:r>
            <a:r>
              <a:rPr lang="ja-JP" altLang="en-US" sz="2200">
                <a:ea typeface="ＭＳ Ｐゴシック" charset="-128"/>
              </a:rPr>
              <a:t>”</a:t>
            </a:r>
            <a:r>
              <a:rPr lang="en-US" altLang="ja-JP" sz="2200" dirty="0">
                <a:ea typeface="ＭＳ Ｐゴシック" charset="-128"/>
              </a:rPr>
              <a:t> then the jury must be instructed: </a:t>
            </a:r>
          </a:p>
          <a:p>
            <a:pPr eaLnBrk="1" hangingPunct="1">
              <a:lnSpc>
                <a:spcPct val="90000"/>
              </a:lnSpc>
              <a:buFont typeface="Wingdings 3" pitchFamily="18" charset="2"/>
              <a:buNone/>
            </a:pPr>
            <a:endParaRPr lang="en-US" sz="2200" dirty="0">
              <a:ea typeface="ＭＳ Ｐゴシック" charset="-128"/>
            </a:endParaRPr>
          </a:p>
          <a:p>
            <a:pPr lvl="1" eaLnBrk="1" hangingPunct="1">
              <a:lnSpc>
                <a:spcPct val="90000"/>
              </a:lnSpc>
            </a:pPr>
            <a:r>
              <a:rPr lang="ja-JP" altLang="en-US" sz="2200">
                <a:ea typeface="ＭＳ Ｐゴシック" charset="-128"/>
              </a:rPr>
              <a:t>“</a:t>
            </a:r>
            <a:r>
              <a:rPr lang="en-US" altLang="ja-JP" sz="2200" dirty="0">
                <a:ea typeface="ＭＳ Ｐゴシック" charset="-128"/>
              </a:rPr>
              <a:t>You are not to consider the repairs made to the premises after the incident for purposes of determining any negligent conduct</a:t>
            </a:r>
            <a:r>
              <a:rPr lang="ja-JP" altLang="en-US" sz="2200">
                <a:ea typeface="ＭＳ Ｐゴシック" charset="-128"/>
              </a:rPr>
              <a:t>”</a:t>
            </a:r>
            <a:endParaRPr lang="en-US" altLang="ja-JP" sz="2200" dirty="0">
              <a:ea typeface="ＭＳ Ｐゴシック" charset="-128"/>
            </a:endParaRPr>
          </a:p>
          <a:p>
            <a:pPr lvl="1" eaLnBrk="1" hangingPunct="1">
              <a:lnSpc>
                <a:spcPct val="90000"/>
              </a:lnSpc>
            </a:pPr>
            <a:endParaRPr lang="en-US" sz="2200" dirty="0">
              <a:ea typeface="ＭＳ Ｐゴシック" charset="-128"/>
            </a:endParaRPr>
          </a:p>
          <a:p>
            <a:pPr lvl="1" eaLnBrk="1" hangingPunct="1">
              <a:lnSpc>
                <a:spcPct val="90000"/>
              </a:lnSpc>
            </a:pPr>
            <a:r>
              <a:rPr lang="en-US" sz="2200" dirty="0">
                <a:ea typeface="ＭＳ Ｐゴシック" charset="-128"/>
              </a:rPr>
              <a:t>(See Objections to Exclude Evidence –  Public Policy considerations – </a:t>
            </a:r>
            <a:r>
              <a:rPr lang="en-US" sz="2200" dirty="0" err="1">
                <a:ea typeface="ＭＳ Ｐゴシック" charset="-128"/>
              </a:rPr>
              <a:t>Ev</a:t>
            </a:r>
            <a:r>
              <a:rPr lang="en-US" sz="2200" dirty="0">
                <a:ea typeface="ＭＳ Ｐゴシック" charset="-128"/>
              </a:rPr>
              <a:t>. C. 1151  subsequent remedial repairs cannot be used to prove negligence)</a:t>
            </a: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Limited Admissibility</a:t>
            </a:r>
            <a:br>
              <a:rPr lang="en-US" sz="3500" b="0" dirty="0">
                <a:solidFill>
                  <a:schemeClr val="bg1"/>
                </a:solidFill>
                <a:ea typeface="+mj-ea"/>
              </a:rPr>
            </a:br>
            <a:r>
              <a:rPr lang="en-US" sz="2000" b="0" dirty="0">
                <a:solidFill>
                  <a:schemeClr val="bg1"/>
                </a:solidFill>
              </a:rPr>
              <a:t>Example</a:t>
            </a:r>
            <a:endParaRPr lang="en-US" sz="2000" b="0" dirty="0">
              <a:solidFill>
                <a:schemeClr val="bg1"/>
              </a:solidFill>
              <a:ea typeface="+mj-ea"/>
            </a:endParaRPr>
          </a:p>
        </p:txBody>
      </p:sp>
      <p:pic>
        <p:nvPicPr>
          <p:cNvPr id="9830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76</a:t>
            </a:fld>
            <a:endParaRPr 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0354" name="Rectangle 3"/>
          <p:cNvSpPr>
            <a:spLocks noGrp="1" noChangeArrowheads="1"/>
          </p:cNvSpPr>
          <p:nvPr>
            <p:ph idx="1"/>
          </p:nvPr>
        </p:nvSpPr>
        <p:spPr>
          <a:xfrm>
            <a:off x="457200" y="1752600"/>
            <a:ext cx="8229600" cy="4525963"/>
          </a:xfrm>
        </p:spPr>
        <p:txBody>
          <a:bodyPr/>
          <a:lstStyle/>
          <a:p>
            <a:pPr eaLnBrk="1" hangingPunct="1">
              <a:buFont typeface="Wingdings" pitchFamily="2" charset="2"/>
              <a:buNone/>
            </a:pPr>
            <a:r>
              <a:rPr lang="en-US" sz="2400" dirty="0">
                <a:ea typeface="ＭＳ Ｐゴシック" charset="-128"/>
              </a:rPr>
              <a:t>If an attorney:</a:t>
            </a:r>
          </a:p>
          <a:p>
            <a:pPr eaLnBrk="1" hangingPunct="1"/>
            <a:r>
              <a:rPr lang="en-US" sz="2400" dirty="0">
                <a:ea typeface="ＭＳ Ｐゴシック" charset="-128"/>
              </a:rPr>
              <a:t>Violates an evidentiary ruling made concerning a Motion </a:t>
            </a:r>
            <a:r>
              <a:rPr lang="en-US" sz="2400" i="1" dirty="0">
                <a:ea typeface="ＭＳ Ｐゴシック" charset="-128"/>
              </a:rPr>
              <a:t>in </a:t>
            </a:r>
            <a:r>
              <a:rPr lang="en-US" sz="2400" i="1" dirty="0" err="1">
                <a:ea typeface="ＭＳ Ｐゴシック" charset="-128"/>
              </a:rPr>
              <a:t>Limine</a:t>
            </a:r>
            <a:r>
              <a:rPr lang="en-US" sz="2400" dirty="0">
                <a:ea typeface="ＭＳ Ｐゴシック" charset="-128"/>
              </a:rPr>
              <a:t>,</a:t>
            </a:r>
          </a:p>
          <a:p>
            <a:pPr eaLnBrk="1" hangingPunct="1">
              <a:buFont typeface="Wingdings 3" pitchFamily="18" charset="2"/>
              <a:buNone/>
            </a:pPr>
            <a:endParaRPr lang="en-US" sz="1000" dirty="0">
              <a:ea typeface="ＭＳ Ｐゴシック" charset="-128"/>
            </a:endParaRPr>
          </a:p>
          <a:p>
            <a:pPr eaLnBrk="1" hangingPunct="1"/>
            <a:r>
              <a:rPr lang="en-US" sz="2400" dirty="0">
                <a:ea typeface="ＭＳ Ｐゴシック" charset="-128"/>
              </a:rPr>
              <a:t>Continues to ask the same objectionable questions after objections have been sustained, or;</a:t>
            </a:r>
          </a:p>
          <a:p>
            <a:pPr eaLnBrk="1" hangingPunct="1"/>
            <a:endParaRPr lang="en-US" sz="1000" dirty="0">
              <a:ea typeface="ＭＳ Ｐゴシック" charset="-128"/>
            </a:endParaRPr>
          </a:p>
          <a:p>
            <a:pPr eaLnBrk="1" hangingPunct="1"/>
            <a:r>
              <a:rPr lang="en-US" sz="2400" dirty="0">
                <a:ea typeface="ＭＳ Ｐゴシック" charset="-128"/>
              </a:rPr>
              <a:t>Violates the law in any way,</a:t>
            </a:r>
          </a:p>
          <a:p>
            <a:pPr eaLnBrk="1" hangingPunct="1"/>
            <a:endParaRPr lang="en-US" sz="1000" dirty="0">
              <a:ea typeface="ＭＳ Ｐゴシック" charset="-128"/>
            </a:endParaRPr>
          </a:p>
          <a:p>
            <a:pPr eaLnBrk="1" hangingPunct="1">
              <a:buNone/>
            </a:pPr>
            <a:r>
              <a:rPr lang="en-US" sz="2400" dirty="0">
                <a:ea typeface="ＭＳ Ｐゴシック" charset="-128"/>
              </a:rPr>
              <a:t>Then ask the court (outside of the presence of the jury) to cite the attorney for misconduct</a:t>
            </a:r>
          </a:p>
        </p:txBody>
      </p: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Citation For Misconduct</a:t>
            </a:r>
            <a:br>
              <a:rPr lang="en-US" sz="3500" b="0" dirty="0">
                <a:solidFill>
                  <a:schemeClr val="bg1"/>
                </a:solidFill>
                <a:ea typeface="+mj-ea"/>
              </a:rPr>
            </a:br>
            <a:r>
              <a:rPr lang="en-US" sz="2000" b="0" dirty="0">
                <a:solidFill>
                  <a:schemeClr val="bg1"/>
                </a:solidFill>
              </a:rPr>
              <a:t>Summary</a:t>
            </a:r>
            <a:endParaRPr lang="en-US" sz="2000" b="0" dirty="0">
              <a:solidFill>
                <a:schemeClr val="bg1"/>
              </a:solidFill>
              <a:ea typeface="+mj-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0358" name="Picture 4"/>
          <p:cNvPicPr>
            <a:picLocks noChangeAspect="1" noChangeArrowheads="1"/>
          </p:cNvPicPr>
          <p:nvPr/>
        </p:nvPicPr>
        <p:blipFill>
          <a:blip r:embed="rId4"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77</a:t>
            </a:fld>
            <a:endParaRPr lang="en-US"/>
          </a:p>
        </p:txBody>
      </p:sp>
    </p:spTree>
  </p:cSld>
  <p:clrMapOvr>
    <a:overrideClrMapping bg1="lt1" tx1="dk1" bg2="lt2" tx2="dk2" accent1="accent1" accent2="accent2" accent3="accent3" accent4="accent4" accent5="accent5" accent6="accent6" hlink="hlink" folHlink="folHlink"/>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3"/>
          <p:cNvSpPr>
            <a:spLocks noGrp="1" noChangeArrowheads="1"/>
          </p:cNvSpPr>
          <p:nvPr>
            <p:ph idx="1"/>
          </p:nvPr>
        </p:nvSpPr>
        <p:spPr>
          <a:xfrm>
            <a:off x="457200" y="1752600"/>
            <a:ext cx="8229600" cy="4525963"/>
          </a:xfrm>
        </p:spPr>
        <p:txBody>
          <a:bodyPr/>
          <a:lstStyle/>
          <a:p>
            <a:pPr eaLnBrk="1" hangingPunct="1">
              <a:lnSpc>
                <a:spcPct val="80000"/>
              </a:lnSpc>
              <a:buFont typeface="Wingdings" pitchFamily="2" charset="2"/>
              <a:buNone/>
            </a:pPr>
            <a:r>
              <a:rPr lang="en-US" sz="2400" dirty="0">
                <a:ea typeface="ＭＳ Ｐゴシック" charset="-128"/>
              </a:rPr>
              <a:t>You are defending a wrongful death case</a:t>
            </a:r>
          </a:p>
          <a:p>
            <a:pPr eaLnBrk="1" hangingPunct="1">
              <a:lnSpc>
                <a:spcPct val="80000"/>
              </a:lnSpc>
            </a:pPr>
            <a:r>
              <a:rPr lang="en-US" sz="2400" dirty="0">
                <a:ea typeface="ＭＳ Ｐゴシック" charset="-128"/>
              </a:rPr>
              <a:t>There is no recovery for </a:t>
            </a:r>
            <a:r>
              <a:rPr lang="ja-JP" altLang="en-US" sz="2400" dirty="0">
                <a:ea typeface="ＭＳ Ｐゴシック" charset="-128"/>
              </a:rPr>
              <a:t>“</a:t>
            </a:r>
            <a:r>
              <a:rPr lang="en-US" altLang="ja-JP" sz="2400" dirty="0">
                <a:ea typeface="ＭＳ Ｐゴシック" charset="-128"/>
              </a:rPr>
              <a:t>grief</a:t>
            </a:r>
            <a:r>
              <a:rPr lang="ja-JP" altLang="en-US" sz="2400" dirty="0">
                <a:ea typeface="ＭＳ Ｐゴシック" charset="-128"/>
              </a:rPr>
              <a:t>”</a:t>
            </a:r>
            <a:r>
              <a:rPr lang="en-US" altLang="ja-JP" sz="2400" dirty="0">
                <a:ea typeface="ＭＳ Ｐゴシック" charset="-128"/>
              </a:rPr>
              <a:t> in a wrongful death case </a:t>
            </a:r>
          </a:p>
          <a:p>
            <a:pPr eaLnBrk="1" hangingPunct="1">
              <a:lnSpc>
                <a:spcPct val="80000"/>
              </a:lnSpc>
              <a:buFont typeface="Wingdings 3" pitchFamily="18" charset="2"/>
              <a:buNone/>
            </a:pPr>
            <a:endParaRPr lang="en-US" sz="1100" dirty="0">
              <a:ea typeface="ＭＳ Ｐゴシック" charset="-128"/>
            </a:endParaRPr>
          </a:p>
          <a:p>
            <a:pPr eaLnBrk="1" hangingPunct="1">
              <a:lnSpc>
                <a:spcPct val="80000"/>
              </a:lnSpc>
            </a:pPr>
            <a:r>
              <a:rPr lang="en-US" sz="2400" dirty="0">
                <a:ea typeface="ＭＳ Ｐゴシック" charset="-128"/>
              </a:rPr>
              <a:t>Motion </a:t>
            </a:r>
            <a:r>
              <a:rPr lang="en-US" sz="2400" i="1" dirty="0">
                <a:ea typeface="ＭＳ Ｐゴシック" charset="-128"/>
              </a:rPr>
              <a:t>in Limine</a:t>
            </a:r>
            <a:r>
              <a:rPr lang="en-US" sz="2400" dirty="0">
                <a:ea typeface="ＭＳ Ｐゴシック" charset="-128"/>
              </a:rPr>
              <a:t> ruling strictly prohibits any reference to </a:t>
            </a:r>
            <a:r>
              <a:rPr lang="ja-JP" altLang="en-US" sz="2400" dirty="0">
                <a:ea typeface="ＭＳ Ｐゴシック" charset="-128"/>
              </a:rPr>
              <a:t>“</a:t>
            </a:r>
            <a:r>
              <a:rPr lang="en-US" altLang="ja-JP" sz="2400" dirty="0">
                <a:ea typeface="ＭＳ Ｐゴシック" charset="-128"/>
              </a:rPr>
              <a:t>grief</a:t>
            </a:r>
            <a:r>
              <a:rPr lang="ja-JP" altLang="en-US" sz="2400" dirty="0">
                <a:ea typeface="ＭＳ Ｐゴシック" charset="-128"/>
              </a:rPr>
              <a:t>”</a:t>
            </a:r>
            <a:endParaRPr lang="en-US" altLang="ja-JP" sz="2400" dirty="0">
              <a:ea typeface="ＭＳ Ｐゴシック" charset="-128"/>
            </a:endParaRPr>
          </a:p>
          <a:p>
            <a:pPr eaLnBrk="1" hangingPunct="1">
              <a:lnSpc>
                <a:spcPct val="80000"/>
              </a:lnSpc>
            </a:pPr>
            <a:endParaRPr lang="en-US" sz="1000" dirty="0">
              <a:ea typeface="ＭＳ Ｐゴシック" charset="-128"/>
            </a:endParaRPr>
          </a:p>
          <a:p>
            <a:pPr eaLnBrk="1" hangingPunct="1">
              <a:lnSpc>
                <a:spcPct val="80000"/>
              </a:lnSpc>
            </a:pPr>
            <a:r>
              <a:rPr lang="en-US" sz="2400" dirty="0">
                <a:ea typeface="ＭＳ Ｐゴシック" charset="-128"/>
              </a:rPr>
              <a:t>The plaintiff’</a:t>
            </a:r>
            <a:r>
              <a:rPr lang="en-US" altLang="ja-JP" sz="2400" dirty="0">
                <a:ea typeface="ＭＳ Ｐゴシック" charset="-128"/>
              </a:rPr>
              <a:t>s lawyer asked the surviving spouse whether the family is in grieving and an objection was sustained</a:t>
            </a:r>
          </a:p>
          <a:p>
            <a:pPr eaLnBrk="1" hangingPunct="1">
              <a:lnSpc>
                <a:spcPct val="80000"/>
              </a:lnSpc>
              <a:buFont typeface="Wingdings 3" pitchFamily="18" charset="2"/>
              <a:buNone/>
            </a:pPr>
            <a:endParaRPr lang="en-US" sz="1100" dirty="0">
              <a:ea typeface="ＭＳ Ｐゴシック" charset="-128"/>
            </a:endParaRPr>
          </a:p>
          <a:p>
            <a:pPr eaLnBrk="1" hangingPunct="1">
              <a:lnSpc>
                <a:spcPct val="80000"/>
              </a:lnSpc>
            </a:pPr>
            <a:r>
              <a:rPr lang="en-US" sz="2400" dirty="0">
                <a:ea typeface="ＭＳ Ｐゴシック" charset="-128"/>
              </a:rPr>
              <a:t>Then the plaintiff's lawyer asked if the surviving spouse is in the state of grief</a:t>
            </a:r>
          </a:p>
          <a:p>
            <a:pPr eaLnBrk="1" hangingPunct="1">
              <a:lnSpc>
                <a:spcPct val="80000"/>
              </a:lnSpc>
            </a:pPr>
            <a:endParaRPr lang="en-US" sz="1000" dirty="0">
              <a:ea typeface="ＭＳ Ｐゴシック" charset="-128"/>
            </a:endParaRPr>
          </a:p>
          <a:p>
            <a:pPr eaLnBrk="1" hangingPunct="1">
              <a:lnSpc>
                <a:spcPct val="80000"/>
              </a:lnSpc>
              <a:buFont typeface="Wingdings" pitchFamily="2" charset="2"/>
              <a:buNone/>
            </a:pPr>
            <a:r>
              <a:rPr lang="en-US" sz="2400" i="1" dirty="0">
                <a:ea typeface="ＭＳ Ｐゴシック" charset="-128"/>
              </a:rPr>
              <a:t>				</a:t>
            </a:r>
            <a:r>
              <a:rPr lang="en-US" sz="2400" i="1" u="sng" dirty="0">
                <a:ea typeface="ＭＳ Ｐゴシック" charset="-128"/>
              </a:rPr>
              <a:t>What do you do?</a:t>
            </a: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240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Citation For Misconduct</a:t>
            </a:r>
            <a:br>
              <a:rPr lang="en-US" sz="3500" b="0" dirty="0">
                <a:solidFill>
                  <a:schemeClr val="bg1"/>
                </a:solidFill>
                <a:ea typeface="+mj-ea"/>
              </a:rPr>
            </a:br>
            <a:r>
              <a:rPr lang="en-US" sz="2000" b="0" dirty="0">
                <a:solidFill>
                  <a:schemeClr val="bg1"/>
                </a:solidFill>
              </a:rPr>
              <a:t>Example</a:t>
            </a:r>
            <a:endParaRPr lang="en-US" sz="2000" b="0" dirty="0">
              <a:solidFill>
                <a:schemeClr val="bg1"/>
              </a:solidFill>
              <a:ea typeface="+mj-ea"/>
            </a:endParaRPr>
          </a:p>
        </p:txBody>
      </p:sp>
      <p:sp>
        <p:nvSpPr>
          <p:cNvPr id="3" name="Slide Number Placeholder 2"/>
          <p:cNvSpPr>
            <a:spLocks noGrp="1"/>
          </p:cNvSpPr>
          <p:nvPr>
            <p:ph type="sldNum" sz="quarter" idx="12"/>
          </p:nvPr>
        </p:nvSpPr>
        <p:spPr/>
        <p:txBody>
          <a:bodyPr/>
          <a:lstStyle/>
          <a:p>
            <a:fld id="{2371B9ED-B519-4823-941E-6B66CBD1E6FC}" type="slidenum">
              <a:rPr lang="en-US" smtClean="0"/>
              <a:pPr/>
              <a:t>78</a:t>
            </a:fld>
            <a:endParaRPr 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3"/>
          <p:cNvSpPr>
            <a:spLocks noGrp="1" noChangeArrowheads="1"/>
          </p:cNvSpPr>
          <p:nvPr>
            <p:ph idx="1"/>
          </p:nvPr>
        </p:nvSpPr>
        <p:spPr>
          <a:xfrm>
            <a:off x="457200" y="1752600"/>
            <a:ext cx="8229600" cy="4525963"/>
          </a:xfrm>
        </p:spPr>
        <p:txBody>
          <a:bodyPr/>
          <a:lstStyle/>
          <a:p>
            <a:pPr indent="-22225" eaLnBrk="1" hangingPunct="1">
              <a:lnSpc>
                <a:spcPct val="90000"/>
              </a:lnSpc>
              <a:buFont typeface="Wingdings 3" pitchFamily="18" charset="2"/>
              <a:buNone/>
            </a:pPr>
            <a:r>
              <a:rPr lang="en-US" sz="2400" b="1" dirty="0">
                <a:ea typeface="ＭＳ Ｐゴシック" charset="-128"/>
              </a:rPr>
              <a:t>Defense Lawyer:  </a:t>
            </a:r>
            <a:r>
              <a:rPr lang="ja-JP" altLang="en-US" sz="2400" dirty="0">
                <a:ea typeface="ＭＳ Ｐゴシック" charset="-128"/>
              </a:rPr>
              <a:t>“</a:t>
            </a:r>
            <a:r>
              <a:rPr lang="en-US" altLang="ja-JP" sz="2400" dirty="0">
                <a:ea typeface="ＭＳ Ｐゴシック" charset="-128"/>
              </a:rPr>
              <a:t>Object, irrelevant</a:t>
            </a:r>
            <a:r>
              <a:rPr lang="ja-JP" altLang="en-US" sz="2400" dirty="0">
                <a:ea typeface="ＭＳ Ｐゴシック" charset="-128"/>
              </a:rPr>
              <a:t>”</a:t>
            </a:r>
            <a:endParaRPr lang="en-US" altLang="ja-JP" sz="2400" dirty="0">
              <a:ea typeface="ＭＳ Ｐゴシック" charset="-128"/>
            </a:endParaRPr>
          </a:p>
          <a:p>
            <a:pPr indent="-22225" eaLnBrk="1" hangingPunct="1">
              <a:lnSpc>
                <a:spcPct val="90000"/>
              </a:lnSpc>
              <a:buFont typeface="Wingdings 3" pitchFamily="18" charset="2"/>
              <a:buNone/>
            </a:pPr>
            <a:endParaRPr lang="en-US" sz="2400" dirty="0">
              <a:ea typeface="ＭＳ Ｐゴシック" charset="-128"/>
            </a:endParaRPr>
          </a:p>
          <a:p>
            <a:pPr indent="-22225" eaLnBrk="1" hangingPunct="1">
              <a:lnSpc>
                <a:spcPct val="90000"/>
              </a:lnSpc>
              <a:buFont typeface="Wingdings 3" pitchFamily="18" charset="2"/>
              <a:buNone/>
            </a:pPr>
            <a:r>
              <a:rPr lang="en-US" sz="2400" b="1" dirty="0">
                <a:ea typeface="ＭＳ Ｐゴシック" charset="-128"/>
              </a:rPr>
              <a:t>Judge:</a:t>
            </a:r>
            <a:r>
              <a:rPr lang="en-US" sz="2400" dirty="0">
                <a:ea typeface="ＭＳ Ｐゴシック" charset="-128"/>
              </a:rPr>
              <a:t>  </a:t>
            </a:r>
            <a:r>
              <a:rPr lang="ja-JP" altLang="en-US" sz="2400" dirty="0">
                <a:ea typeface="ＭＳ Ｐゴシック" charset="-128"/>
              </a:rPr>
              <a:t>“</a:t>
            </a:r>
            <a:r>
              <a:rPr lang="en-US" altLang="ja-JP" sz="2400" dirty="0">
                <a:ea typeface="ＭＳ Ｐゴシック" charset="-128"/>
              </a:rPr>
              <a:t>Sustained.</a:t>
            </a:r>
            <a:r>
              <a:rPr lang="ja-JP" altLang="en-US" sz="2400" dirty="0">
                <a:ea typeface="ＭＳ Ｐゴシック" charset="-128"/>
              </a:rPr>
              <a:t>”</a:t>
            </a:r>
            <a:endParaRPr lang="en-US" altLang="ja-JP" sz="2400" dirty="0">
              <a:ea typeface="ＭＳ Ｐゴシック" charset="-128"/>
            </a:endParaRPr>
          </a:p>
          <a:p>
            <a:pPr indent="-22225" eaLnBrk="1" hangingPunct="1">
              <a:lnSpc>
                <a:spcPct val="90000"/>
              </a:lnSpc>
              <a:buFont typeface="Wingdings 3" pitchFamily="18" charset="2"/>
              <a:buNone/>
            </a:pPr>
            <a:endParaRPr lang="en-US" sz="2400" dirty="0">
              <a:ea typeface="ＭＳ Ｐゴシック" charset="-128"/>
            </a:endParaRPr>
          </a:p>
          <a:p>
            <a:pPr indent="-22225" eaLnBrk="1" hangingPunct="1">
              <a:lnSpc>
                <a:spcPct val="90000"/>
              </a:lnSpc>
              <a:buFont typeface="Wingdings 3" pitchFamily="18" charset="2"/>
              <a:buNone/>
            </a:pPr>
            <a:r>
              <a:rPr lang="en-US" sz="2400" b="1" dirty="0">
                <a:ea typeface="ＭＳ Ｐゴシック" charset="-128"/>
              </a:rPr>
              <a:t>Defense Lawyer:  </a:t>
            </a:r>
            <a:r>
              <a:rPr lang="ja-JP" altLang="en-US" sz="2400" dirty="0">
                <a:ea typeface="ＭＳ Ｐゴシック" charset="-128"/>
              </a:rPr>
              <a:t>“</a:t>
            </a:r>
            <a:r>
              <a:rPr lang="en-US" altLang="ja-JP" sz="2400" dirty="0">
                <a:ea typeface="ＭＳ Ｐゴシック" charset="-128"/>
              </a:rPr>
              <a:t>Your Honor, may we approach the bench?</a:t>
            </a:r>
            <a:r>
              <a:rPr lang="ja-JP" altLang="en-US" sz="2400" dirty="0">
                <a:ea typeface="ＭＳ Ｐゴシック" charset="-128"/>
              </a:rPr>
              <a:t>”</a:t>
            </a:r>
            <a:endParaRPr lang="en-US" altLang="ja-JP" sz="2400" dirty="0">
              <a:ea typeface="ＭＳ Ｐゴシック" charset="-128"/>
            </a:endParaRPr>
          </a:p>
          <a:p>
            <a:pPr indent="-22225" eaLnBrk="1" hangingPunct="1">
              <a:lnSpc>
                <a:spcPct val="90000"/>
              </a:lnSpc>
              <a:buFont typeface="Wingdings 3" pitchFamily="18" charset="2"/>
              <a:buNone/>
            </a:pPr>
            <a:endParaRPr lang="en-US" sz="2400" dirty="0">
              <a:ea typeface="ＭＳ Ｐゴシック" charset="-128"/>
            </a:endParaRPr>
          </a:p>
          <a:p>
            <a:pPr indent="-22225" eaLnBrk="1" hangingPunct="1">
              <a:lnSpc>
                <a:spcPct val="90000"/>
              </a:lnSpc>
              <a:buFont typeface="Wingdings 3" pitchFamily="18" charset="2"/>
              <a:buNone/>
            </a:pPr>
            <a:r>
              <a:rPr lang="en-US" sz="2400" b="1" dirty="0">
                <a:ea typeface="ＭＳ Ｐゴシック" charset="-128"/>
              </a:rPr>
              <a:t>Judge:</a:t>
            </a:r>
            <a:r>
              <a:rPr lang="en-US" sz="2400" dirty="0">
                <a:ea typeface="ＭＳ Ｐゴシック" charset="-128"/>
              </a:rPr>
              <a:t>  </a:t>
            </a:r>
            <a:r>
              <a:rPr lang="ja-JP" altLang="en-US" sz="2400" dirty="0">
                <a:ea typeface="ＭＳ Ｐゴシック" charset="-128"/>
              </a:rPr>
              <a:t>“</a:t>
            </a:r>
            <a:r>
              <a:rPr lang="en-US" altLang="ja-JP" sz="2400" dirty="0">
                <a:ea typeface="ＭＳ Ｐゴシック" charset="-128"/>
              </a:rPr>
              <a:t>Counsel, please approach the bench.</a:t>
            </a:r>
            <a:r>
              <a:rPr lang="ja-JP" altLang="en-US" sz="2400" dirty="0">
                <a:ea typeface="ＭＳ Ｐゴシック" charset="-128"/>
              </a:rPr>
              <a:t>”</a:t>
            </a: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445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3"/>
          <p:cNvSpPr txBox="1">
            <a:spLocks noChangeArrowheads="1"/>
          </p:cNvSpPr>
          <p:nvPr/>
        </p:nvSpPr>
        <p:spPr>
          <a:xfrm>
            <a:off x="4648200" y="6248400"/>
            <a:ext cx="2971800" cy="457200"/>
          </a:xfrm>
          <a:prstGeom prst="rect">
            <a:avLst/>
          </a:prstGeom>
        </p:spPr>
        <p:txBody>
          <a:bodyPr/>
          <a:lstStyle/>
          <a:p>
            <a:pPr marL="1371600" lvl="4" indent="-228600" fontAlgn="auto">
              <a:spcBef>
                <a:spcPts val="350"/>
              </a:spcBef>
              <a:spcAft>
                <a:spcPts val="0"/>
              </a:spcAft>
              <a:buClr>
                <a:schemeClr val="accent2"/>
              </a:buClr>
              <a:buFont typeface="Wingdings 2"/>
              <a:buNone/>
              <a:defRPr/>
            </a:pPr>
            <a:r>
              <a:rPr lang="en-US" sz="1300" dirty="0">
                <a:latin typeface="+mn-lt"/>
                <a:ea typeface="+mn-ea"/>
              </a:rPr>
              <a:t>- CONTINUED - </a:t>
            </a:r>
          </a:p>
          <a:p>
            <a:pPr marL="365760" indent="-256032" fontAlgn="auto">
              <a:spcBef>
                <a:spcPts val="400"/>
              </a:spcBef>
              <a:spcAft>
                <a:spcPts val="0"/>
              </a:spcAft>
              <a:buClr>
                <a:schemeClr val="accent1"/>
              </a:buClr>
              <a:buSzPct val="68000"/>
              <a:buFont typeface="Wingdings 3"/>
              <a:buChar char=""/>
              <a:defRPr/>
            </a:pPr>
            <a:endParaRPr lang="en-US" sz="2200" dirty="0">
              <a:latin typeface="+mn-lt"/>
              <a:ea typeface="+mn-ea"/>
            </a:endParaRPr>
          </a:p>
          <a:p>
            <a:pPr marL="621792" lvl="1" indent="-228600" fontAlgn="auto">
              <a:spcBef>
                <a:spcPts val="324"/>
              </a:spcBef>
              <a:spcAft>
                <a:spcPts val="0"/>
              </a:spcAft>
              <a:buClr>
                <a:schemeClr val="accent1"/>
              </a:buClr>
              <a:buFont typeface="Verdana"/>
              <a:buChar char="◦"/>
              <a:defRPr/>
            </a:pPr>
            <a:endParaRPr lang="en-US" sz="2400" dirty="0">
              <a:latin typeface="+mn-lt"/>
              <a:ea typeface="+mn-ea"/>
            </a:endParaRPr>
          </a:p>
          <a:p>
            <a:pPr marL="365760" indent="-256032" fontAlgn="auto">
              <a:spcBef>
                <a:spcPts val="400"/>
              </a:spcBef>
              <a:spcAft>
                <a:spcPts val="0"/>
              </a:spcAft>
              <a:buClr>
                <a:schemeClr val="accent1"/>
              </a:buClr>
              <a:buSzPct val="68000"/>
              <a:buFont typeface="Wingdings 3"/>
              <a:buChar char=""/>
              <a:defRPr/>
            </a:pPr>
            <a:endParaRPr lang="en-US" sz="2700" dirty="0">
              <a:latin typeface="+mn-lt"/>
              <a:ea typeface="+mn-ea"/>
            </a:endParaRPr>
          </a:p>
        </p:txBody>
      </p:sp>
      <p:sp>
        <p:nvSpPr>
          <p:cNvPr id="10"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Citation For Misconduct</a:t>
            </a:r>
            <a:br>
              <a:rPr lang="en-US" sz="3500" b="0" dirty="0">
                <a:solidFill>
                  <a:schemeClr val="bg1"/>
                </a:solidFill>
                <a:ea typeface="+mj-ea"/>
              </a:rPr>
            </a:br>
            <a:r>
              <a:rPr lang="en-US" sz="2000" b="0" dirty="0">
                <a:solidFill>
                  <a:schemeClr val="bg1"/>
                </a:solidFill>
              </a:rPr>
              <a:t>Example</a:t>
            </a:r>
            <a:endParaRPr lang="en-US" sz="2000" b="0" dirty="0">
              <a:solidFill>
                <a:schemeClr val="bg1"/>
              </a:solidFill>
              <a:ea typeface="+mj-ea"/>
            </a:endParaRPr>
          </a:p>
        </p:txBody>
      </p:sp>
      <p:sp>
        <p:nvSpPr>
          <p:cNvPr id="3" name="Slide Number Placeholder 2"/>
          <p:cNvSpPr>
            <a:spLocks noGrp="1"/>
          </p:cNvSpPr>
          <p:nvPr>
            <p:ph type="sldNum" sz="quarter" idx="12"/>
          </p:nvPr>
        </p:nvSpPr>
        <p:spPr/>
        <p:txBody>
          <a:bodyPr/>
          <a:lstStyle/>
          <a:p>
            <a:fld id="{2371B9ED-B519-4823-941E-6B66CBD1E6FC}" type="slidenum">
              <a:rPr lang="en-US" smtClean="0"/>
              <a:pPr/>
              <a:t>79</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8</a:t>
            </a:fld>
            <a:endParaRPr lang="en-US"/>
          </a:p>
        </p:txBody>
      </p:sp>
      <p:sp>
        <p:nvSpPr>
          <p:cNvPr id="2" name="Rectangle 1">
            <a:extLst>
              <a:ext uri="{FF2B5EF4-FFF2-40B4-BE49-F238E27FC236}">
                <a16:creationId xmlns:a16="http://schemas.microsoft.com/office/drawing/2014/main" id="{B6FE3819-A227-4525-BE13-6140DD3FEF8D}"/>
              </a:ext>
            </a:extLst>
          </p:cNvPr>
          <p:cNvSpPr/>
          <p:nvPr/>
        </p:nvSpPr>
        <p:spPr>
          <a:xfrm>
            <a:off x="381001" y="1495485"/>
            <a:ext cx="8305799" cy="4524315"/>
          </a:xfrm>
          <a:prstGeom prst="rect">
            <a:avLst/>
          </a:prstGeom>
        </p:spPr>
        <p:txBody>
          <a:bodyPr wrap="square">
            <a:spAutoFit/>
          </a:bodyPr>
          <a:lstStyle/>
          <a:p>
            <a:pPr marL="0" marR="0">
              <a:spcBef>
                <a:spcPts val="0"/>
              </a:spcBef>
              <a:spcAft>
                <a:spcPts val="0"/>
              </a:spcAft>
            </a:pPr>
            <a:r>
              <a:rPr lang="en-US" b="1" i="1" dirty="0">
                <a:solidFill>
                  <a:srgbClr val="000000"/>
                </a:solidFill>
                <a:latin typeface="+mn-lt"/>
                <a:ea typeface="Calibri" panose="020F0502020204030204" pitchFamily="34" charset="0"/>
                <a:cs typeface="Times New Roman" panose="02020603050405020304" pitchFamily="18" charset="0"/>
              </a:rPr>
              <a:t>The Evidence &amp; Trial Wheels </a:t>
            </a:r>
            <a:r>
              <a:rPr lang="en-US" b="1" dirty="0">
                <a:solidFill>
                  <a:srgbClr val="000000"/>
                </a:solidFill>
                <a:latin typeface="+mn-lt"/>
                <a:ea typeface="Calibri" panose="020F0502020204030204" pitchFamily="34" charset="0"/>
                <a:cs typeface="Times New Roman" panose="02020603050405020304" pitchFamily="18" charset="0"/>
              </a:rPr>
              <a:t>are useful for attorneys of all skill levels:</a:t>
            </a:r>
            <a:endParaRPr lang="en-US" dirty="0">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SzPts val="1000"/>
              <a:buFont typeface="Symbol" panose="05050102010706020507" pitchFamily="18" charset="2"/>
              <a:buChar char=""/>
              <a:tabLst>
                <a:tab pos="228600" algn="l"/>
              </a:tabLst>
            </a:pPr>
            <a:r>
              <a:rPr lang="en-US" b="1" dirty="0">
                <a:solidFill>
                  <a:srgbClr val="000000"/>
                </a:solidFill>
                <a:latin typeface="+mn-lt"/>
                <a:ea typeface="Times New Roman" panose="02020603050405020304" pitchFamily="18" charset="0"/>
                <a:cs typeface="Times New Roman" panose="02020603050405020304" pitchFamily="18" charset="0"/>
              </a:rPr>
              <a:t>Comment from sitting Judge:  </a:t>
            </a:r>
            <a:r>
              <a:rPr lang="en-US" b="1" i="1" dirty="0">
                <a:solidFill>
                  <a:srgbClr val="000000"/>
                </a:solidFill>
                <a:latin typeface="+mn-lt"/>
                <a:ea typeface="Times New Roman" panose="02020603050405020304" pitchFamily="18" charset="0"/>
                <a:cs typeface="Times New Roman" panose="02020603050405020304" pitchFamily="18" charset="0"/>
              </a:rPr>
              <a:t>“</a:t>
            </a:r>
            <a:r>
              <a:rPr lang="en-US" i="1" dirty="0">
                <a:solidFill>
                  <a:srgbClr val="000000"/>
                </a:solidFill>
                <a:latin typeface="+mn-lt"/>
                <a:ea typeface="Times New Roman" panose="02020603050405020304" pitchFamily="18" charset="0"/>
                <a:cs typeface="Times New Roman" panose="02020603050405020304" pitchFamily="18" charset="0"/>
              </a:rPr>
              <a:t>I thought I understood the rules of evidence until I received my copy of The Evidence Wheel and watched the seminar – genius!”</a:t>
            </a:r>
            <a:endParaRPr lang="en-US" i="1" dirty="0">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SzPts val="1000"/>
              <a:buFont typeface="Symbol" panose="05050102010706020507" pitchFamily="18" charset="2"/>
              <a:buChar char=""/>
              <a:tabLst>
                <a:tab pos="228600" algn="l"/>
              </a:tabLst>
            </a:pPr>
            <a:r>
              <a:rPr lang="en-US" b="1" dirty="0">
                <a:solidFill>
                  <a:srgbClr val="000000"/>
                </a:solidFill>
                <a:latin typeface="+mn-lt"/>
                <a:ea typeface="Times New Roman" panose="02020603050405020304" pitchFamily="18" charset="0"/>
                <a:cs typeface="Times New Roman" panose="02020603050405020304" pitchFamily="18" charset="0"/>
              </a:rPr>
              <a:t>Comment from a young attorney:</a:t>
            </a:r>
            <a:r>
              <a:rPr lang="en-US" dirty="0">
                <a:solidFill>
                  <a:srgbClr val="000000"/>
                </a:solidFill>
                <a:latin typeface="+mn-lt"/>
                <a:ea typeface="Times New Roman" panose="02020603050405020304" pitchFamily="18" charset="0"/>
                <a:cs typeface="Times New Roman" panose="02020603050405020304" pitchFamily="18" charset="0"/>
              </a:rPr>
              <a:t> </a:t>
            </a:r>
            <a:r>
              <a:rPr lang="en-US" i="1" dirty="0">
                <a:solidFill>
                  <a:srgbClr val="000000"/>
                </a:solidFill>
                <a:latin typeface="+mn-lt"/>
                <a:ea typeface="Times New Roman" panose="02020603050405020304" pitchFamily="18" charset="0"/>
                <a:cs typeface="Times New Roman" panose="02020603050405020304" pitchFamily="18" charset="0"/>
              </a:rPr>
              <a:t>“I opened my own firm a few years ago with no real trial experience. When I had to try my first jury trial I only had The Wheels by my side – no senior partner. </a:t>
            </a:r>
            <a:br>
              <a:rPr lang="en-US" i="1" dirty="0">
                <a:solidFill>
                  <a:srgbClr val="000000"/>
                </a:solidFill>
                <a:latin typeface="+mn-lt"/>
                <a:ea typeface="Times New Roman" panose="02020603050405020304" pitchFamily="18" charset="0"/>
                <a:cs typeface="Times New Roman" panose="02020603050405020304" pitchFamily="18" charset="0"/>
              </a:rPr>
            </a:br>
            <a:r>
              <a:rPr lang="en-US" i="1" dirty="0">
                <a:solidFill>
                  <a:srgbClr val="000000"/>
                </a:solidFill>
                <a:latin typeface="+mn-lt"/>
                <a:ea typeface="Times New Roman" panose="02020603050405020304" pitchFamily="18" charset="0"/>
                <a:cs typeface="Times New Roman" panose="02020603050405020304" pitchFamily="18" charset="0"/>
              </a:rPr>
              <a:t>I obtained a multimillion dollar verdict and then 5 more multi-million dollar verdicts with The Wheels with me at counsel table at each trial.  When a colleague asked me where I learned to try cases – I candidly told him from two trial guides called ‘The Wheels.’ He chuckled and said I better write the author and thank him</a:t>
            </a:r>
            <a:r>
              <a:rPr lang="en-US" b="1" i="1" dirty="0">
                <a:solidFill>
                  <a:srgbClr val="000000"/>
                </a:solidFill>
                <a:latin typeface="+mn-lt"/>
                <a:ea typeface="Times New Roman" panose="02020603050405020304" pitchFamily="18" charset="0"/>
                <a:cs typeface="Times New Roman" panose="02020603050405020304" pitchFamily="18" charset="0"/>
              </a:rPr>
              <a:t>—</a:t>
            </a:r>
            <a:r>
              <a:rPr lang="en-US" i="1" dirty="0">
                <a:solidFill>
                  <a:srgbClr val="000000"/>
                </a:solidFill>
                <a:latin typeface="+mn-lt"/>
                <a:ea typeface="Times New Roman" panose="02020603050405020304" pitchFamily="18" charset="0"/>
                <a:cs typeface="Times New Roman" panose="02020603050405020304" pitchFamily="18" charset="0"/>
              </a:rPr>
              <a:t>so I did.”</a:t>
            </a:r>
            <a:endParaRPr lang="en-US" i="1" dirty="0">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SzPts val="1000"/>
              <a:buFont typeface="Symbol" panose="05050102010706020507" pitchFamily="18" charset="2"/>
              <a:buChar char=""/>
              <a:tabLst>
                <a:tab pos="228600" algn="l"/>
              </a:tabLst>
            </a:pPr>
            <a:r>
              <a:rPr lang="en-US" b="1" dirty="0">
                <a:solidFill>
                  <a:srgbClr val="000000"/>
                </a:solidFill>
                <a:latin typeface="+mn-lt"/>
                <a:ea typeface="Times New Roman" panose="02020603050405020304" pitchFamily="18" charset="0"/>
                <a:cs typeface="Times New Roman" panose="02020603050405020304" pitchFamily="18" charset="0"/>
              </a:rPr>
              <a:t>Comment from veteran lawyer:</a:t>
            </a:r>
            <a:r>
              <a:rPr lang="en-US" dirty="0">
                <a:solidFill>
                  <a:srgbClr val="000000"/>
                </a:solidFill>
                <a:latin typeface="+mn-lt"/>
                <a:ea typeface="Times New Roman" panose="02020603050405020304" pitchFamily="18" charset="0"/>
                <a:cs typeface="Times New Roman" panose="02020603050405020304" pitchFamily="18" charset="0"/>
              </a:rPr>
              <a:t> </a:t>
            </a:r>
            <a:r>
              <a:rPr lang="en-US" i="1" dirty="0">
                <a:solidFill>
                  <a:srgbClr val="000000"/>
                </a:solidFill>
                <a:latin typeface="+mn-lt"/>
                <a:ea typeface="Times New Roman" panose="02020603050405020304" pitchFamily="18" charset="0"/>
                <a:cs typeface="Times New Roman" panose="02020603050405020304" pitchFamily="18" charset="0"/>
              </a:rPr>
              <a:t>“These are the best guides to get the experienced lawyer to the next level. I always have them with me at counsel table.”</a:t>
            </a:r>
            <a:endParaRPr lang="en-US" i="1" dirty="0">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2318642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3"/>
          <p:cNvSpPr>
            <a:spLocks noGrp="1" noChangeArrowheads="1"/>
          </p:cNvSpPr>
          <p:nvPr>
            <p:ph idx="1"/>
          </p:nvPr>
        </p:nvSpPr>
        <p:spPr>
          <a:xfrm>
            <a:off x="457200" y="1752600"/>
            <a:ext cx="8229600" cy="4525963"/>
          </a:xfrm>
        </p:spPr>
        <p:txBody>
          <a:bodyPr/>
          <a:lstStyle/>
          <a:p>
            <a:pPr indent="-22225" eaLnBrk="1" hangingPunct="1">
              <a:lnSpc>
                <a:spcPct val="90000"/>
              </a:lnSpc>
              <a:buFont typeface="Wingdings 3" pitchFamily="18" charset="2"/>
              <a:buNone/>
            </a:pPr>
            <a:r>
              <a:rPr lang="en-US" sz="2400" b="1" dirty="0">
                <a:ea typeface="ＭＳ Ｐゴシック" charset="-128"/>
              </a:rPr>
              <a:t>Defense Lawyer </a:t>
            </a:r>
            <a:r>
              <a:rPr lang="en-US" sz="2400" dirty="0">
                <a:ea typeface="ＭＳ Ｐゴシック" charset="-128"/>
              </a:rPr>
              <a:t>[at bench with no court reporter]: </a:t>
            </a:r>
            <a:r>
              <a:rPr lang="ja-JP" altLang="en-US" sz="2400" dirty="0">
                <a:ea typeface="ＭＳ Ｐゴシック" charset="-128"/>
              </a:rPr>
              <a:t>“</a:t>
            </a:r>
            <a:r>
              <a:rPr lang="en-US" altLang="ja-JP" sz="2400" dirty="0">
                <a:ea typeface="ＭＳ Ｐゴシック" charset="-128"/>
              </a:rPr>
              <a:t>Your Honor, Counsel has violated the Motion in Limine twice, I ask that she be cited for intentional misconduct.</a:t>
            </a:r>
            <a:r>
              <a:rPr lang="ja-JP" altLang="en-US" sz="2400" dirty="0">
                <a:ea typeface="ＭＳ Ｐゴシック" charset="-128"/>
              </a:rPr>
              <a:t>”</a:t>
            </a:r>
            <a:endParaRPr lang="en-US" altLang="ja-JP" sz="2400" dirty="0">
              <a:ea typeface="ＭＳ Ｐゴシック" charset="-128"/>
            </a:endParaRPr>
          </a:p>
          <a:p>
            <a:pPr indent="-22225" eaLnBrk="1" hangingPunct="1">
              <a:lnSpc>
                <a:spcPct val="90000"/>
              </a:lnSpc>
              <a:buFont typeface="Wingdings 3" pitchFamily="18" charset="2"/>
              <a:buNone/>
            </a:pPr>
            <a:endParaRPr lang="en-US" sz="2400" dirty="0">
              <a:ea typeface="ＭＳ Ｐゴシック" charset="-128"/>
            </a:endParaRPr>
          </a:p>
          <a:p>
            <a:pPr indent="-22225" eaLnBrk="1" hangingPunct="1">
              <a:lnSpc>
                <a:spcPct val="90000"/>
              </a:lnSpc>
              <a:buFont typeface="Wingdings 3" pitchFamily="18" charset="2"/>
              <a:buNone/>
            </a:pPr>
            <a:r>
              <a:rPr lang="en-US" sz="2400" b="1" dirty="0">
                <a:ea typeface="ＭＳ Ｐゴシック" charset="-128"/>
              </a:rPr>
              <a:t>Judge:</a:t>
            </a:r>
            <a:r>
              <a:rPr lang="en-US" sz="2400" dirty="0">
                <a:ea typeface="ＭＳ Ｐゴシック" charset="-128"/>
              </a:rPr>
              <a:t>  </a:t>
            </a:r>
            <a:r>
              <a:rPr lang="ja-JP" altLang="en-US" sz="2400" dirty="0">
                <a:ea typeface="ＭＳ Ｐゴシック" charset="-128"/>
              </a:rPr>
              <a:t>“</a:t>
            </a:r>
            <a:r>
              <a:rPr lang="en-US" altLang="ja-JP" sz="2400" dirty="0">
                <a:ea typeface="ＭＳ Ｐゴシック" charset="-128"/>
              </a:rPr>
              <a:t>I agree.  Make your motion in front of the jury so the court reporter can take it down and so the jury knows this is improper conduct warranting a misconduct citation.</a:t>
            </a:r>
            <a:r>
              <a:rPr lang="ja-JP" altLang="en-US" sz="2400" dirty="0">
                <a:ea typeface="ＭＳ Ｐゴシック" charset="-128"/>
              </a:rPr>
              <a:t>”</a:t>
            </a: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650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Citation For Misconduct</a:t>
            </a:r>
            <a:br>
              <a:rPr lang="en-US" sz="3500" b="0" dirty="0">
                <a:solidFill>
                  <a:schemeClr val="bg1"/>
                </a:solidFill>
                <a:ea typeface="+mj-ea"/>
              </a:rPr>
            </a:br>
            <a:r>
              <a:rPr lang="en-US" sz="2000" b="0" dirty="0">
                <a:solidFill>
                  <a:schemeClr val="bg1"/>
                </a:solidFill>
              </a:rPr>
              <a:t>Example</a:t>
            </a:r>
            <a:endParaRPr lang="en-US" sz="2000" b="0" dirty="0">
              <a:solidFill>
                <a:schemeClr val="bg1"/>
              </a:solidFill>
              <a:ea typeface="+mj-ea"/>
            </a:endParaRPr>
          </a:p>
        </p:txBody>
      </p:sp>
      <p:sp>
        <p:nvSpPr>
          <p:cNvPr id="3" name="Slide Number Placeholder 2"/>
          <p:cNvSpPr>
            <a:spLocks noGrp="1"/>
          </p:cNvSpPr>
          <p:nvPr>
            <p:ph type="sldNum" sz="quarter" idx="12"/>
          </p:nvPr>
        </p:nvSpPr>
        <p:spPr/>
        <p:txBody>
          <a:bodyPr/>
          <a:lstStyle/>
          <a:p>
            <a:fld id="{2371B9ED-B519-4823-941E-6B66CBD1E6FC}" type="slidenum">
              <a:rPr lang="en-US" smtClean="0"/>
              <a:pPr/>
              <a:t>80</a:t>
            </a:fld>
            <a:endParaRPr 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1295400" y="1752600"/>
            <a:ext cx="7543800" cy="4525963"/>
          </a:xfrm>
        </p:spPr>
        <p:txBody>
          <a:bodyPr>
            <a:normAutofit fontScale="92500" lnSpcReduction="10000"/>
          </a:bodyPr>
          <a:lstStyle/>
          <a:p>
            <a:pPr marL="365760" indent="-256032" eaLnBrk="1" fontAlgn="auto" hangingPunct="1">
              <a:lnSpc>
                <a:spcPct val="80000"/>
              </a:lnSpc>
              <a:spcAft>
                <a:spcPts val="0"/>
              </a:spcAft>
              <a:buFont typeface="Wingdings 3"/>
              <a:buNone/>
              <a:defRPr/>
            </a:pPr>
            <a:r>
              <a:rPr lang="en-US" sz="2400" dirty="0">
                <a:ea typeface="+mn-ea"/>
              </a:rPr>
              <a:t>(1) Motions in </a:t>
            </a:r>
            <a:r>
              <a:rPr lang="en-US" sz="2400" b="1" dirty="0">
                <a:solidFill>
                  <a:srgbClr val="FF0000"/>
                </a:solidFill>
                <a:ea typeface="+mn-ea"/>
              </a:rPr>
              <a:t>L</a:t>
            </a:r>
            <a:r>
              <a:rPr lang="en-US" sz="2400" dirty="0">
                <a:ea typeface="+mn-ea"/>
              </a:rPr>
              <a:t>imine</a:t>
            </a:r>
          </a:p>
          <a:p>
            <a:pPr marL="365760" indent="-256032" eaLnBrk="1" fontAlgn="auto" hangingPunct="1">
              <a:lnSpc>
                <a:spcPct val="80000"/>
              </a:lnSpc>
              <a:spcAft>
                <a:spcPts val="0"/>
              </a:spcAft>
              <a:buFont typeface="Wingdings 3"/>
              <a:buNone/>
              <a:defRPr/>
            </a:pPr>
            <a:endParaRPr lang="en-US" sz="2400" dirty="0">
              <a:ea typeface="+mn-ea"/>
            </a:endParaRPr>
          </a:p>
          <a:p>
            <a:pPr marL="365760" indent="-256032" eaLnBrk="1" fontAlgn="auto" hangingPunct="1">
              <a:lnSpc>
                <a:spcPct val="80000"/>
              </a:lnSpc>
              <a:spcAft>
                <a:spcPts val="0"/>
              </a:spcAft>
              <a:buFont typeface="Wingdings 3"/>
              <a:buNone/>
              <a:defRPr/>
            </a:pPr>
            <a:r>
              <a:rPr lang="en-US" sz="2400" dirty="0">
                <a:ea typeface="+mn-ea"/>
              </a:rPr>
              <a:t>(2) </a:t>
            </a:r>
            <a:r>
              <a:rPr lang="en-US" sz="2400" b="1" dirty="0">
                <a:solidFill>
                  <a:srgbClr val="FF0000"/>
                </a:solidFill>
                <a:ea typeface="+mn-ea"/>
              </a:rPr>
              <a:t>O</a:t>
            </a:r>
            <a:r>
              <a:rPr lang="en-US" sz="2400" dirty="0">
                <a:ea typeface="+mn-ea"/>
              </a:rPr>
              <a:t>bjections </a:t>
            </a:r>
          </a:p>
          <a:p>
            <a:pPr marL="365760" indent="-256032" eaLnBrk="1" fontAlgn="auto" hangingPunct="1">
              <a:lnSpc>
                <a:spcPct val="80000"/>
              </a:lnSpc>
              <a:spcAft>
                <a:spcPts val="0"/>
              </a:spcAft>
              <a:buFont typeface="Wingdings 3"/>
              <a:buNone/>
              <a:defRPr/>
            </a:pPr>
            <a:endParaRPr lang="en-US" sz="2400" dirty="0">
              <a:ea typeface="+mn-ea"/>
            </a:endParaRPr>
          </a:p>
          <a:p>
            <a:pPr marL="365760" indent="-256032" eaLnBrk="1" fontAlgn="auto" hangingPunct="1">
              <a:lnSpc>
                <a:spcPct val="80000"/>
              </a:lnSpc>
              <a:spcAft>
                <a:spcPts val="0"/>
              </a:spcAft>
              <a:buFont typeface="Wingdings 3"/>
              <a:buNone/>
              <a:defRPr/>
            </a:pPr>
            <a:r>
              <a:rPr lang="en-US" sz="2400" dirty="0">
                <a:ea typeface="+mn-ea"/>
              </a:rPr>
              <a:t>(3) Motions to </a:t>
            </a:r>
            <a:r>
              <a:rPr lang="en-US" sz="2400" b="1" dirty="0">
                <a:solidFill>
                  <a:srgbClr val="FF0000"/>
                </a:solidFill>
                <a:ea typeface="+mn-ea"/>
              </a:rPr>
              <a:t>S</a:t>
            </a:r>
            <a:r>
              <a:rPr lang="en-US" sz="2400" dirty="0">
                <a:ea typeface="+mn-ea"/>
              </a:rPr>
              <a:t>trike and requests to admonish</a:t>
            </a:r>
          </a:p>
          <a:p>
            <a:pPr marL="365760" indent="-256032" eaLnBrk="1" fontAlgn="auto" hangingPunct="1">
              <a:lnSpc>
                <a:spcPct val="80000"/>
              </a:lnSpc>
              <a:spcAft>
                <a:spcPts val="0"/>
              </a:spcAft>
              <a:buFont typeface="Wingdings 3"/>
              <a:buNone/>
              <a:defRPr/>
            </a:pPr>
            <a:endParaRPr lang="en-US" sz="2400" dirty="0">
              <a:ea typeface="+mn-ea"/>
            </a:endParaRPr>
          </a:p>
          <a:p>
            <a:pPr marL="365760" indent="-256032" eaLnBrk="1" fontAlgn="auto" hangingPunct="1">
              <a:lnSpc>
                <a:spcPct val="80000"/>
              </a:lnSpc>
              <a:spcAft>
                <a:spcPts val="0"/>
              </a:spcAft>
              <a:buFont typeface="Wingdings 3"/>
              <a:buNone/>
              <a:defRPr/>
            </a:pPr>
            <a:r>
              <a:rPr lang="en-US" sz="2400" dirty="0">
                <a:ea typeface="+mn-ea"/>
              </a:rPr>
              <a:t>(4) </a:t>
            </a:r>
            <a:r>
              <a:rPr lang="en-US" sz="2400" b="1" dirty="0">
                <a:solidFill>
                  <a:srgbClr val="FF0000"/>
                </a:solidFill>
                <a:ea typeface="+mn-ea"/>
              </a:rPr>
              <a:t>402</a:t>
            </a:r>
            <a:r>
              <a:rPr lang="en-US" sz="2400" dirty="0">
                <a:ea typeface="+mn-ea"/>
              </a:rPr>
              <a:t> hearings </a:t>
            </a:r>
          </a:p>
          <a:p>
            <a:pPr marL="365760" indent="-256032" eaLnBrk="1" fontAlgn="auto" hangingPunct="1">
              <a:lnSpc>
                <a:spcPct val="80000"/>
              </a:lnSpc>
              <a:spcAft>
                <a:spcPts val="0"/>
              </a:spcAft>
              <a:buFont typeface="Wingdings 3"/>
              <a:buNone/>
              <a:defRPr/>
            </a:pPr>
            <a:endParaRPr lang="en-US" sz="2400" dirty="0">
              <a:ea typeface="+mn-ea"/>
            </a:endParaRPr>
          </a:p>
          <a:p>
            <a:pPr marL="365760" indent="-256032" eaLnBrk="1" fontAlgn="auto" hangingPunct="1">
              <a:lnSpc>
                <a:spcPct val="80000"/>
              </a:lnSpc>
              <a:spcAft>
                <a:spcPts val="0"/>
              </a:spcAft>
              <a:buFont typeface="Wingdings 3"/>
              <a:buNone/>
              <a:defRPr/>
            </a:pPr>
            <a:r>
              <a:rPr lang="en-US" sz="2400" dirty="0">
                <a:ea typeface="+mn-ea"/>
              </a:rPr>
              <a:t>(5) Requests for </a:t>
            </a:r>
            <a:r>
              <a:rPr lang="en-US" sz="2400" b="1" dirty="0">
                <a:solidFill>
                  <a:srgbClr val="FF0000"/>
                </a:solidFill>
                <a:ea typeface="+mn-ea"/>
              </a:rPr>
              <a:t>L</a:t>
            </a:r>
            <a:r>
              <a:rPr lang="en-US" sz="2400" dirty="0">
                <a:ea typeface="+mn-ea"/>
              </a:rPr>
              <a:t>imited admissibility</a:t>
            </a:r>
          </a:p>
          <a:p>
            <a:pPr marL="365760" indent="-256032" eaLnBrk="1" fontAlgn="auto" hangingPunct="1">
              <a:lnSpc>
                <a:spcPct val="80000"/>
              </a:lnSpc>
              <a:spcAft>
                <a:spcPts val="0"/>
              </a:spcAft>
              <a:buFont typeface="Wingdings 3"/>
              <a:buNone/>
              <a:defRPr/>
            </a:pPr>
            <a:endParaRPr lang="en-US" sz="2400" dirty="0">
              <a:ea typeface="+mn-ea"/>
            </a:endParaRPr>
          </a:p>
          <a:p>
            <a:pPr marL="365760" indent="-256032" eaLnBrk="1" fontAlgn="auto" hangingPunct="1">
              <a:lnSpc>
                <a:spcPct val="80000"/>
              </a:lnSpc>
              <a:spcAft>
                <a:spcPts val="0"/>
              </a:spcAft>
              <a:buFont typeface="Wingdings 3"/>
              <a:buNone/>
              <a:defRPr/>
            </a:pPr>
            <a:r>
              <a:rPr lang="en-US" sz="2400" dirty="0">
                <a:ea typeface="+mn-ea"/>
              </a:rPr>
              <a:t>(6) Citations for </a:t>
            </a:r>
            <a:r>
              <a:rPr lang="en-US" sz="2400" b="1" dirty="0">
                <a:solidFill>
                  <a:srgbClr val="FF0000"/>
                </a:solidFill>
                <a:ea typeface="+mn-ea"/>
              </a:rPr>
              <a:t>M</a:t>
            </a:r>
            <a:r>
              <a:rPr lang="en-US" sz="2400" dirty="0">
                <a:ea typeface="+mn-ea"/>
              </a:rPr>
              <a:t>isconduct</a:t>
            </a:r>
          </a:p>
          <a:p>
            <a:pPr marL="365760" indent="-256032" eaLnBrk="1" fontAlgn="auto" hangingPunct="1">
              <a:lnSpc>
                <a:spcPct val="80000"/>
              </a:lnSpc>
              <a:spcAft>
                <a:spcPts val="0"/>
              </a:spcAft>
              <a:buFont typeface="Wingdings 3"/>
              <a:buNone/>
              <a:defRPr/>
            </a:pPr>
            <a:endParaRPr lang="en-US" sz="2400" dirty="0">
              <a:ea typeface="+mn-ea"/>
            </a:endParaRPr>
          </a:p>
          <a:p>
            <a:pPr marL="365760" indent="-256032" eaLnBrk="1" fontAlgn="auto" hangingPunct="1">
              <a:lnSpc>
                <a:spcPct val="80000"/>
              </a:lnSpc>
              <a:spcAft>
                <a:spcPts val="0"/>
              </a:spcAft>
              <a:buFont typeface="Wingdings 3"/>
              <a:buNone/>
              <a:defRPr/>
            </a:pPr>
            <a:r>
              <a:rPr lang="en-US" sz="2400" dirty="0">
                <a:ea typeface="+mn-ea"/>
              </a:rPr>
              <a:t>(7)</a:t>
            </a:r>
            <a:r>
              <a:rPr lang="en-US" sz="2400" dirty="0">
                <a:solidFill>
                  <a:srgbClr val="FF0000"/>
                </a:solidFill>
                <a:ea typeface="+mn-ea"/>
              </a:rPr>
              <a:t> </a:t>
            </a:r>
            <a:r>
              <a:rPr lang="en-US" sz="2400" b="1" dirty="0">
                <a:solidFill>
                  <a:srgbClr val="FF0000"/>
                </a:solidFill>
                <a:ea typeface="+mn-ea"/>
              </a:rPr>
              <a:t>O</a:t>
            </a:r>
            <a:r>
              <a:rPr lang="en-US" sz="2400" dirty="0">
                <a:ea typeface="+mn-ea"/>
              </a:rPr>
              <a:t>ffers of proof and requests to admonish the jury </a:t>
            </a:r>
          </a:p>
          <a:p>
            <a:pPr marL="365760" indent="-256032" eaLnBrk="1" fontAlgn="auto" hangingPunct="1">
              <a:lnSpc>
                <a:spcPct val="80000"/>
              </a:lnSpc>
              <a:spcAft>
                <a:spcPts val="0"/>
              </a:spcAft>
              <a:buFont typeface="Wingdings 3"/>
              <a:buNone/>
              <a:defRPr/>
            </a:pPr>
            <a:endParaRPr lang="en-US" sz="2400" dirty="0">
              <a:ea typeface="+mn-ea"/>
            </a:endParaRPr>
          </a:p>
          <a:p>
            <a:pPr marL="365760" indent="-256032" eaLnBrk="1" fontAlgn="auto" hangingPunct="1">
              <a:lnSpc>
                <a:spcPct val="80000"/>
              </a:lnSpc>
              <a:spcAft>
                <a:spcPts val="0"/>
              </a:spcAft>
              <a:buFont typeface="Wingdings 3"/>
              <a:buNone/>
              <a:defRPr/>
            </a:pPr>
            <a:r>
              <a:rPr lang="en-US" sz="2400" dirty="0">
                <a:ea typeface="+mn-ea"/>
              </a:rPr>
              <a:t>(8) Make a </a:t>
            </a:r>
            <a:r>
              <a:rPr lang="en-US" sz="2400" b="1" dirty="0">
                <a:solidFill>
                  <a:srgbClr val="FF0000"/>
                </a:solidFill>
                <a:ea typeface="+mn-ea"/>
              </a:rPr>
              <a:t>R</a:t>
            </a:r>
            <a:r>
              <a:rPr lang="en-US" sz="2400" dirty="0">
                <a:ea typeface="+mn-ea"/>
              </a:rPr>
              <a:t>ecord</a:t>
            </a: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b="0" dirty="0">
                <a:solidFill>
                  <a:schemeClr val="bg1"/>
                </a:solidFill>
                <a:ea typeface="+mj-ea"/>
              </a:rPr>
              <a:t> An Attorney Controls Evidence With Procedural Matters:  LOS 402 LMOR</a:t>
            </a:r>
          </a:p>
        </p:txBody>
      </p:sp>
      <p:pic>
        <p:nvPicPr>
          <p:cNvPr id="10854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81</a:t>
            </a:fld>
            <a:endParaRPr 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90000"/>
            </a:srgbClr>
          </a:solidFill>
        </p:spPr>
        <p:txBody>
          <a:bodyPr>
            <a:noAutofit/>
          </a:bodyPr>
          <a:lstStyle/>
          <a:p>
            <a:pPr algn="ctr" eaLnBrk="1" fontAlgn="auto" hangingPunct="1">
              <a:spcAft>
                <a:spcPts val="0"/>
              </a:spcAft>
              <a:defRPr/>
            </a:pPr>
            <a:r>
              <a:rPr lang="en-US" sz="4000" dirty="0">
                <a:solidFill>
                  <a:schemeClr val="bg1"/>
                </a:solidFill>
                <a:ea typeface="+mj-ea"/>
              </a:rPr>
              <a:t>Part 4:  </a:t>
            </a:r>
            <a:br>
              <a:rPr lang="en-US" sz="4000" dirty="0">
                <a:solidFill>
                  <a:schemeClr val="bg1"/>
                </a:solidFill>
                <a:ea typeface="+mj-ea"/>
              </a:rPr>
            </a:br>
            <a:r>
              <a:rPr lang="en-US" sz="4000" dirty="0">
                <a:solidFill>
                  <a:schemeClr val="bg1"/>
                </a:solidFill>
                <a:ea typeface="+mj-ea"/>
              </a:rPr>
              <a:t>Categories of Objections</a:t>
            </a:r>
          </a:p>
        </p:txBody>
      </p:sp>
      <p:pic>
        <p:nvPicPr>
          <p:cNvPr id="110596"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82</a:t>
            </a:fld>
            <a:endParaRPr 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3"/>
          <p:cNvSpPr>
            <a:spLocks noGrp="1" noChangeArrowheads="1"/>
          </p:cNvSpPr>
          <p:nvPr>
            <p:ph idx="1"/>
          </p:nvPr>
        </p:nvSpPr>
        <p:spPr>
          <a:xfrm>
            <a:off x="762000" y="1905000"/>
            <a:ext cx="7543800" cy="3124200"/>
          </a:xfrm>
        </p:spPr>
        <p:txBody>
          <a:bodyPr/>
          <a:lstStyle/>
          <a:p>
            <a:pPr marL="109537" indent="0" eaLnBrk="1" hangingPunct="1">
              <a:buNone/>
            </a:pPr>
            <a:r>
              <a:rPr lang="en-US" sz="2400" dirty="0">
                <a:solidFill>
                  <a:srgbClr val="000000"/>
                </a:solidFill>
              </a:rPr>
              <a:t>What Are The Two Categories Of Objections?</a:t>
            </a:r>
            <a:endParaRPr lang="en-US" sz="2400" dirty="0">
              <a:ea typeface="ＭＳ Ｐゴシック" charset="-128"/>
            </a:endParaRPr>
          </a:p>
          <a:p>
            <a:pPr eaLnBrk="1" hangingPunct="1"/>
            <a:endParaRPr lang="en-US" sz="2400" dirty="0">
              <a:ea typeface="ＭＳ Ｐゴシック" charset="-128"/>
            </a:endParaRPr>
          </a:p>
          <a:p>
            <a:pPr eaLnBrk="1" hangingPunct="1">
              <a:lnSpc>
                <a:spcPct val="9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Categories Of Objections</a:t>
            </a:r>
          </a:p>
        </p:txBody>
      </p:sp>
      <p:pic>
        <p:nvPicPr>
          <p:cNvPr id="11469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2371B9ED-B519-4823-941E-6B66CBD1E6FC}" type="slidenum">
              <a:rPr lang="en-US" smtClean="0"/>
              <a:pPr/>
              <a:t>83</a:t>
            </a:fld>
            <a:endParaRPr 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3"/>
          <p:cNvSpPr>
            <a:spLocks noGrp="1" noChangeArrowheads="1"/>
          </p:cNvSpPr>
          <p:nvPr>
            <p:ph idx="1"/>
          </p:nvPr>
        </p:nvSpPr>
        <p:spPr>
          <a:xfrm>
            <a:off x="762000" y="1905000"/>
            <a:ext cx="7543800" cy="3124200"/>
          </a:xfrm>
        </p:spPr>
        <p:txBody>
          <a:bodyPr/>
          <a:lstStyle/>
          <a:p>
            <a:pPr marL="109537" indent="0" eaLnBrk="1" hangingPunct="1">
              <a:buNone/>
            </a:pPr>
            <a:r>
              <a:rPr lang="en-US" sz="2400" dirty="0">
                <a:solidFill>
                  <a:srgbClr val="000000"/>
                </a:solidFill>
              </a:rPr>
              <a:t>What Are The Two Categories Of Objections?</a:t>
            </a:r>
          </a:p>
          <a:p>
            <a:pPr marL="109537" indent="0" eaLnBrk="1" hangingPunct="1">
              <a:buNone/>
            </a:pPr>
            <a:endParaRPr lang="en-US" sz="2400" dirty="0">
              <a:solidFill>
                <a:srgbClr val="000000"/>
              </a:solidFill>
              <a:ea typeface="ＭＳ Ｐゴシック" charset="-128"/>
            </a:endParaRPr>
          </a:p>
          <a:p>
            <a:pPr marL="109537" indent="0" eaLnBrk="1" hangingPunct="1">
              <a:buNone/>
            </a:pPr>
            <a:endParaRPr lang="en-US" sz="2400" dirty="0">
              <a:solidFill>
                <a:srgbClr val="000000"/>
              </a:solidFill>
              <a:ea typeface="ＭＳ Ｐゴシック" charset="-128"/>
            </a:endParaRPr>
          </a:p>
          <a:p>
            <a:pPr eaLnBrk="1" hangingPunct="1"/>
            <a:r>
              <a:rPr lang="en-US" sz="2400" dirty="0">
                <a:ea typeface="ＭＳ Ｐゴシック" charset="-128"/>
              </a:rPr>
              <a:t>Objections </a:t>
            </a:r>
            <a:r>
              <a:rPr lang="en-US" sz="2400" b="1" i="1" dirty="0">
                <a:ea typeface="ＭＳ Ｐゴシック" charset="-128"/>
              </a:rPr>
              <a:t>to exclude evidence</a:t>
            </a:r>
          </a:p>
          <a:p>
            <a:pPr eaLnBrk="1" hangingPunct="1">
              <a:buFont typeface="Wingdings 3" pitchFamily="18" charset="2"/>
              <a:buNone/>
            </a:pPr>
            <a:endParaRPr lang="en-US" sz="2400" b="1" i="1" dirty="0">
              <a:ea typeface="ＭＳ Ｐゴシック" charset="-128"/>
            </a:endParaRPr>
          </a:p>
          <a:p>
            <a:pPr eaLnBrk="1" hangingPunct="1"/>
            <a:r>
              <a:rPr lang="en-US" sz="2400" dirty="0">
                <a:ea typeface="ＭＳ Ｐゴシック" charset="-128"/>
              </a:rPr>
              <a:t>Objections </a:t>
            </a:r>
            <a:r>
              <a:rPr lang="en-US" sz="2400" b="1" i="1" dirty="0">
                <a:ea typeface="ＭＳ Ｐゴシック" charset="-128"/>
              </a:rPr>
              <a:t>to the form of the question</a:t>
            </a:r>
          </a:p>
          <a:p>
            <a:pPr eaLnBrk="1" hangingPunct="1"/>
            <a:endParaRPr lang="en-US" sz="2400" dirty="0">
              <a:ea typeface="ＭＳ Ｐゴシック" charset="-128"/>
            </a:endParaRPr>
          </a:p>
          <a:p>
            <a:pPr eaLnBrk="1" hangingPunct="1"/>
            <a:endParaRPr lang="en-US" sz="2400" dirty="0">
              <a:ea typeface="ＭＳ Ｐゴシック" charset="-128"/>
            </a:endParaRPr>
          </a:p>
          <a:p>
            <a:pPr eaLnBrk="1" hangingPunct="1">
              <a:lnSpc>
                <a:spcPct val="9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Categories Of Objections</a:t>
            </a:r>
          </a:p>
        </p:txBody>
      </p:sp>
      <p:pic>
        <p:nvPicPr>
          <p:cNvPr id="11469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84</a:t>
            </a:fld>
            <a:endParaRPr lang="en-US"/>
          </a:p>
        </p:txBody>
      </p:sp>
    </p:spTree>
    <p:extLst>
      <p:ext uri="{BB962C8B-B14F-4D97-AF65-F5344CB8AC3E}">
        <p14:creationId xmlns:p14="http://schemas.microsoft.com/office/powerpoint/2010/main" val="289015394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3"/>
          <p:cNvSpPr>
            <a:spLocks noGrp="1" noChangeArrowheads="1"/>
          </p:cNvSpPr>
          <p:nvPr>
            <p:ph idx="1"/>
          </p:nvPr>
        </p:nvSpPr>
        <p:spPr>
          <a:xfrm>
            <a:off x="762000" y="1905000"/>
            <a:ext cx="6858000" cy="3581400"/>
          </a:xfrm>
        </p:spPr>
        <p:txBody>
          <a:bodyPr/>
          <a:lstStyle/>
          <a:p>
            <a:pPr eaLnBrk="1" hangingPunct="1">
              <a:lnSpc>
                <a:spcPct val="90000"/>
              </a:lnSpc>
              <a:buFont typeface="Wingdings" pitchFamily="2" charset="2"/>
              <a:buNone/>
            </a:pPr>
            <a:r>
              <a:rPr lang="en-US" sz="2200" dirty="0">
                <a:ea typeface="ＭＳ Ｐゴシック" charset="-128"/>
              </a:rPr>
              <a:t>   Objections to Exclude evidence do just that – exclude evidence from the jury</a:t>
            </a:r>
          </a:p>
          <a:p>
            <a:pPr eaLnBrk="1" hangingPunct="1">
              <a:lnSpc>
                <a:spcPct val="90000"/>
              </a:lnSpc>
              <a:buFont typeface="Wingdings" pitchFamily="2" charset="2"/>
              <a:buNone/>
            </a:pPr>
            <a:endParaRPr lang="en-US" sz="2000" dirty="0">
              <a:ea typeface="ＭＳ Ｐゴシック" charset="-128"/>
            </a:endParaRPr>
          </a:p>
          <a:p>
            <a:pPr eaLnBrk="1" hangingPunct="1">
              <a:lnSpc>
                <a:spcPct val="90000"/>
              </a:lnSpc>
            </a:pPr>
            <a:r>
              <a:rPr lang="en-US" sz="2200" b="1" dirty="0">
                <a:solidFill>
                  <a:srgbClr val="FF0000"/>
                </a:solidFill>
                <a:ea typeface="ＭＳ Ｐゴシック" charset="-128"/>
              </a:rPr>
              <a:t>R</a:t>
            </a:r>
            <a:r>
              <a:rPr lang="en-US" sz="2200" dirty="0">
                <a:ea typeface="ＭＳ Ｐゴシック" charset="-128"/>
              </a:rPr>
              <a:t>elevance</a:t>
            </a:r>
          </a:p>
          <a:p>
            <a:pPr eaLnBrk="1" hangingPunct="1">
              <a:lnSpc>
                <a:spcPct val="90000"/>
              </a:lnSpc>
            </a:pPr>
            <a:r>
              <a:rPr lang="en-US" sz="2200" b="1" dirty="0">
                <a:solidFill>
                  <a:srgbClr val="FF0000"/>
                </a:solidFill>
                <a:ea typeface="ＭＳ Ｐゴシック" charset="-128"/>
              </a:rPr>
              <a:t>F</a:t>
            </a:r>
            <a:r>
              <a:rPr lang="en-US" sz="2200" dirty="0">
                <a:ea typeface="ＭＳ Ｐゴシック" charset="-128"/>
              </a:rPr>
              <a:t>oundation</a:t>
            </a:r>
          </a:p>
          <a:p>
            <a:pPr eaLnBrk="1" hangingPunct="1">
              <a:lnSpc>
                <a:spcPct val="90000"/>
              </a:lnSpc>
            </a:pPr>
            <a:r>
              <a:rPr lang="en-US" sz="2200" b="1" dirty="0">
                <a:solidFill>
                  <a:srgbClr val="FF0000"/>
                </a:solidFill>
                <a:ea typeface="ＭＳ Ｐゴシック" charset="-128"/>
              </a:rPr>
              <a:t>H</a:t>
            </a:r>
            <a:r>
              <a:rPr lang="en-US" sz="2200" dirty="0">
                <a:ea typeface="ＭＳ Ｐゴシック" charset="-128"/>
              </a:rPr>
              <a:t>earsay </a:t>
            </a:r>
          </a:p>
          <a:p>
            <a:pPr eaLnBrk="1" hangingPunct="1">
              <a:lnSpc>
                <a:spcPct val="90000"/>
              </a:lnSpc>
            </a:pPr>
            <a:r>
              <a:rPr lang="en-US" sz="2200" b="1" dirty="0">
                <a:solidFill>
                  <a:srgbClr val="FF0000"/>
                </a:solidFill>
                <a:ea typeface="ＭＳ Ｐゴシック" charset="-128"/>
              </a:rPr>
              <a:t>E</a:t>
            </a:r>
            <a:r>
              <a:rPr lang="en-US" sz="2200" dirty="0">
                <a:ea typeface="ＭＳ Ｐゴシック" charset="-128"/>
              </a:rPr>
              <a:t>xclusions and </a:t>
            </a:r>
            <a:r>
              <a:rPr lang="en-US" sz="2200" b="1" dirty="0">
                <a:solidFill>
                  <a:srgbClr val="FF0000"/>
                </a:solidFill>
                <a:ea typeface="ＭＳ Ｐゴシック" charset="-128"/>
              </a:rPr>
              <a:t>L</a:t>
            </a:r>
            <a:r>
              <a:rPr lang="en-US" sz="2200" dirty="0">
                <a:ea typeface="ＭＳ Ｐゴシック" charset="-128"/>
              </a:rPr>
              <a:t>imitations</a:t>
            </a:r>
          </a:p>
          <a:p>
            <a:pPr eaLnBrk="1" hangingPunct="1">
              <a:lnSpc>
                <a:spcPct val="90000"/>
              </a:lnSpc>
            </a:pPr>
            <a:r>
              <a:rPr lang="en-US" sz="2200" dirty="0">
                <a:ea typeface="ＭＳ Ｐゴシック" charset="-128"/>
              </a:rPr>
              <a:t>Evidence Code Section </a:t>
            </a:r>
            <a:r>
              <a:rPr lang="en-US" sz="2200" b="1" dirty="0">
                <a:solidFill>
                  <a:srgbClr val="FF0000"/>
                </a:solidFill>
                <a:ea typeface="ＭＳ Ｐゴシック" charset="-128"/>
              </a:rPr>
              <a:t>352</a:t>
            </a:r>
            <a:r>
              <a:rPr lang="en-US" sz="2200" b="1" dirty="0">
                <a:ea typeface="ＭＳ Ｐゴシック" charset="-128"/>
              </a:rPr>
              <a:t> </a:t>
            </a:r>
            <a:r>
              <a:rPr lang="en-US" sz="2200" dirty="0">
                <a:ea typeface="ＭＳ Ｐゴシック" charset="-128"/>
              </a:rPr>
              <a:t>(Legal Relevance – Discretionary Exclusion)</a:t>
            </a:r>
            <a:endParaRPr lang="en-US" sz="2200" b="1" dirty="0">
              <a:ea typeface="ＭＳ Ｐゴシック" charset="-128"/>
            </a:endParaRPr>
          </a:p>
          <a:p>
            <a:pPr eaLnBrk="1" hangingPunct="1"/>
            <a:endParaRPr lang="en-US" sz="2000" dirty="0">
              <a:ea typeface="ＭＳ Ｐゴシック" charset="-128"/>
            </a:endParaRPr>
          </a:p>
          <a:p>
            <a:pPr eaLnBrk="1" hangingPunct="1"/>
            <a:r>
              <a:rPr lang="en-US" sz="2400" dirty="0">
                <a:ea typeface="ＭＳ Ｐゴシック" charset="-128"/>
              </a:rPr>
              <a:t>These objections are the first 5 prongs of         The Evidence Wheel </a:t>
            </a:r>
          </a:p>
          <a:p>
            <a:pPr eaLnBrk="1" hangingPunct="1">
              <a:lnSpc>
                <a:spcPct val="9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Objection To Exclude Evidence</a:t>
            </a:r>
            <a:br>
              <a:rPr lang="en-US" sz="3500" b="0" dirty="0">
                <a:solidFill>
                  <a:schemeClr val="bg1"/>
                </a:solidFill>
                <a:ea typeface="+mj-ea"/>
              </a:rPr>
            </a:br>
            <a:r>
              <a:rPr lang="en-US" sz="2000" b="0" dirty="0">
                <a:solidFill>
                  <a:schemeClr val="bg1"/>
                </a:solidFill>
                <a:ea typeface="+mj-ea"/>
              </a:rPr>
              <a:t>Summary</a:t>
            </a:r>
          </a:p>
        </p:txBody>
      </p:sp>
      <p:pic>
        <p:nvPicPr>
          <p:cNvPr id="11674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85</a:t>
            </a:fld>
            <a:endParaRPr 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90000"/>
            </a:srgbClr>
          </a:solidFill>
        </p:spPr>
        <p:txBody>
          <a:bodyPr>
            <a:noAutofit/>
          </a:bodyPr>
          <a:lstStyle/>
          <a:p>
            <a:pPr algn="ctr" eaLnBrk="1" fontAlgn="auto" hangingPunct="1">
              <a:spcAft>
                <a:spcPts val="0"/>
              </a:spcAft>
              <a:defRPr/>
            </a:pPr>
            <a:r>
              <a:rPr lang="en-US" sz="4000" dirty="0">
                <a:solidFill>
                  <a:schemeClr val="bg1"/>
                </a:solidFill>
                <a:ea typeface="+mj-ea"/>
              </a:rPr>
              <a:t>Part 5:  </a:t>
            </a:r>
            <a:br>
              <a:rPr lang="en-US" sz="4000" dirty="0">
                <a:solidFill>
                  <a:schemeClr val="bg1"/>
                </a:solidFill>
                <a:ea typeface="+mj-ea"/>
              </a:rPr>
            </a:br>
            <a:r>
              <a:rPr lang="en-US" sz="4000" dirty="0">
                <a:solidFill>
                  <a:schemeClr val="bg1"/>
                </a:solidFill>
                <a:ea typeface="+mj-ea"/>
              </a:rPr>
              <a:t>Objection To The Form Of The Question</a:t>
            </a:r>
          </a:p>
        </p:txBody>
      </p:sp>
      <p:pic>
        <p:nvPicPr>
          <p:cNvPr id="118788"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86</a:t>
            </a:fld>
            <a:endParaRPr 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2882" name="Rectangle 3"/>
          <p:cNvSpPr>
            <a:spLocks noGrp="1" noChangeArrowheads="1"/>
          </p:cNvSpPr>
          <p:nvPr>
            <p:ph idx="1"/>
          </p:nvPr>
        </p:nvSpPr>
        <p:spPr>
          <a:xfrm>
            <a:off x="762000" y="2057400"/>
            <a:ext cx="6858000" cy="3581400"/>
          </a:xfrm>
        </p:spPr>
        <p:txBody>
          <a:bodyPr/>
          <a:lstStyle/>
          <a:p>
            <a:pPr eaLnBrk="1" hangingPunct="1">
              <a:lnSpc>
                <a:spcPct val="90000"/>
              </a:lnSpc>
              <a:buFont typeface="Wingdings 3" pitchFamily="18" charset="2"/>
              <a:buNone/>
            </a:pPr>
            <a:r>
              <a:rPr lang="en-US" sz="2400">
                <a:ea typeface="ＭＳ Ｐゴシック" charset="-128"/>
              </a:rPr>
              <a:t>	</a:t>
            </a:r>
            <a:endParaRPr lang="en-US" sz="2400" i="1">
              <a:ea typeface="ＭＳ Ｐゴシック" charset="-128"/>
            </a:endParaRPr>
          </a:p>
          <a:p>
            <a:pPr eaLnBrk="1" hangingPunct="1">
              <a:lnSpc>
                <a:spcPct val="90000"/>
              </a:lnSpc>
            </a:pPr>
            <a:r>
              <a:rPr lang="en-US" sz="2400">
                <a:ea typeface="ＭＳ Ｐゴシック" charset="-128"/>
              </a:rPr>
              <a:t>Objections to the form of the question, only make the question improper – which may in fact exclude the evidence if the question cannot be put in proper form</a:t>
            </a:r>
          </a:p>
          <a:p>
            <a:pPr eaLnBrk="1" hangingPunct="1">
              <a:lnSpc>
                <a:spcPct val="90000"/>
              </a:lnSpc>
              <a:buFont typeface="Wingdings 3" pitchFamily="18" charset="2"/>
              <a:buNone/>
            </a:pPr>
            <a:endParaRPr lang="en-US" sz="2400" i="1">
              <a:ea typeface="ＭＳ Ｐゴシック" charset="-128"/>
            </a:endParaRPr>
          </a:p>
          <a:p>
            <a:pPr eaLnBrk="1" hangingPunct="1">
              <a:lnSpc>
                <a:spcPct val="90000"/>
              </a:lnSpc>
            </a:pPr>
            <a:r>
              <a:rPr lang="en-US" sz="2400" i="1">
                <a:ea typeface="ＭＳ Ｐゴシック" charset="-128"/>
              </a:rPr>
              <a:t>What are the specific objections to the form of the question?</a:t>
            </a:r>
          </a:p>
          <a:p>
            <a:pPr eaLnBrk="1" hangingPunct="1">
              <a:buFont typeface="Wingdings 3" pitchFamily="18" charset="2"/>
              <a:buNone/>
            </a:pPr>
            <a:endParaRPr lang="en-US" sz="2400">
              <a:ea typeface="ＭＳ Ｐゴシック" charset="-128"/>
            </a:endParaRPr>
          </a:p>
          <a:p>
            <a:pPr eaLnBrk="1" hangingPunct="1"/>
            <a:endParaRPr lang="en-US" sz="2400">
              <a:ea typeface="ＭＳ Ｐゴシック" charset="-128"/>
            </a:endParaRPr>
          </a:p>
          <a:p>
            <a:pPr eaLnBrk="1" hangingPunct="1">
              <a:lnSpc>
                <a:spcPct val="90000"/>
              </a:lnSpc>
            </a:pPr>
            <a:endParaRPr lang="en-US" sz="2400">
              <a:ea typeface="ＭＳ Ｐゴシック" charset="-128"/>
            </a:endParaRPr>
          </a:p>
        </p:txBody>
      </p: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b="0" dirty="0">
                <a:solidFill>
                  <a:schemeClr val="bg1"/>
                </a:solidFill>
                <a:ea typeface="+mj-ea"/>
              </a:rPr>
              <a:t>Objection To The Form </a:t>
            </a:r>
            <a:br>
              <a:rPr lang="en-US" sz="3500" b="0" dirty="0">
                <a:solidFill>
                  <a:schemeClr val="bg1"/>
                </a:solidFill>
                <a:ea typeface="+mj-ea"/>
              </a:rPr>
            </a:br>
            <a:r>
              <a:rPr lang="en-US" sz="3500" b="0" dirty="0">
                <a:solidFill>
                  <a:schemeClr val="bg1"/>
                </a:solidFill>
                <a:ea typeface="+mj-ea"/>
              </a:rPr>
              <a:t>Of The Question</a:t>
            </a:r>
            <a:br>
              <a:rPr lang="en-US" sz="3500" b="0" dirty="0">
                <a:solidFill>
                  <a:schemeClr val="bg1"/>
                </a:solidFill>
                <a:ea typeface="+mj-ea"/>
              </a:rPr>
            </a:br>
            <a:r>
              <a:rPr lang="en-US" sz="2200" b="0" dirty="0">
                <a:solidFill>
                  <a:schemeClr val="bg1"/>
                </a:solidFill>
                <a:ea typeface="+mj-ea"/>
              </a:rPr>
              <a:t>Summary</a:t>
            </a: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2886" name="Picture 4"/>
          <p:cNvPicPr>
            <a:picLocks noChangeAspect="1" noChangeArrowheads="1"/>
          </p:cNvPicPr>
          <p:nvPr/>
        </p:nvPicPr>
        <p:blipFill>
          <a:blip r:embed="rId4"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87</a:t>
            </a:fld>
            <a:endParaRPr lang="en-US"/>
          </a:p>
        </p:txBody>
      </p:sp>
    </p:spTree>
  </p:cSld>
  <p:clrMapOvr>
    <a:overrideClrMapping bg1="lt1" tx1="dk1" bg2="lt2" tx2="dk2" accent1="accent1" accent2="accent2" accent3="accent3" accent4="accent4" accent5="accent5" accent6="accent6" hlink="hlink" folHlink="folHlink"/>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2057400"/>
            <a:ext cx="6858000" cy="4038600"/>
          </a:xfrm>
        </p:spPr>
        <p:txBody>
          <a:bodyPr>
            <a:normAutofit/>
          </a:bodyPr>
          <a:lstStyle/>
          <a:p>
            <a:pPr marL="609600" indent="-609600" eaLnBrk="1" fontAlgn="auto" hangingPunct="1">
              <a:spcBef>
                <a:spcPts val="1200"/>
              </a:spcBef>
              <a:spcAft>
                <a:spcPts val="0"/>
              </a:spcAft>
              <a:buFont typeface="Wingdings 3"/>
              <a:buChar char=""/>
              <a:defRPr/>
            </a:pPr>
            <a:r>
              <a:rPr lang="en-US" sz="2400" dirty="0">
                <a:ea typeface="+mn-ea"/>
              </a:rPr>
              <a:t>Leading the witness (</a:t>
            </a:r>
            <a:r>
              <a:rPr lang="en-US" sz="2400" dirty="0" err="1">
                <a:ea typeface="+mn-ea"/>
              </a:rPr>
              <a:t>Ev</a:t>
            </a:r>
            <a:r>
              <a:rPr lang="en-US" sz="2400" dirty="0">
                <a:ea typeface="+mn-ea"/>
              </a:rPr>
              <a:t>. C. 764, 767)</a:t>
            </a:r>
          </a:p>
          <a:p>
            <a:pPr marL="609600" indent="-609600" eaLnBrk="1" fontAlgn="auto" hangingPunct="1">
              <a:spcBef>
                <a:spcPts val="1200"/>
              </a:spcBef>
              <a:spcAft>
                <a:spcPts val="0"/>
              </a:spcAft>
              <a:buFont typeface="Wingdings 3"/>
              <a:buChar char=""/>
              <a:defRPr/>
            </a:pPr>
            <a:r>
              <a:rPr lang="en-US" sz="2400" dirty="0">
                <a:ea typeface="+mn-ea"/>
              </a:rPr>
              <a:t>Calls for a narrative (</a:t>
            </a:r>
            <a:r>
              <a:rPr lang="en-US" sz="2400" dirty="0" err="1">
                <a:ea typeface="+mn-ea"/>
              </a:rPr>
              <a:t>Ev</a:t>
            </a:r>
            <a:r>
              <a:rPr lang="en-US" sz="2400" dirty="0">
                <a:ea typeface="+mn-ea"/>
              </a:rPr>
              <a:t>. C. 765)</a:t>
            </a:r>
          </a:p>
          <a:p>
            <a:pPr marL="609600" indent="-609600" eaLnBrk="1" fontAlgn="auto" hangingPunct="1">
              <a:spcBef>
                <a:spcPts val="1200"/>
              </a:spcBef>
              <a:spcAft>
                <a:spcPts val="0"/>
              </a:spcAft>
              <a:buFont typeface="Wingdings 3"/>
              <a:buChar char=""/>
              <a:defRPr/>
            </a:pPr>
            <a:r>
              <a:rPr lang="en-US" sz="2400" dirty="0">
                <a:ea typeface="+mn-ea"/>
              </a:rPr>
              <a:t>Asked and answered (</a:t>
            </a:r>
            <a:r>
              <a:rPr lang="en-US" sz="2400" dirty="0" err="1">
                <a:ea typeface="+mn-ea"/>
              </a:rPr>
              <a:t>Ev</a:t>
            </a:r>
            <a:r>
              <a:rPr lang="en-US" sz="2400" dirty="0">
                <a:ea typeface="+mn-ea"/>
              </a:rPr>
              <a:t>. C. 774)</a:t>
            </a:r>
          </a:p>
          <a:p>
            <a:pPr marL="609600" indent="-609600" eaLnBrk="1" fontAlgn="auto" hangingPunct="1">
              <a:spcBef>
                <a:spcPts val="1200"/>
              </a:spcBef>
              <a:spcAft>
                <a:spcPts val="0"/>
              </a:spcAft>
              <a:buFont typeface="Wingdings 3"/>
              <a:buChar char=""/>
              <a:defRPr/>
            </a:pPr>
            <a:r>
              <a:rPr lang="en-US" sz="2400" dirty="0">
                <a:ea typeface="+mn-ea"/>
              </a:rPr>
              <a:t>Cumulative (</a:t>
            </a:r>
            <a:r>
              <a:rPr lang="en-US" sz="2400" dirty="0" err="1">
                <a:ea typeface="+mn-ea"/>
              </a:rPr>
              <a:t>Ev</a:t>
            </a:r>
            <a:r>
              <a:rPr lang="en-US" sz="2400" dirty="0">
                <a:ea typeface="+mn-ea"/>
              </a:rPr>
              <a:t>. C. 352)</a:t>
            </a:r>
          </a:p>
          <a:p>
            <a:pPr marL="609600" indent="-609600" eaLnBrk="1" fontAlgn="auto" hangingPunct="1">
              <a:spcBef>
                <a:spcPts val="1200"/>
              </a:spcBef>
              <a:spcAft>
                <a:spcPts val="0"/>
              </a:spcAft>
              <a:buFont typeface="Wingdings 3"/>
              <a:buChar char=""/>
              <a:defRPr/>
            </a:pPr>
            <a:r>
              <a:rPr lang="en-US" sz="2400" dirty="0">
                <a:ea typeface="+mn-ea"/>
              </a:rPr>
              <a:t>Vague, ambiguous, confusing or unintelligible (</a:t>
            </a:r>
            <a:r>
              <a:rPr lang="en-US" sz="2400" dirty="0" err="1">
                <a:ea typeface="+mn-ea"/>
              </a:rPr>
              <a:t>Ev</a:t>
            </a:r>
            <a:r>
              <a:rPr lang="en-US" sz="2400" dirty="0">
                <a:ea typeface="+mn-ea"/>
              </a:rPr>
              <a:t>. C. 765)</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spcAft>
                <a:spcPts val="0"/>
              </a:spcAft>
              <a:buFont typeface="Wingdings 3"/>
              <a:buChar char=""/>
              <a:defRPr/>
            </a:pPr>
            <a:endParaRPr lang="en-US" sz="2400" dirty="0">
              <a:ea typeface="+mn-ea"/>
            </a:endParaRPr>
          </a:p>
          <a:p>
            <a:pPr marL="365760" lvl="4" indent="-256032" eaLnBrk="1" fontAlgn="auto" hangingPunct="1">
              <a:lnSpc>
                <a:spcPct val="90000"/>
              </a:lnSpc>
              <a:spcBef>
                <a:spcPts val="400"/>
              </a:spcBef>
              <a:spcAft>
                <a:spcPts val="0"/>
              </a:spcAft>
              <a:buClr>
                <a:schemeClr val="accent1"/>
              </a:buClr>
              <a:buSzPct val="68000"/>
              <a:buNone/>
              <a:defRPr/>
            </a:pPr>
            <a:r>
              <a:rPr lang="en-US" sz="1300" dirty="0"/>
              <a:t>                                                                                                   - CONTINUED - </a:t>
            </a: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b="0" dirty="0">
                <a:solidFill>
                  <a:schemeClr val="bg1"/>
                </a:solidFill>
              </a:rPr>
              <a:t>Objection To The Form </a:t>
            </a:r>
            <a:br>
              <a:rPr lang="en-US" sz="3500" b="0" dirty="0">
                <a:solidFill>
                  <a:schemeClr val="bg1"/>
                </a:solidFill>
              </a:rPr>
            </a:br>
            <a:r>
              <a:rPr lang="en-US" sz="3500" b="0" dirty="0">
                <a:solidFill>
                  <a:schemeClr val="bg1"/>
                </a:solidFill>
              </a:rPr>
              <a:t>Of The Question</a:t>
            </a:r>
            <a:br>
              <a:rPr lang="en-US" sz="3500" b="0" dirty="0">
                <a:solidFill>
                  <a:schemeClr val="bg1"/>
                </a:solidFill>
              </a:rPr>
            </a:br>
            <a:r>
              <a:rPr lang="en-US" sz="2200" b="0" dirty="0">
                <a:solidFill>
                  <a:schemeClr val="bg1"/>
                </a:solidFill>
              </a:rPr>
              <a:t>Summary</a:t>
            </a:r>
            <a:endParaRPr lang="en-US" sz="3500" b="0" dirty="0">
              <a:solidFill>
                <a:schemeClr val="bg1"/>
              </a:solidFill>
              <a:ea typeface="+mj-ea"/>
            </a:endParaRPr>
          </a:p>
        </p:txBody>
      </p:sp>
      <p:pic>
        <p:nvPicPr>
          <p:cNvPr id="12493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88</a:t>
            </a:fld>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2057400"/>
            <a:ext cx="7162800" cy="4038600"/>
          </a:xfrm>
        </p:spPr>
        <p:txBody>
          <a:bodyPr>
            <a:normAutofit/>
          </a:bodyPr>
          <a:lstStyle/>
          <a:p>
            <a:pPr marL="609600" indent="-609600" eaLnBrk="1" fontAlgn="auto" hangingPunct="1">
              <a:lnSpc>
                <a:spcPct val="80000"/>
              </a:lnSpc>
              <a:spcBef>
                <a:spcPts val="1200"/>
              </a:spcBef>
              <a:spcAft>
                <a:spcPts val="0"/>
              </a:spcAft>
              <a:buFont typeface="Wingdings 3"/>
              <a:buChar char=""/>
              <a:defRPr/>
            </a:pPr>
            <a:r>
              <a:rPr lang="en-US" sz="2400" dirty="0">
                <a:ea typeface="+mn-ea"/>
              </a:rPr>
              <a:t>Compound question (</a:t>
            </a:r>
            <a:r>
              <a:rPr lang="en-US" sz="2400" dirty="0" err="1">
                <a:ea typeface="+mn-ea"/>
              </a:rPr>
              <a:t>Ev</a:t>
            </a:r>
            <a:r>
              <a:rPr lang="en-US" sz="2400" dirty="0">
                <a:ea typeface="+mn-ea"/>
              </a:rPr>
              <a:t>. C. 765)</a:t>
            </a:r>
          </a:p>
          <a:p>
            <a:pPr marL="609600" indent="-609600" eaLnBrk="1" fontAlgn="auto" hangingPunct="1">
              <a:lnSpc>
                <a:spcPct val="80000"/>
              </a:lnSpc>
              <a:spcBef>
                <a:spcPts val="1200"/>
              </a:spcBef>
              <a:spcAft>
                <a:spcPts val="0"/>
              </a:spcAft>
              <a:buFont typeface="Wingdings 3"/>
              <a:buChar char=""/>
              <a:defRPr/>
            </a:pPr>
            <a:r>
              <a:rPr lang="en-US" sz="2400" dirty="0">
                <a:ea typeface="+mn-ea"/>
              </a:rPr>
              <a:t>Assumes facts not in evidence (</a:t>
            </a:r>
            <a:r>
              <a:rPr lang="en-US" sz="2400" dirty="0" err="1">
                <a:ea typeface="+mn-ea"/>
              </a:rPr>
              <a:t>Ev</a:t>
            </a:r>
            <a:r>
              <a:rPr lang="en-US" sz="2400" dirty="0">
                <a:ea typeface="+mn-ea"/>
              </a:rPr>
              <a:t>. C. 765)</a:t>
            </a:r>
          </a:p>
          <a:p>
            <a:pPr marL="609600" indent="-609600" eaLnBrk="1" fontAlgn="auto" hangingPunct="1">
              <a:lnSpc>
                <a:spcPct val="80000"/>
              </a:lnSpc>
              <a:spcBef>
                <a:spcPts val="1200"/>
              </a:spcBef>
              <a:spcAft>
                <a:spcPts val="0"/>
              </a:spcAft>
              <a:buFont typeface="Wingdings 3"/>
              <a:buChar char=""/>
              <a:defRPr/>
            </a:pPr>
            <a:r>
              <a:rPr lang="en-US" sz="2400" dirty="0">
                <a:ea typeface="+mn-ea"/>
              </a:rPr>
              <a:t>Misstatement or mischaracterization of testimony (</a:t>
            </a:r>
            <a:r>
              <a:rPr lang="en-US" sz="2400" dirty="0" err="1">
                <a:ea typeface="+mn-ea"/>
              </a:rPr>
              <a:t>Ev</a:t>
            </a:r>
            <a:r>
              <a:rPr lang="en-US" sz="2400" dirty="0">
                <a:ea typeface="+mn-ea"/>
              </a:rPr>
              <a:t>. C. 765)</a:t>
            </a:r>
          </a:p>
          <a:p>
            <a:pPr marL="609600" indent="-609600" eaLnBrk="1" fontAlgn="auto" hangingPunct="1">
              <a:lnSpc>
                <a:spcPct val="80000"/>
              </a:lnSpc>
              <a:spcBef>
                <a:spcPts val="1200"/>
              </a:spcBef>
              <a:spcAft>
                <a:spcPts val="0"/>
              </a:spcAft>
              <a:buFont typeface="Wingdings 3"/>
              <a:buChar char=""/>
              <a:defRPr/>
            </a:pPr>
            <a:r>
              <a:rPr lang="en-US" sz="2400" dirty="0">
                <a:ea typeface="+mn-ea"/>
              </a:rPr>
              <a:t>Argumentative (</a:t>
            </a:r>
            <a:r>
              <a:rPr lang="en-US" sz="2400" dirty="0" err="1">
                <a:ea typeface="+mn-ea"/>
              </a:rPr>
              <a:t>Ev</a:t>
            </a:r>
            <a:r>
              <a:rPr lang="en-US" sz="2400" dirty="0">
                <a:ea typeface="+mn-ea"/>
              </a:rPr>
              <a:t>. C. 765)</a:t>
            </a:r>
          </a:p>
          <a:p>
            <a:pPr marL="609600" indent="-609600" eaLnBrk="1" fontAlgn="auto" hangingPunct="1">
              <a:lnSpc>
                <a:spcPct val="80000"/>
              </a:lnSpc>
              <a:spcBef>
                <a:spcPts val="1200"/>
              </a:spcBef>
              <a:spcAft>
                <a:spcPts val="0"/>
              </a:spcAft>
              <a:buFont typeface="Wingdings 3"/>
              <a:buChar char=""/>
              <a:defRPr/>
            </a:pPr>
            <a:r>
              <a:rPr lang="en-US" sz="2400" dirty="0">
                <a:ea typeface="+mn-ea"/>
              </a:rPr>
              <a:t>Improper impeachment (</a:t>
            </a:r>
            <a:r>
              <a:rPr lang="en-US" sz="2400" dirty="0" err="1">
                <a:ea typeface="+mn-ea"/>
              </a:rPr>
              <a:t>Ev</a:t>
            </a:r>
            <a:r>
              <a:rPr lang="en-US" sz="2400" dirty="0">
                <a:ea typeface="+mn-ea"/>
              </a:rPr>
              <a:t>. C. 780, 785)</a:t>
            </a:r>
          </a:p>
          <a:p>
            <a:pPr marL="609600" indent="-609600" eaLnBrk="1" fontAlgn="auto" hangingPunct="1">
              <a:lnSpc>
                <a:spcPct val="80000"/>
              </a:lnSpc>
              <a:spcBef>
                <a:spcPts val="1200"/>
              </a:spcBef>
              <a:spcAft>
                <a:spcPts val="0"/>
              </a:spcAft>
              <a:buFont typeface="Wingdings 3"/>
              <a:buChar char=""/>
              <a:defRPr/>
            </a:pPr>
            <a:r>
              <a:rPr lang="en-US" sz="2400" dirty="0">
                <a:ea typeface="+mn-ea"/>
              </a:rPr>
              <a:t>Beyond the scope (</a:t>
            </a:r>
            <a:r>
              <a:rPr lang="en-US" sz="2400" dirty="0" err="1">
                <a:ea typeface="+mn-ea"/>
              </a:rPr>
              <a:t>Ev</a:t>
            </a:r>
            <a:r>
              <a:rPr lang="en-US" sz="2400" dirty="0">
                <a:ea typeface="+mn-ea"/>
              </a:rPr>
              <a:t>. C. 761, 773)</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spcAft>
                <a:spcPts val="0"/>
              </a:spcAft>
              <a:buFont typeface="Wingdings 3"/>
              <a:buChar char=""/>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normAutofit fontScale="90000"/>
          </a:bodyPr>
          <a:lstStyle/>
          <a:p>
            <a:pPr algn="ctr" eaLnBrk="1" fontAlgn="auto" hangingPunct="1">
              <a:spcAft>
                <a:spcPts val="0"/>
              </a:spcAft>
              <a:defRPr/>
            </a:pPr>
            <a:r>
              <a:rPr lang="en-US" sz="3500" b="0" dirty="0">
                <a:solidFill>
                  <a:schemeClr val="bg1"/>
                </a:solidFill>
              </a:rPr>
              <a:t>Objection To The Form </a:t>
            </a:r>
            <a:br>
              <a:rPr lang="en-US" sz="3500" b="0" dirty="0">
                <a:solidFill>
                  <a:schemeClr val="bg1"/>
                </a:solidFill>
              </a:rPr>
            </a:br>
            <a:r>
              <a:rPr lang="en-US" sz="3500" b="0" dirty="0">
                <a:solidFill>
                  <a:schemeClr val="bg1"/>
                </a:solidFill>
              </a:rPr>
              <a:t>Of The Question</a:t>
            </a:r>
            <a:br>
              <a:rPr lang="en-US" sz="3500" b="0" dirty="0">
                <a:solidFill>
                  <a:schemeClr val="bg1"/>
                </a:solidFill>
              </a:rPr>
            </a:br>
            <a:r>
              <a:rPr lang="en-US" sz="2200" b="0" dirty="0">
                <a:solidFill>
                  <a:schemeClr val="bg1"/>
                </a:solidFill>
              </a:rPr>
              <a:t>Summary</a:t>
            </a:r>
            <a:endParaRPr lang="en-US" sz="3500" b="0" dirty="0">
              <a:solidFill>
                <a:schemeClr val="bg1"/>
              </a:solidFill>
              <a:ea typeface="+mj-ea"/>
            </a:endParaRPr>
          </a:p>
        </p:txBody>
      </p:sp>
      <p:pic>
        <p:nvPicPr>
          <p:cNvPr id="12698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89</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9</a:t>
            </a:fld>
            <a:endParaRPr lang="en-US"/>
          </a:p>
        </p:txBody>
      </p:sp>
      <p:sp>
        <p:nvSpPr>
          <p:cNvPr id="2" name="Rectangle 1">
            <a:extLst>
              <a:ext uri="{FF2B5EF4-FFF2-40B4-BE49-F238E27FC236}">
                <a16:creationId xmlns:a16="http://schemas.microsoft.com/office/drawing/2014/main" id="{C000F2B2-5758-4654-B2CB-54A0DBBC8C8D}"/>
              </a:ext>
            </a:extLst>
          </p:cNvPr>
          <p:cNvSpPr/>
          <p:nvPr/>
        </p:nvSpPr>
        <p:spPr>
          <a:xfrm>
            <a:off x="533400" y="1840468"/>
            <a:ext cx="7924800" cy="2000548"/>
          </a:xfrm>
          <a:prstGeom prst="rect">
            <a:avLst/>
          </a:prstGeom>
        </p:spPr>
        <p:txBody>
          <a:bodyPr wrap="square">
            <a:spAutoFit/>
          </a:bodyPr>
          <a:lstStyle/>
          <a:p>
            <a:pPr marL="0" marR="0">
              <a:spcBef>
                <a:spcPts val="0"/>
              </a:spcBef>
              <a:spcAft>
                <a:spcPts val="0"/>
              </a:spcAft>
            </a:pPr>
            <a:r>
              <a:rPr lang="en-US" b="1" dirty="0">
                <a:solidFill>
                  <a:srgbClr val="000000"/>
                </a:solidFill>
                <a:latin typeface="+mj-lt"/>
                <a:ea typeface="Calibri" panose="020F0502020204030204" pitchFamily="34" charset="0"/>
                <a:cs typeface="Times New Roman" panose="02020603050405020304" pitchFamily="18" charset="0"/>
              </a:rPr>
              <a:t>Purchase THE EVIDENCE &amp; TRIAL WHEELS (Federal or CA editions) by going online to : </a:t>
            </a:r>
            <a:endParaRPr lang="en-US" u="sng" dirty="0">
              <a:solidFill>
                <a:srgbClr val="000000"/>
              </a:solidFill>
              <a:latin typeface="+mj-lt"/>
              <a:ea typeface="Calibri" panose="020F0502020204030204" pitchFamily="34" charset="0"/>
              <a:cs typeface="Times New Roman" panose="02020603050405020304" pitchFamily="18" charset="0"/>
              <a:hlinkClick r:id="rId4"/>
            </a:endParaRPr>
          </a:p>
          <a:p>
            <a:pPr marL="0" marR="0">
              <a:spcBef>
                <a:spcPts val="0"/>
              </a:spcBef>
              <a:spcAft>
                <a:spcPts val="0"/>
              </a:spcAft>
            </a:pPr>
            <a:endParaRPr lang="en-US" u="sng" dirty="0">
              <a:solidFill>
                <a:srgbClr val="000000"/>
              </a:solidFill>
              <a:latin typeface="+mj-lt"/>
              <a:ea typeface="Calibri" panose="020F0502020204030204" pitchFamily="34" charset="0"/>
              <a:cs typeface="Times New Roman" panose="02020603050405020304" pitchFamily="18" charset="0"/>
              <a:hlinkClick r:id="rId4"/>
            </a:endParaRPr>
          </a:p>
          <a:p>
            <a:pPr marL="0" marR="0">
              <a:spcBef>
                <a:spcPts val="0"/>
              </a:spcBef>
              <a:spcAft>
                <a:spcPts val="0"/>
              </a:spcAft>
            </a:pPr>
            <a:r>
              <a:rPr lang="en-US" u="sng" dirty="0">
                <a:solidFill>
                  <a:srgbClr val="000000"/>
                </a:solidFill>
                <a:latin typeface="+mj-lt"/>
                <a:ea typeface="Calibri" panose="020F0502020204030204" pitchFamily="34" charset="0"/>
                <a:cs typeface="Times New Roman" panose="02020603050405020304" pitchFamily="18" charset="0"/>
                <a:hlinkClick r:id="rId4"/>
              </a:rPr>
              <a:t>The Evidence and Trial Wheels, California Edition (The Rutter Group)</a:t>
            </a:r>
            <a:endParaRPr lang="en-US" u="sng" dirty="0">
              <a:solidFill>
                <a:srgbClr val="000000"/>
              </a:solidFill>
              <a:latin typeface="+mj-lt"/>
              <a:ea typeface="Calibri" panose="020F0502020204030204" pitchFamily="34" charset="0"/>
              <a:cs typeface="Times New Roman" panose="02020603050405020304" pitchFamily="18" charset="0"/>
            </a:endParaRPr>
          </a:p>
          <a:p>
            <a:pPr marL="0" marR="0">
              <a:spcBef>
                <a:spcPts val="0"/>
              </a:spcBef>
              <a:spcAft>
                <a:spcPts val="0"/>
              </a:spcAft>
            </a:pPr>
            <a:endParaRPr lang="en-US" u="sng" dirty="0">
              <a:solidFill>
                <a:srgbClr val="000000"/>
              </a:solidFill>
              <a:latin typeface="+mj-lt"/>
              <a:ea typeface="Calibri" panose="020F0502020204030204" pitchFamily="34" charset="0"/>
              <a:cs typeface="Times New Roman" panose="02020603050405020304" pitchFamily="18" charset="0"/>
            </a:endParaRPr>
          </a:p>
          <a:p>
            <a:pPr marL="0" marR="0">
              <a:spcBef>
                <a:spcPts val="0"/>
              </a:spcBef>
              <a:spcAft>
                <a:spcPts val="0"/>
              </a:spcAft>
            </a:pPr>
            <a:r>
              <a:rPr lang="en-US" u="sng" dirty="0">
                <a:solidFill>
                  <a:srgbClr val="000000"/>
                </a:solidFill>
                <a:latin typeface="+mj-lt"/>
                <a:ea typeface="Calibri" panose="020F0502020204030204" pitchFamily="34" charset="0"/>
                <a:cs typeface="Times New Roman" panose="02020603050405020304" pitchFamily="18" charset="0"/>
                <a:hlinkClick r:id="rId5"/>
              </a:rPr>
              <a:t>The Evidence and Trial Wheels, Federal Edition (The Rutter Group)</a:t>
            </a:r>
            <a:endParaRPr lang="en-US" u="sng" dirty="0">
              <a:solidFill>
                <a:srgbClr val="000000"/>
              </a:solidFill>
              <a:latin typeface="+mj-lt"/>
              <a:ea typeface="Calibri" panose="020F0502020204030204" pitchFamily="34" charset="0"/>
              <a:cs typeface="Times New Roman" panose="02020603050405020304" pitchFamily="18" charset="0"/>
            </a:endParaRPr>
          </a:p>
          <a:p>
            <a:pPr marL="0" marR="0">
              <a:spcBef>
                <a:spcPts val="0"/>
              </a:spcBef>
              <a:spcAft>
                <a:spcPts val="0"/>
              </a:spcAft>
            </a:pPr>
            <a:endParaRPr lang="en-US" sz="1600" u="sng" dirty="0">
              <a:solidFill>
                <a:srgbClr val="000000"/>
              </a:solidFill>
              <a:effectLst/>
              <a:highlight>
                <a:srgbClr val="FFFF00"/>
              </a:highlight>
              <a:latin typeface="+mj-lt"/>
              <a:ea typeface="Calibri" panose="020F0502020204030204" pitchFamily="34" charset="0"/>
              <a:cs typeface="Times New Roman" panose="02020603050405020304" pitchFamily="18" charset="0"/>
            </a:endParaRPr>
          </a:p>
        </p:txBody>
      </p:sp>
      <p:pic>
        <p:nvPicPr>
          <p:cNvPr id="7" name="Picture 3"/>
          <p:cNvPicPr>
            <a:picLocks noChangeAspect="1" noChangeArrowheads="1"/>
          </p:cNvPicPr>
          <p:nvPr/>
        </p:nvPicPr>
        <p:blipFill>
          <a:blip r:embed="rId6" cstate="print"/>
          <a:srcRect/>
          <a:stretch>
            <a:fillRect/>
          </a:stretch>
        </p:blipFill>
        <p:spPr bwMode="auto">
          <a:xfrm>
            <a:off x="3505200" y="4160838"/>
            <a:ext cx="2057400" cy="2247900"/>
          </a:xfrm>
          <a:prstGeom prst="rect">
            <a:avLst/>
          </a:prstGeom>
          <a:noFill/>
          <a:ln w="9525">
            <a:noFill/>
            <a:miter lim="800000"/>
            <a:headEnd/>
            <a:tailEnd/>
          </a:ln>
        </p:spPr>
      </p:pic>
    </p:spTree>
    <p:extLst>
      <p:ext uri="{BB962C8B-B14F-4D97-AF65-F5344CB8AC3E}">
        <p14:creationId xmlns:p14="http://schemas.microsoft.com/office/powerpoint/2010/main" val="34619392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a:xfrm>
            <a:off x="762000" y="1828800"/>
            <a:ext cx="7391400" cy="4038600"/>
          </a:xfrm>
        </p:spPr>
        <p:txBody>
          <a:bodyPr>
            <a:normAutofit/>
          </a:bodyPr>
          <a:lstStyle/>
          <a:p>
            <a:pPr marL="609600" indent="-609600" eaLnBrk="1" fontAlgn="auto" hangingPunct="1">
              <a:lnSpc>
                <a:spcPct val="80000"/>
              </a:lnSpc>
              <a:spcBef>
                <a:spcPts val="1200"/>
              </a:spcBef>
              <a:spcAft>
                <a:spcPts val="0"/>
              </a:spcAft>
              <a:buFont typeface="Wingdings" pitchFamily="2" charset="2"/>
              <a:buNone/>
              <a:defRPr/>
            </a:pPr>
            <a:r>
              <a:rPr lang="en-US" sz="2400" dirty="0">
                <a:ea typeface="+mn-ea"/>
              </a:rPr>
              <a:t> 	(</a:t>
            </a:r>
            <a:r>
              <a:rPr lang="en-US" sz="2400" dirty="0" err="1">
                <a:ea typeface="+mn-ea"/>
              </a:rPr>
              <a:t>Ev</a:t>
            </a:r>
            <a:r>
              <a:rPr lang="en-US" sz="2400" dirty="0">
                <a:ea typeface="+mn-ea"/>
              </a:rPr>
              <a:t>. C. 764, 767):  Leading questions are questions that are suggestive of the answer.  Leading questions are not allowed on direct examination except for:</a:t>
            </a:r>
          </a:p>
          <a:p>
            <a:pPr marL="609600" indent="-609600" eaLnBrk="1" fontAlgn="auto" hangingPunct="1">
              <a:lnSpc>
                <a:spcPct val="80000"/>
              </a:lnSpc>
              <a:spcAft>
                <a:spcPts val="0"/>
              </a:spcAft>
              <a:buFont typeface="Wingdings" pitchFamily="2" charset="2"/>
              <a:buNone/>
              <a:defRPr/>
            </a:pPr>
            <a:endParaRPr lang="en-US" sz="2400" dirty="0">
              <a:ea typeface="+mn-ea"/>
            </a:endParaRPr>
          </a:p>
          <a:p>
            <a:pPr marL="865632" lvl="1" indent="-609600" eaLnBrk="1" fontAlgn="auto" hangingPunct="1">
              <a:lnSpc>
                <a:spcPct val="80000"/>
              </a:lnSpc>
              <a:spcBef>
                <a:spcPts val="600"/>
              </a:spcBef>
              <a:spcAft>
                <a:spcPts val="0"/>
              </a:spcAft>
              <a:buFont typeface="+mj-lt"/>
              <a:buAutoNum type="arabicPeriod"/>
              <a:defRPr/>
            </a:pPr>
            <a:r>
              <a:rPr lang="en-US" sz="2000" dirty="0">
                <a:ea typeface="+mn-ea"/>
              </a:rPr>
              <a:t>Preliminary matters</a:t>
            </a:r>
          </a:p>
          <a:p>
            <a:pPr marL="865632" lvl="1" indent="-609600" eaLnBrk="1" fontAlgn="auto" hangingPunct="1">
              <a:lnSpc>
                <a:spcPct val="80000"/>
              </a:lnSpc>
              <a:spcBef>
                <a:spcPts val="600"/>
              </a:spcBef>
              <a:spcAft>
                <a:spcPts val="0"/>
              </a:spcAft>
              <a:buFont typeface="+mj-lt"/>
              <a:buAutoNum type="arabicPeriod"/>
              <a:defRPr/>
            </a:pPr>
            <a:r>
              <a:rPr lang="en-US" sz="2000" dirty="0">
                <a:ea typeface="+mn-ea"/>
              </a:rPr>
              <a:t>Non-controversial, undisputed or inconsequential facts </a:t>
            </a:r>
          </a:p>
          <a:p>
            <a:pPr marL="865632" lvl="1" indent="-609600" eaLnBrk="1" fontAlgn="auto" hangingPunct="1">
              <a:lnSpc>
                <a:spcPct val="80000"/>
              </a:lnSpc>
              <a:spcBef>
                <a:spcPts val="600"/>
              </a:spcBef>
              <a:spcAft>
                <a:spcPts val="0"/>
              </a:spcAft>
              <a:buFont typeface="+mj-lt"/>
              <a:buAutoNum type="arabicPeriod"/>
              <a:defRPr/>
            </a:pPr>
            <a:r>
              <a:rPr lang="en-US" sz="2000" dirty="0">
                <a:ea typeface="+mn-ea"/>
              </a:rPr>
              <a:t>Topic transition </a:t>
            </a:r>
          </a:p>
          <a:p>
            <a:pPr marL="865632" lvl="1" indent="-609600" eaLnBrk="1" fontAlgn="auto" hangingPunct="1">
              <a:lnSpc>
                <a:spcPct val="80000"/>
              </a:lnSpc>
              <a:spcBef>
                <a:spcPts val="600"/>
              </a:spcBef>
              <a:spcAft>
                <a:spcPts val="0"/>
              </a:spcAft>
              <a:buFont typeface="+mj-lt"/>
              <a:buAutoNum type="arabicPeriod"/>
              <a:defRPr/>
            </a:pPr>
            <a:r>
              <a:rPr lang="en-US" sz="2000" dirty="0">
                <a:ea typeface="+mn-ea"/>
              </a:rPr>
              <a:t>Examination of hostile or adverse witnesses </a:t>
            </a:r>
          </a:p>
          <a:p>
            <a:pPr marL="865632" lvl="1" indent="-609600" eaLnBrk="1" fontAlgn="auto" hangingPunct="1">
              <a:lnSpc>
                <a:spcPct val="80000"/>
              </a:lnSpc>
              <a:spcBef>
                <a:spcPts val="600"/>
              </a:spcBef>
              <a:spcAft>
                <a:spcPts val="0"/>
              </a:spcAft>
              <a:buFont typeface="+mj-lt"/>
              <a:buAutoNum type="arabicPeriod"/>
              <a:defRPr/>
            </a:pPr>
            <a:r>
              <a:rPr lang="en-US" sz="2000" dirty="0">
                <a:ea typeface="+mn-ea"/>
              </a:rPr>
              <a:t>When a witness has poor communication skills</a:t>
            </a:r>
          </a:p>
          <a:p>
            <a:pPr marL="865632" lvl="1" indent="-609600" eaLnBrk="1" fontAlgn="auto" hangingPunct="1">
              <a:lnSpc>
                <a:spcPct val="80000"/>
              </a:lnSpc>
              <a:spcBef>
                <a:spcPts val="600"/>
              </a:spcBef>
              <a:spcAft>
                <a:spcPts val="0"/>
              </a:spcAft>
              <a:buFont typeface="+mj-lt"/>
              <a:buAutoNum type="arabicPeriod"/>
              <a:defRPr/>
            </a:pPr>
            <a:r>
              <a:rPr lang="en-US" sz="2000" dirty="0">
                <a:ea typeface="+mn-ea"/>
              </a:rPr>
              <a:t>Leading questions are always allowed in direct or cross-examination of an expert. </a:t>
            </a:r>
          </a:p>
          <a:p>
            <a:pPr marL="365760" indent="-256032" eaLnBrk="1" fontAlgn="auto" hangingPunct="1">
              <a:spcAft>
                <a:spcPts val="0"/>
              </a:spcAft>
              <a:buFont typeface="Wingdings 3"/>
              <a:buNone/>
              <a:defRPr/>
            </a:pPr>
            <a:endParaRPr lang="en-US" sz="2400" dirty="0">
              <a:ea typeface="+mn-ea"/>
            </a:endParaRPr>
          </a:p>
          <a:p>
            <a:pPr marL="365760" indent="-256032" eaLnBrk="1" fontAlgn="auto" hangingPunct="1">
              <a:spcAft>
                <a:spcPts val="0"/>
              </a:spcAft>
              <a:buFont typeface="Wingdings 3"/>
              <a:buChar char=""/>
              <a:defRPr/>
            </a:pPr>
            <a:endParaRPr lang="en-US" sz="2400" dirty="0">
              <a:ea typeface="+mn-ea"/>
            </a:endParaRPr>
          </a:p>
          <a:p>
            <a:pPr marL="365760" indent="-256032" eaLnBrk="1" fontAlgn="auto" hangingPunct="1">
              <a:lnSpc>
                <a:spcPct val="90000"/>
              </a:lnSpc>
              <a:spcAft>
                <a:spcPts val="0"/>
              </a:spcAft>
              <a:buFont typeface="Wingdings 3"/>
              <a:buChar char=""/>
              <a:defRPr/>
            </a:pPr>
            <a:endParaRPr lang="en-US" sz="2400" dirty="0">
              <a:ea typeface="+mn-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Leading Questions</a:t>
            </a:r>
            <a:br>
              <a:rPr lang="en-US" sz="3500" b="0" dirty="0">
                <a:solidFill>
                  <a:schemeClr val="bg1"/>
                </a:solidFill>
                <a:ea typeface="+mj-ea"/>
              </a:rPr>
            </a:br>
            <a:r>
              <a:rPr lang="en-US" sz="2000" b="0" dirty="0">
                <a:solidFill>
                  <a:schemeClr val="bg1"/>
                </a:solidFill>
                <a:ea typeface="+mj-ea"/>
              </a:rPr>
              <a:t>Summary</a:t>
            </a:r>
          </a:p>
        </p:txBody>
      </p:sp>
      <p:pic>
        <p:nvPicPr>
          <p:cNvPr id="12902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90</a:t>
            </a:fld>
            <a:endParaRPr 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3"/>
          <p:cNvSpPr>
            <a:spLocks noGrp="1" noChangeArrowheads="1"/>
          </p:cNvSpPr>
          <p:nvPr>
            <p:ph idx="1"/>
          </p:nvPr>
        </p:nvSpPr>
        <p:spPr>
          <a:xfrm>
            <a:off x="762000" y="1828800"/>
            <a:ext cx="8001000" cy="3886200"/>
          </a:xfrm>
        </p:spPr>
        <p:txBody>
          <a:bodyPr/>
          <a:lstStyle/>
          <a:p>
            <a:pPr marL="109537" indent="0" eaLnBrk="1" hangingPunct="1">
              <a:buNone/>
            </a:pPr>
            <a:r>
              <a:rPr lang="en-US" sz="2400" dirty="0">
                <a:ea typeface="ＭＳ Ｐゴシック" charset="-128"/>
              </a:rPr>
              <a:t>Turn this leading question into a proper question:</a:t>
            </a:r>
          </a:p>
          <a:p>
            <a:pPr marL="109537" indent="0" eaLnBrk="1" hangingPunct="1">
              <a:buNone/>
            </a:pPr>
            <a:endParaRPr lang="en-US" sz="2400" dirty="0">
              <a:ea typeface="ＭＳ Ｐゴシック" charset="-128"/>
            </a:endParaRPr>
          </a:p>
          <a:p>
            <a:pPr eaLnBrk="1" hangingPunct="1"/>
            <a:r>
              <a:rPr lang="en-US" sz="2400" dirty="0">
                <a:ea typeface="ＭＳ Ｐゴシック" charset="-128"/>
              </a:rPr>
              <a:t>Leading question: “You had a great marriage with the decedent, didn’</a:t>
            </a:r>
            <a:r>
              <a:rPr lang="en-US" altLang="ja-JP" sz="2400" dirty="0">
                <a:ea typeface="ＭＳ Ｐゴシック" charset="-128"/>
              </a:rPr>
              <a:t>t you?”</a:t>
            </a:r>
            <a:endParaRPr lang="en-US" sz="2400" dirty="0">
              <a:ea typeface="ＭＳ Ｐゴシック" charset="-128"/>
            </a:endParaRPr>
          </a:p>
          <a:p>
            <a:pPr eaLnBrk="1" hangingPunct="1">
              <a:lnSpc>
                <a:spcPct val="9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Objections to Form</a:t>
            </a:r>
          </a:p>
        </p:txBody>
      </p:sp>
      <p:pic>
        <p:nvPicPr>
          <p:cNvPr id="13312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91</a:t>
            </a:fld>
            <a:endParaRPr 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3"/>
          <p:cNvSpPr>
            <a:spLocks noGrp="1" noChangeArrowheads="1"/>
          </p:cNvSpPr>
          <p:nvPr>
            <p:ph idx="1"/>
          </p:nvPr>
        </p:nvSpPr>
        <p:spPr>
          <a:xfrm>
            <a:off x="762000" y="1828800"/>
            <a:ext cx="8001000" cy="3886200"/>
          </a:xfrm>
        </p:spPr>
        <p:txBody>
          <a:bodyPr/>
          <a:lstStyle/>
          <a:p>
            <a:pPr marL="109537" indent="0" eaLnBrk="1" hangingPunct="1">
              <a:buNone/>
            </a:pPr>
            <a:r>
              <a:rPr lang="en-US" sz="2400" dirty="0">
                <a:ea typeface="ＭＳ Ｐゴシック" charset="-128"/>
              </a:rPr>
              <a:t>Turn this leading question into a proper question:</a:t>
            </a:r>
          </a:p>
          <a:p>
            <a:pPr marL="109537" indent="0" eaLnBrk="1" hangingPunct="1">
              <a:buNone/>
            </a:pPr>
            <a:endParaRPr lang="en-US" sz="2400" dirty="0">
              <a:ea typeface="ＭＳ Ｐゴシック" charset="-128"/>
            </a:endParaRPr>
          </a:p>
          <a:p>
            <a:pPr eaLnBrk="1" hangingPunct="1"/>
            <a:r>
              <a:rPr lang="en-US" sz="2400" dirty="0">
                <a:ea typeface="ＭＳ Ｐゴシック" charset="-128"/>
              </a:rPr>
              <a:t>Leading question: “You had a great marriage with the decedent, didn’</a:t>
            </a:r>
            <a:r>
              <a:rPr lang="en-US" altLang="ja-JP" sz="2400" dirty="0">
                <a:ea typeface="ＭＳ Ｐゴシック" charset="-128"/>
              </a:rPr>
              <a:t>t you?”</a:t>
            </a:r>
          </a:p>
          <a:p>
            <a:pPr eaLnBrk="1" hangingPunct="1"/>
            <a:endParaRPr lang="en-US" sz="2400" dirty="0">
              <a:ea typeface="ＭＳ Ｐゴシック" charset="-128"/>
            </a:endParaRPr>
          </a:p>
          <a:p>
            <a:pPr eaLnBrk="1" hangingPunct="1"/>
            <a:r>
              <a:rPr lang="en-US" sz="2400" dirty="0">
                <a:ea typeface="ＭＳ Ｐゴシック" charset="-128"/>
              </a:rPr>
              <a:t>Proper question: “Would you describe your marriage with the decedent?”</a:t>
            </a:r>
          </a:p>
          <a:p>
            <a:pPr eaLnBrk="1" hangingPunct="1">
              <a:buFont typeface="Wingdings 3" pitchFamily="18" charset="2"/>
              <a:buNone/>
            </a:pPr>
            <a:endParaRPr lang="en-US" sz="2400" dirty="0">
              <a:ea typeface="ＭＳ Ｐゴシック" charset="-128"/>
            </a:endParaRPr>
          </a:p>
          <a:p>
            <a:pPr eaLnBrk="1" hangingPunct="1">
              <a:lnSpc>
                <a:spcPct val="9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rPr>
              <a:t>Objections to Form</a:t>
            </a:r>
            <a:endParaRPr lang="en-US" sz="3500" b="0" dirty="0">
              <a:solidFill>
                <a:schemeClr val="bg1"/>
              </a:solidFill>
              <a:ea typeface="+mj-ea"/>
            </a:endParaRPr>
          </a:p>
        </p:txBody>
      </p:sp>
      <p:pic>
        <p:nvPicPr>
          <p:cNvPr id="13312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92</a:t>
            </a:fld>
            <a:endParaRPr lang="en-US"/>
          </a:p>
        </p:txBody>
      </p:sp>
    </p:spTree>
    <p:extLst>
      <p:ext uri="{BB962C8B-B14F-4D97-AF65-F5344CB8AC3E}">
        <p14:creationId xmlns:p14="http://schemas.microsoft.com/office/powerpoint/2010/main" val="17828205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3"/>
          <p:cNvSpPr>
            <a:spLocks noGrp="1" noChangeArrowheads="1"/>
          </p:cNvSpPr>
          <p:nvPr>
            <p:ph idx="1"/>
          </p:nvPr>
        </p:nvSpPr>
        <p:spPr>
          <a:xfrm>
            <a:off x="762000" y="1828800"/>
            <a:ext cx="6858000" cy="4343400"/>
          </a:xfrm>
        </p:spPr>
        <p:txBody>
          <a:bodyPr/>
          <a:lstStyle/>
          <a:p>
            <a:pPr marL="609600" indent="-609600" eaLnBrk="1" hangingPunct="1"/>
            <a:r>
              <a:rPr lang="en-US" sz="2400" dirty="0">
                <a:ea typeface="ＭＳ Ｐゴシック" charset="-128"/>
              </a:rPr>
              <a:t>(</a:t>
            </a:r>
            <a:r>
              <a:rPr lang="en-US" sz="2400" dirty="0" err="1">
                <a:ea typeface="ＭＳ Ｐゴシック" charset="-128"/>
              </a:rPr>
              <a:t>Ev</a:t>
            </a:r>
            <a:r>
              <a:rPr lang="en-US" sz="2400" dirty="0">
                <a:ea typeface="ＭＳ Ｐゴシック" charset="-128"/>
              </a:rPr>
              <a:t>. C. 765):  A question that allows a witness to tell a long uncontrolled story, </a:t>
            </a:r>
            <a:r>
              <a:rPr lang="ja-JP" altLang="en-US" sz="2400">
                <a:ea typeface="ＭＳ Ｐゴシック" charset="-128"/>
              </a:rPr>
              <a:t>“</a:t>
            </a:r>
            <a:r>
              <a:rPr lang="en-US" altLang="ja-JP" sz="2400" dirty="0">
                <a:ea typeface="ＭＳ Ｐゴシック" charset="-128"/>
              </a:rPr>
              <a:t>a narrative,</a:t>
            </a:r>
            <a:r>
              <a:rPr lang="ja-JP" altLang="en-US" sz="2400">
                <a:ea typeface="ＭＳ Ｐゴシック" charset="-128"/>
              </a:rPr>
              <a:t>”</a:t>
            </a:r>
            <a:r>
              <a:rPr lang="en-US" altLang="ja-JP" sz="2400" dirty="0">
                <a:ea typeface="ＭＳ Ｐゴシック" charset="-128"/>
              </a:rPr>
              <a:t> is objectionable.</a:t>
            </a:r>
          </a:p>
          <a:p>
            <a:pPr marL="609600" indent="-609600" eaLnBrk="1" hangingPunct="1">
              <a:buFont typeface="Wingdings 3" pitchFamily="18" charset="2"/>
              <a:buNone/>
            </a:pPr>
            <a:endParaRPr lang="en-US" sz="2400" dirty="0">
              <a:ea typeface="ＭＳ Ｐゴシック" charset="-128"/>
            </a:endParaRPr>
          </a:p>
          <a:p>
            <a:pPr marL="609600" indent="-609600" eaLnBrk="1" hangingPunct="1"/>
            <a:r>
              <a:rPr lang="en-US" sz="2400" dirty="0">
                <a:ea typeface="ＭＳ Ｐゴシック" charset="-128"/>
              </a:rPr>
              <a:t>Such a question is improper because it would allow a witness to interweave inadmissible evidence into the  testimony and there would be no opportunity to object.  </a:t>
            </a:r>
          </a:p>
          <a:p>
            <a:pPr marL="609600" indent="-609600" eaLnBrk="1" hangingPunct="1">
              <a:buFont typeface="Wingdings 3" pitchFamily="18" charset="2"/>
              <a:buNone/>
            </a:pPr>
            <a:endParaRPr lang="en-US" sz="2400" dirty="0">
              <a:ea typeface="ＭＳ Ｐゴシック" charset="-128"/>
            </a:endParaRPr>
          </a:p>
          <a:p>
            <a:pPr marL="609600" lvl="4" indent="-609600" eaLnBrk="1" hangingPunct="1">
              <a:lnSpc>
                <a:spcPct val="90000"/>
              </a:lnSpc>
              <a:spcBef>
                <a:spcPts val="400"/>
              </a:spcBef>
              <a:buClr>
                <a:schemeClr val="accent1"/>
              </a:buClr>
              <a:buSzPct val="68000"/>
              <a:buNone/>
            </a:pPr>
            <a:r>
              <a:rPr lang="en-US" sz="1300" dirty="0"/>
              <a:t>                                                                                                       - CONTINUED - </a:t>
            </a:r>
          </a:p>
          <a:p>
            <a:pPr marL="609600" indent="-609600" eaLnBrk="1" hangingPunct="1">
              <a:lnSpc>
                <a:spcPct val="9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Question Calls For A Narrative</a:t>
            </a:r>
            <a:br>
              <a:rPr lang="en-US" sz="3500" b="0" dirty="0">
                <a:solidFill>
                  <a:schemeClr val="bg1"/>
                </a:solidFill>
                <a:ea typeface="+mj-ea"/>
              </a:rPr>
            </a:br>
            <a:r>
              <a:rPr lang="en-US" sz="2000" b="0" dirty="0">
                <a:solidFill>
                  <a:schemeClr val="bg1"/>
                </a:solidFill>
                <a:ea typeface="+mj-ea"/>
              </a:rPr>
              <a:t>Summary</a:t>
            </a:r>
          </a:p>
        </p:txBody>
      </p:sp>
      <p:pic>
        <p:nvPicPr>
          <p:cNvPr id="13517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93</a:t>
            </a:fld>
            <a:endParaRPr 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3"/>
          <p:cNvSpPr>
            <a:spLocks noGrp="1" noChangeArrowheads="1"/>
          </p:cNvSpPr>
          <p:nvPr>
            <p:ph idx="1"/>
          </p:nvPr>
        </p:nvSpPr>
        <p:spPr>
          <a:xfrm>
            <a:off x="762000" y="1828800"/>
            <a:ext cx="6858000" cy="3810000"/>
          </a:xfrm>
        </p:spPr>
        <p:txBody>
          <a:bodyPr/>
          <a:lstStyle/>
          <a:p>
            <a:pPr eaLnBrk="1" hangingPunct="1"/>
            <a:r>
              <a:rPr lang="en-US" sz="2200" dirty="0">
                <a:ea typeface="ＭＳ Ｐゴシック" charset="-128"/>
              </a:rPr>
              <a:t>Note:  If a witness gives a narrative answer to a non-narrative question you should object as non-responsive by interrupting the witness once the narrative starts. (</a:t>
            </a:r>
            <a:r>
              <a:rPr lang="en-US" sz="2200" dirty="0" err="1">
                <a:ea typeface="ＭＳ Ｐゴシック" charset="-128"/>
              </a:rPr>
              <a:t>Ev</a:t>
            </a:r>
            <a:r>
              <a:rPr lang="en-US" sz="2200" dirty="0">
                <a:ea typeface="ＭＳ Ｐゴシック" charset="-128"/>
              </a:rPr>
              <a:t>. C. 766).</a:t>
            </a:r>
          </a:p>
          <a:p>
            <a:pPr eaLnBrk="1" hangingPunct="1">
              <a:buFont typeface="Wingdings 3" pitchFamily="18" charset="2"/>
              <a:buNone/>
            </a:pPr>
            <a:endParaRPr lang="en-US" sz="2200" dirty="0">
              <a:ea typeface="ＭＳ Ｐゴシック" charset="-128"/>
            </a:endParaRPr>
          </a:p>
          <a:p>
            <a:pPr eaLnBrk="1" hangingPunct="1"/>
            <a:r>
              <a:rPr lang="en-US" sz="2200" dirty="0">
                <a:ea typeface="ＭＳ Ｐゴシック" charset="-128"/>
              </a:rPr>
              <a:t>Then you should move to strike and ask the jury to be admonished to disregard the part of the answer where the narrative began.</a:t>
            </a:r>
          </a:p>
          <a:p>
            <a:pPr eaLnBrk="1" hangingPunct="1">
              <a:buFont typeface="Wingdings 3" pitchFamily="18" charset="2"/>
              <a:buNone/>
            </a:pPr>
            <a:endParaRPr lang="en-US" sz="2400" dirty="0">
              <a:ea typeface="ＭＳ Ｐゴシック" charset="-128"/>
            </a:endParaRPr>
          </a:p>
          <a:p>
            <a:pPr eaLnBrk="1" hangingPunct="1">
              <a:lnSpc>
                <a:spcPct val="9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lumMod val="75000"/>
            </a:schemeClr>
          </a:solidFill>
        </p:spPr>
        <p:txBody>
          <a:bodyPr/>
          <a:lstStyle/>
          <a:p>
            <a:pPr algn="ctr" eaLnBrk="1" fontAlgn="auto" hangingPunct="1">
              <a:spcAft>
                <a:spcPts val="0"/>
              </a:spcAft>
              <a:defRPr/>
            </a:pPr>
            <a:r>
              <a:rPr lang="en-US" sz="3500" b="0" dirty="0">
                <a:solidFill>
                  <a:schemeClr val="bg1"/>
                </a:solidFill>
                <a:ea typeface="+mj-ea"/>
              </a:rPr>
              <a:t>Question Calls For A Narrative</a:t>
            </a:r>
            <a:br>
              <a:rPr lang="en-US" sz="3500" b="0" dirty="0">
                <a:solidFill>
                  <a:schemeClr val="bg1"/>
                </a:solidFill>
                <a:ea typeface="+mj-ea"/>
              </a:rPr>
            </a:br>
            <a:r>
              <a:rPr lang="en-US" sz="2000" b="0" dirty="0">
                <a:solidFill>
                  <a:schemeClr val="bg1"/>
                </a:solidFill>
              </a:rPr>
              <a:t>Summary</a:t>
            </a:r>
            <a:endParaRPr lang="en-US" sz="2000" b="0" dirty="0">
              <a:solidFill>
                <a:schemeClr val="bg1"/>
              </a:solidFill>
              <a:ea typeface="+mj-ea"/>
            </a:endParaRPr>
          </a:p>
        </p:txBody>
      </p:sp>
      <p:pic>
        <p:nvPicPr>
          <p:cNvPr id="13722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94</a:t>
            </a:fld>
            <a:endParaRPr 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3"/>
          <p:cNvSpPr>
            <a:spLocks noGrp="1" noChangeArrowheads="1"/>
          </p:cNvSpPr>
          <p:nvPr>
            <p:ph idx="1"/>
          </p:nvPr>
        </p:nvSpPr>
        <p:spPr>
          <a:xfrm>
            <a:off x="762000" y="1828800"/>
            <a:ext cx="7315200" cy="3810000"/>
          </a:xfrm>
        </p:spPr>
        <p:txBody>
          <a:bodyPr/>
          <a:lstStyle/>
          <a:p>
            <a:pPr marL="109537" indent="0" eaLnBrk="1" hangingPunct="1">
              <a:buNone/>
            </a:pPr>
            <a:r>
              <a:rPr lang="en-US" sz="2400" dirty="0">
                <a:ea typeface="ＭＳ Ｐゴシック" charset="-128"/>
              </a:rPr>
              <a:t>The following question is improper.  What is the appropriate objection?</a:t>
            </a:r>
          </a:p>
          <a:p>
            <a:pPr eaLnBrk="1" hangingPunct="1"/>
            <a:endParaRPr lang="en-US" sz="2400" dirty="0">
              <a:ea typeface="ＭＳ Ｐゴシック" charset="-128"/>
            </a:endParaRPr>
          </a:p>
          <a:p>
            <a:pPr eaLnBrk="1" hangingPunct="1"/>
            <a:r>
              <a:rPr lang="en-US" sz="2400" dirty="0">
                <a:ea typeface="ＭＳ Ｐゴシック" charset="-128"/>
              </a:rPr>
              <a:t>Q: “Please describe all the steps of how the software was developed.”</a:t>
            </a:r>
          </a:p>
          <a:p>
            <a:pPr marL="109537" indent="0" eaLnBrk="1" hangingPunct="1">
              <a:buNone/>
            </a:pPr>
            <a:endParaRPr lang="en-US" sz="2400" dirty="0">
              <a:ea typeface="ＭＳ Ｐゴシック" charset="-128"/>
            </a:endParaRPr>
          </a:p>
          <a:p>
            <a:pPr eaLnBrk="1" hangingPunct="1">
              <a:lnSpc>
                <a:spcPct val="9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Objections to Form</a:t>
            </a:r>
          </a:p>
        </p:txBody>
      </p:sp>
      <p:pic>
        <p:nvPicPr>
          <p:cNvPr id="13926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95</a:t>
            </a:fld>
            <a:endParaRPr 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3"/>
          <p:cNvSpPr>
            <a:spLocks noGrp="1" noChangeArrowheads="1"/>
          </p:cNvSpPr>
          <p:nvPr>
            <p:ph idx="1"/>
          </p:nvPr>
        </p:nvSpPr>
        <p:spPr>
          <a:xfrm>
            <a:off x="762000" y="1828800"/>
            <a:ext cx="7315200" cy="3810000"/>
          </a:xfrm>
        </p:spPr>
        <p:txBody>
          <a:bodyPr/>
          <a:lstStyle/>
          <a:p>
            <a:pPr marL="109537" indent="0" eaLnBrk="1" hangingPunct="1">
              <a:buNone/>
            </a:pPr>
            <a:r>
              <a:rPr lang="en-US" sz="2400" dirty="0">
                <a:ea typeface="ＭＳ Ｐゴシック" charset="-128"/>
              </a:rPr>
              <a:t>The following question is improper.  What is the appropriate objection?</a:t>
            </a:r>
          </a:p>
          <a:p>
            <a:pPr eaLnBrk="1" hangingPunct="1"/>
            <a:endParaRPr lang="en-US" sz="2400" dirty="0">
              <a:ea typeface="ＭＳ Ｐゴシック" charset="-128"/>
            </a:endParaRPr>
          </a:p>
          <a:p>
            <a:pPr eaLnBrk="1" hangingPunct="1"/>
            <a:r>
              <a:rPr lang="en-US" sz="2400" dirty="0">
                <a:ea typeface="ＭＳ Ｐゴシック" charset="-128"/>
              </a:rPr>
              <a:t>Q: “Please describe all the steps of how the software was developed.”</a:t>
            </a:r>
          </a:p>
          <a:p>
            <a:pPr eaLnBrk="1" hangingPunct="1"/>
            <a:endParaRPr lang="en-US" sz="2400" dirty="0">
              <a:ea typeface="ＭＳ Ｐゴシック" charset="-128"/>
            </a:endParaRPr>
          </a:p>
          <a:p>
            <a:pPr eaLnBrk="1" hangingPunct="1"/>
            <a:r>
              <a:rPr lang="ja-JP" altLang="en-US" sz="2400" dirty="0">
                <a:ea typeface="ＭＳ Ｐゴシック" charset="-128"/>
              </a:rPr>
              <a:t>“</a:t>
            </a:r>
            <a:r>
              <a:rPr lang="en-US" altLang="ja-JP" sz="2400" dirty="0">
                <a:ea typeface="ＭＳ Ｐゴシック" charset="-128"/>
              </a:rPr>
              <a:t>Object.  Question calls for a narrative.” </a:t>
            </a:r>
          </a:p>
          <a:p>
            <a:pPr eaLnBrk="1" hangingPunct="1"/>
            <a:endParaRPr lang="en-US" sz="2400" dirty="0">
              <a:ea typeface="ＭＳ Ｐゴシック" charset="-128"/>
            </a:endParaRPr>
          </a:p>
          <a:p>
            <a:pPr marL="109537" indent="0" eaLnBrk="1" hangingPunct="1">
              <a:buNone/>
            </a:pPr>
            <a:endParaRPr lang="en-US" sz="2400" dirty="0">
              <a:ea typeface="ＭＳ Ｐゴシック" charset="-128"/>
            </a:endParaRPr>
          </a:p>
          <a:p>
            <a:pPr eaLnBrk="1" hangingPunct="1">
              <a:lnSpc>
                <a:spcPct val="9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Objections to Form</a:t>
            </a:r>
          </a:p>
        </p:txBody>
      </p:sp>
      <p:pic>
        <p:nvPicPr>
          <p:cNvPr id="13926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96</a:t>
            </a:fld>
            <a:endParaRPr lang="en-US"/>
          </a:p>
        </p:txBody>
      </p:sp>
    </p:spTree>
    <p:extLst>
      <p:ext uri="{BB962C8B-B14F-4D97-AF65-F5344CB8AC3E}">
        <p14:creationId xmlns:p14="http://schemas.microsoft.com/office/powerpoint/2010/main" val="258697663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3"/>
          <p:cNvSpPr>
            <a:spLocks noGrp="1" noChangeArrowheads="1"/>
          </p:cNvSpPr>
          <p:nvPr>
            <p:ph idx="1"/>
          </p:nvPr>
        </p:nvSpPr>
        <p:spPr>
          <a:xfrm>
            <a:off x="762000" y="1828800"/>
            <a:ext cx="7315200" cy="3810000"/>
          </a:xfrm>
        </p:spPr>
        <p:txBody>
          <a:bodyPr/>
          <a:lstStyle/>
          <a:p>
            <a:pPr marL="109537" indent="0" eaLnBrk="1" hangingPunct="1">
              <a:buNone/>
            </a:pPr>
            <a:r>
              <a:rPr lang="en-US" sz="2400" dirty="0">
                <a:ea typeface="ＭＳ Ｐゴシック" charset="-128"/>
              </a:rPr>
              <a:t>How could you phrase the following question to avoid a “calls for narrative” objection?</a:t>
            </a:r>
          </a:p>
          <a:p>
            <a:pPr eaLnBrk="1" hangingPunct="1"/>
            <a:endParaRPr lang="en-US" sz="600" dirty="0">
              <a:ea typeface="ＭＳ Ｐゴシック" charset="-128"/>
            </a:endParaRPr>
          </a:p>
          <a:p>
            <a:pPr eaLnBrk="1" hangingPunct="1">
              <a:buNone/>
            </a:pPr>
            <a:r>
              <a:rPr lang="en-US" sz="2400" u="sng" dirty="0">
                <a:ea typeface="ＭＳ Ｐゴシック" charset="-128"/>
              </a:rPr>
              <a:t>Improper</a:t>
            </a:r>
            <a:r>
              <a:rPr lang="en-US" sz="2400" dirty="0">
                <a:ea typeface="ＭＳ Ｐゴシック" charset="-128"/>
              </a:rPr>
              <a:t>: “Please describe all the steps of how the software was developed.”</a:t>
            </a:r>
          </a:p>
          <a:p>
            <a:pPr marL="109537" indent="0" eaLnBrk="1" hangingPunct="1">
              <a:buNone/>
            </a:pPr>
            <a:endParaRPr lang="en-US" sz="2400" dirty="0">
              <a:ea typeface="ＭＳ Ｐゴシック" charset="-128"/>
            </a:endParaRPr>
          </a:p>
          <a:p>
            <a:pPr eaLnBrk="1" hangingPunct="1">
              <a:lnSpc>
                <a:spcPct val="9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Objections to Form</a:t>
            </a:r>
          </a:p>
        </p:txBody>
      </p:sp>
      <p:pic>
        <p:nvPicPr>
          <p:cNvPr id="13926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97</a:t>
            </a:fld>
            <a:endParaRPr lang="en-US"/>
          </a:p>
        </p:txBody>
      </p:sp>
    </p:spTree>
    <p:extLst>
      <p:ext uri="{BB962C8B-B14F-4D97-AF65-F5344CB8AC3E}">
        <p14:creationId xmlns:p14="http://schemas.microsoft.com/office/powerpoint/2010/main" val="227532066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3"/>
          <p:cNvSpPr>
            <a:spLocks noGrp="1" noChangeArrowheads="1"/>
          </p:cNvSpPr>
          <p:nvPr>
            <p:ph idx="1"/>
          </p:nvPr>
        </p:nvSpPr>
        <p:spPr>
          <a:xfrm>
            <a:off x="762000" y="1828800"/>
            <a:ext cx="7315200" cy="4267200"/>
          </a:xfrm>
        </p:spPr>
        <p:txBody>
          <a:bodyPr/>
          <a:lstStyle/>
          <a:p>
            <a:pPr marL="109537" indent="0" eaLnBrk="1" hangingPunct="1">
              <a:buNone/>
            </a:pPr>
            <a:r>
              <a:rPr lang="en-US" sz="2400" dirty="0">
                <a:ea typeface="ＭＳ Ｐゴシック" charset="-128"/>
              </a:rPr>
              <a:t>How could you phrase the following question to avoid a “calls for narrative” objection?</a:t>
            </a:r>
          </a:p>
          <a:p>
            <a:pPr eaLnBrk="1" hangingPunct="1"/>
            <a:endParaRPr lang="en-US" sz="600" dirty="0">
              <a:ea typeface="ＭＳ Ｐゴシック" charset="-128"/>
            </a:endParaRPr>
          </a:p>
          <a:p>
            <a:pPr eaLnBrk="1" hangingPunct="1">
              <a:buNone/>
            </a:pPr>
            <a:r>
              <a:rPr lang="en-US" sz="2400" u="sng" dirty="0">
                <a:ea typeface="ＭＳ Ｐゴシック" charset="-128"/>
              </a:rPr>
              <a:t>Improper</a:t>
            </a:r>
            <a:r>
              <a:rPr lang="en-US" sz="2400" dirty="0">
                <a:ea typeface="ＭＳ Ｐゴシック" charset="-128"/>
              </a:rPr>
              <a:t>: “Please describe all the steps of how the software was developed.”</a:t>
            </a:r>
          </a:p>
          <a:p>
            <a:pPr marL="109537" indent="0" eaLnBrk="1" hangingPunct="1">
              <a:buNone/>
            </a:pPr>
            <a:endParaRPr lang="en-US" sz="600" dirty="0">
              <a:ea typeface="ＭＳ Ｐゴシック" charset="-128"/>
            </a:endParaRPr>
          </a:p>
          <a:p>
            <a:pPr eaLnBrk="1" hangingPunct="1">
              <a:lnSpc>
                <a:spcPct val="80000"/>
              </a:lnSpc>
              <a:buFont typeface="Wingdings" pitchFamily="2" charset="2"/>
              <a:buNone/>
            </a:pPr>
            <a:r>
              <a:rPr lang="en-US" sz="2400" u="sng" dirty="0">
                <a:ea typeface="ＭＳ Ｐゴシック" charset="-128"/>
              </a:rPr>
              <a:t>Proper</a:t>
            </a:r>
            <a:r>
              <a:rPr lang="en-US" sz="2400" dirty="0">
                <a:ea typeface="ＭＳ Ｐゴシック" charset="-128"/>
              </a:rPr>
              <a:t>:  </a:t>
            </a:r>
          </a:p>
          <a:p>
            <a:pPr eaLnBrk="1" hangingPunct="1">
              <a:lnSpc>
                <a:spcPct val="80000"/>
              </a:lnSpc>
            </a:pPr>
            <a:r>
              <a:rPr lang="en-US" sz="2400" dirty="0">
                <a:ea typeface="ＭＳ Ｐゴシック" charset="-128"/>
              </a:rPr>
              <a:t>Q: “What was the first step in the design of the software?”</a:t>
            </a:r>
          </a:p>
          <a:p>
            <a:pPr eaLnBrk="1" hangingPunct="1">
              <a:lnSpc>
                <a:spcPct val="80000"/>
              </a:lnSpc>
            </a:pPr>
            <a:endParaRPr lang="en-US" sz="600" dirty="0">
              <a:ea typeface="ＭＳ Ｐゴシック" charset="-128"/>
            </a:endParaRPr>
          </a:p>
          <a:p>
            <a:pPr eaLnBrk="1" hangingPunct="1">
              <a:lnSpc>
                <a:spcPct val="80000"/>
              </a:lnSpc>
              <a:buFont typeface="Wingdings" pitchFamily="2" charset="2"/>
              <a:buNone/>
            </a:pPr>
            <a:r>
              <a:rPr lang="en-US" sz="2400" dirty="0">
                <a:ea typeface="ＭＳ Ｐゴシック" charset="-128"/>
              </a:rPr>
              <a:t>Then, if there is more than one step:</a:t>
            </a:r>
          </a:p>
          <a:p>
            <a:pPr eaLnBrk="1" hangingPunct="1">
              <a:lnSpc>
                <a:spcPct val="80000"/>
              </a:lnSpc>
            </a:pPr>
            <a:r>
              <a:rPr lang="en-US" sz="2400" dirty="0">
                <a:ea typeface="ＭＳ Ｐゴシック" charset="-128"/>
              </a:rPr>
              <a:t>Q: “What was the next step in the process?”</a:t>
            </a:r>
          </a:p>
          <a:p>
            <a:pPr eaLnBrk="1" hangingPunct="1">
              <a:lnSpc>
                <a:spcPct val="9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Objections to Form</a:t>
            </a:r>
          </a:p>
        </p:txBody>
      </p:sp>
      <p:pic>
        <p:nvPicPr>
          <p:cNvPr id="13926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98</a:t>
            </a:fld>
            <a:endParaRPr lang="en-US"/>
          </a:p>
        </p:txBody>
      </p:sp>
    </p:spTree>
    <p:extLst>
      <p:ext uri="{BB962C8B-B14F-4D97-AF65-F5344CB8AC3E}">
        <p14:creationId xmlns:p14="http://schemas.microsoft.com/office/powerpoint/2010/main" val="415205962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3"/>
          <p:cNvSpPr>
            <a:spLocks noGrp="1" noChangeArrowheads="1"/>
          </p:cNvSpPr>
          <p:nvPr>
            <p:ph idx="1"/>
          </p:nvPr>
        </p:nvSpPr>
        <p:spPr>
          <a:xfrm>
            <a:off x="762000" y="1828800"/>
            <a:ext cx="7620000" cy="4038600"/>
          </a:xfrm>
        </p:spPr>
        <p:txBody>
          <a:bodyPr/>
          <a:lstStyle/>
          <a:p>
            <a:pPr eaLnBrk="1" hangingPunct="1">
              <a:lnSpc>
                <a:spcPct val="80000"/>
              </a:lnSpc>
              <a:buFont typeface="Wingdings" pitchFamily="2" charset="2"/>
              <a:buNone/>
            </a:pPr>
            <a:r>
              <a:rPr lang="en-US" sz="2400" i="1" dirty="0">
                <a:ea typeface="ＭＳ Ｐゴシック" charset="-128"/>
              </a:rPr>
              <a:t>What do you do if the witness starts giving a narrative answer to a closed-ended question</a:t>
            </a:r>
            <a:r>
              <a:rPr lang="en-US" sz="2400" dirty="0">
                <a:ea typeface="ＭＳ Ｐゴシック" charset="-128"/>
              </a:rPr>
              <a:t>?</a:t>
            </a:r>
          </a:p>
          <a:p>
            <a:pPr eaLnBrk="1" hangingPunct="1">
              <a:lnSpc>
                <a:spcPct val="90000"/>
              </a:lnSpc>
              <a:buFont typeface="Wingdings 3" pitchFamily="18" charset="2"/>
              <a:buNone/>
            </a:pPr>
            <a:endParaRPr lang="en-US" sz="2400" dirty="0">
              <a:ea typeface="ＭＳ Ｐゴシック" charset="-128"/>
            </a:endParaRPr>
          </a:p>
          <a:p>
            <a:pPr eaLnBrk="1" hangingPunct="1">
              <a:lnSpc>
                <a:spcPct val="80000"/>
              </a:lnSpc>
            </a:pPr>
            <a:endParaRPr lang="en-US" sz="2400" dirty="0">
              <a:ea typeface="ＭＳ Ｐゴシック" charset="-128"/>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500" b="0" dirty="0">
                <a:solidFill>
                  <a:schemeClr val="bg1"/>
                </a:solidFill>
                <a:ea typeface="+mj-ea"/>
              </a:rPr>
              <a:t>Narrative Question</a:t>
            </a:r>
          </a:p>
        </p:txBody>
      </p:sp>
      <p:pic>
        <p:nvPicPr>
          <p:cNvPr id="14131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99</a:t>
            </a:fld>
            <a:endParaRPr lang="en-US"/>
          </a:p>
        </p:txBody>
      </p:sp>
    </p:spTree>
    <p:extLst>
      <p:ext uri="{BB962C8B-B14F-4D97-AF65-F5344CB8AC3E}">
        <p14:creationId xmlns:p14="http://schemas.microsoft.com/office/powerpoint/2010/main" val="4778947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25077</TotalTime>
  <Words>20272</Words>
  <Application>Microsoft Macintosh PowerPoint</Application>
  <PresentationFormat>On-screen Show (4:3)</PresentationFormat>
  <Paragraphs>2980</Paragraphs>
  <Slides>344</Slides>
  <Notes>344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344</vt:i4>
      </vt:variant>
    </vt:vector>
  </HeadingPairs>
  <TitlesOfParts>
    <vt:vector size="355" baseType="lpstr">
      <vt:lpstr>ＭＳ Ｐゴシック</vt:lpstr>
      <vt:lpstr>Arial</vt:lpstr>
      <vt:lpstr>Calibri</vt:lpstr>
      <vt:lpstr>Lucida Sans Unicode</vt:lpstr>
      <vt:lpstr>Symbol</vt:lpstr>
      <vt:lpstr>Tahoma</vt:lpstr>
      <vt:lpstr>Verdana</vt:lpstr>
      <vt:lpstr>Wingdings</vt:lpstr>
      <vt:lpstr>Wingdings 2</vt:lpstr>
      <vt:lpstr>Wingdings 3</vt:lpstr>
      <vt:lpstr>Concourse</vt:lpstr>
      <vt:lpstr>PowerPoint Presentation</vt:lpstr>
      <vt:lpstr>PowerPoint Presentation</vt:lpstr>
      <vt:lpstr>Index: Evidence Fundamentals</vt:lpstr>
      <vt:lpstr>Index: Evidence Fundamentals</vt:lpstr>
      <vt:lpstr>BACKGROUND:   The Evidence &amp; Trial Wheels  </vt:lpstr>
      <vt:lpstr>Introduction</vt:lpstr>
      <vt:lpstr>Introduction</vt:lpstr>
      <vt:lpstr>Introduction</vt:lpstr>
      <vt:lpstr>Introduction</vt:lpstr>
      <vt:lpstr>INTRODUCTION:   How To Use These Materials </vt:lpstr>
      <vt:lpstr>Introduction</vt:lpstr>
      <vt:lpstr>Introduction</vt:lpstr>
      <vt:lpstr>Introduction</vt:lpstr>
      <vt:lpstr>Introduction</vt:lpstr>
      <vt:lpstr>Introduction</vt:lpstr>
      <vt:lpstr>Part 1:   Trial Aids You  Always Bring to Trial </vt:lpstr>
      <vt:lpstr>Trial Aids You  Always Bring to Trial </vt:lpstr>
      <vt:lpstr>Trial Aids You  Always Bring to Trial </vt:lpstr>
      <vt:lpstr>Trial Aids You  Always Bring to Trial </vt:lpstr>
      <vt:lpstr>Part 2:   “Real Friends”  The Systematic Approach</vt:lpstr>
      <vt:lpstr>“Real Friends”  The Systematic Approach</vt:lpstr>
      <vt:lpstr>“Real Friends”  The Systematic Approach</vt:lpstr>
      <vt:lpstr>“Real Friends”  The Systematic Approach</vt:lpstr>
      <vt:lpstr>“Real Friends”  The Systematic Approach</vt:lpstr>
      <vt:lpstr>Part 3:   Procedural Matters</vt:lpstr>
      <vt:lpstr>Procedural Matters Summary of Law</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Offer Of Proof Example</vt:lpstr>
      <vt:lpstr>PowerPoint Presentation</vt:lpstr>
      <vt:lpstr>Offer of Proof</vt:lpstr>
      <vt:lpstr>Offer of Proof</vt:lpstr>
      <vt:lpstr>Ev. C. 402 Hearing</vt:lpstr>
      <vt:lpstr>Ev. C. 402 Hearing</vt:lpstr>
      <vt:lpstr>Ev. C. 402 Hearing Example</vt:lpstr>
      <vt:lpstr>PowerPoint Presentation</vt:lpstr>
      <vt:lpstr>PowerPoint Presentation</vt:lpstr>
      <vt:lpstr>Ev. C. 402 Hearing Example</vt:lpstr>
      <vt:lpstr>Limited Admissibility Summary</vt:lpstr>
      <vt:lpstr>Limited Admissibility Example</vt:lpstr>
      <vt:lpstr>Citation For Misconduct Summary</vt:lpstr>
      <vt:lpstr>Citation For Misconduct Example</vt:lpstr>
      <vt:lpstr>Citation For Misconduct Example</vt:lpstr>
      <vt:lpstr>Citation For Misconduct Example</vt:lpstr>
      <vt:lpstr> An Attorney Controls Evidence With Procedural Matters:  LOS 402 LMOR</vt:lpstr>
      <vt:lpstr>Part 4:   Categories of Objections</vt:lpstr>
      <vt:lpstr>Categories Of Objections</vt:lpstr>
      <vt:lpstr>Categories Of Objections</vt:lpstr>
      <vt:lpstr>Objection To Exclude Evidence Summary</vt:lpstr>
      <vt:lpstr>Part 5:   Objection To The Form Of The Question</vt:lpstr>
      <vt:lpstr>Objection To The Form  Of The Question Summary</vt:lpstr>
      <vt:lpstr>Objection To The Form  Of The Question Summary</vt:lpstr>
      <vt:lpstr>Objection To The Form  Of The Question Summary</vt:lpstr>
      <vt:lpstr>Leading Questions Summary</vt:lpstr>
      <vt:lpstr>Objections to Form</vt:lpstr>
      <vt:lpstr>Objections to Form</vt:lpstr>
      <vt:lpstr>Question Calls For A Narrative Summary</vt:lpstr>
      <vt:lpstr>Question Calls For A Narrative Summary</vt:lpstr>
      <vt:lpstr>Objections to Form</vt:lpstr>
      <vt:lpstr>Objections to Form</vt:lpstr>
      <vt:lpstr>Objections to Form</vt:lpstr>
      <vt:lpstr>Objections to Form</vt:lpstr>
      <vt:lpstr>Narrative Question</vt:lpstr>
      <vt:lpstr>Narrative Question</vt:lpstr>
      <vt:lpstr>Narrative Question</vt:lpstr>
      <vt:lpstr>Narrative Question</vt:lpstr>
      <vt:lpstr>Objection Vague, Ambiguous, Confusing or Unintelligible Summary</vt:lpstr>
      <vt:lpstr>Objections to Form</vt:lpstr>
      <vt:lpstr>Objections to Form</vt:lpstr>
      <vt:lpstr>Objections to Form</vt:lpstr>
      <vt:lpstr>Objections to Form</vt:lpstr>
      <vt:lpstr>Objection Compound Question Summary</vt:lpstr>
      <vt:lpstr>Objections to Form</vt:lpstr>
      <vt:lpstr>Objections to Form</vt:lpstr>
      <vt:lpstr>Objections to Form</vt:lpstr>
      <vt:lpstr>Objections to Form</vt:lpstr>
      <vt:lpstr>Objection Assumes Facts  Not In Evidence Summary</vt:lpstr>
      <vt:lpstr>Objections to Form</vt:lpstr>
      <vt:lpstr>Objections to Form</vt:lpstr>
      <vt:lpstr>Objection Assumes Facts Not In Evidence</vt:lpstr>
      <vt:lpstr>Objection Assumes Facts Not In Evidence</vt:lpstr>
      <vt:lpstr>Objection Asked and Answered Summary</vt:lpstr>
      <vt:lpstr>Objection Cumulative Summary</vt:lpstr>
      <vt:lpstr>Objection 352 Summary</vt:lpstr>
      <vt:lpstr>PowerPoint Presentation</vt:lpstr>
      <vt:lpstr>PowerPoint Presentation</vt:lpstr>
      <vt:lpstr>Objections to Form</vt:lpstr>
      <vt:lpstr>Objections to Form</vt:lpstr>
      <vt:lpstr>Objection Misstatement or  Mischaracterization of Testimony Summary</vt:lpstr>
      <vt:lpstr>Objections to Form</vt:lpstr>
      <vt:lpstr>Objections to Form</vt:lpstr>
      <vt:lpstr>Objection Argumentative Summary</vt:lpstr>
      <vt:lpstr>Objections to Form</vt:lpstr>
      <vt:lpstr>Objections to Form</vt:lpstr>
      <vt:lpstr>Objections to Form</vt:lpstr>
      <vt:lpstr>Objections to Form</vt:lpstr>
      <vt:lpstr>Objection Argumentative Example</vt:lpstr>
      <vt:lpstr>Objection Argumentative Example</vt:lpstr>
      <vt:lpstr>Objection Beyond The Scope Example</vt:lpstr>
      <vt:lpstr>Objection Beyond The Scope Example</vt:lpstr>
      <vt:lpstr>Objections to Form</vt:lpstr>
      <vt:lpstr>Objections to Form</vt:lpstr>
      <vt:lpstr>Objections to Form</vt:lpstr>
      <vt:lpstr>Objections to Form</vt:lpstr>
      <vt:lpstr>Objections to Form</vt:lpstr>
      <vt:lpstr>Objections to Form</vt:lpstr>
      <vt:lpstr>Objection Beyond The Scope Of Allowed Testimony Summary</vt:lpstr>
      <vt:lpstr>Objections to Form</vt:lpstr>
      <vt:lpstr>Objections to Form</vt:lpstr>
      <vt:lpstr>Objections to Form</vt:lpstr>
      <vt:lpstr>Objections to Form</vt:lpstr>
      <vt:lpstr>Part 6:   Real Friends  Quick  Summary</vt:lpstr>
      <vt:lpstr>Quick Summary</vt:lpstr>
      <vt:lpstr>Quick Summary</vt:lpstr>
      <vt:lpstr>Quick Summary</vt:lpstr>
      <vt:lpstr>Quick Summary</vt:lpstr>
      <vt:lpstr>Quick Summary</vt:lpstr>
      <vt:lpstr>Quick Summary</vt:lpstr>
      <vt:lpstr>Part 7:   Objections to Exclude Evidence</vt:lpstr>
      <vt:lpstr>Objections to Exclude</vt:lpstr>
      <vt:lpstr>Objections to Exclude</vt:lpstr>
      <vt:lpstr>Part 8:   Relevance</vt:lpstr>
      <vt:lpstr>What Is Relevant Evidence?</vt:lpstr>
      <vt:lpstr>What Is Relevant Evidence?</vt:lpstr>
      <vt:lpstr>Relevant Evidence Summary</vt:lpstr>
      <vt:lpstr>Relevant Evidence</vt:lpstr>
      <vt:lpstr>Relevant Evidence</vt:lpstr>
      <vt:lpstr>Part 9:   Foundation</vt:lpstr>
      <vt:lpstr>Foundation For Witness Summary</vt:lpstr>
      <vt:lpstr>Foundation</vt:lpstr>
      <vt:lpstr>Foundation</vt:lpstr>
      <vt:lpstr>Foundation For Writing Summary</vt:lpstr>
      <vt:lpstr>Foundation For Writing Summary</vt:lpstr>
      <vt:lpstr>Foundation For Writing Summary</vt:lpstr>
      <vt:lpstr>Foundation For Writing Summary</vt:lpstr>
      <vt:lpstr>Admitting a Document Example</vt:lpstr>
      <vt:lpstr>Admitting a Document Example</vt:lpstr>
      <vt:lpstr>Admitting a Document Example</vt:lpstr>
      <vt:lpstr>Foundation For Real Evidence Summary</vt:lpstr>
      <vt:lpstr>Foundation For Real Evidence: Admitting a Wood Beam Example</vt:lpstr>
      <vt:lpstr>Foundation For Real Evidence: Admitting a Wood Beam Example</vt:lpstr>
      <vt:lpstr>Foundation For  Demonstrative Evidence Summary</vt:lpstr>
      <vt:lpstr>Foundation For  Demonstrative Evidence</vt:lpstr>
      <vt:lpstr>Foundation For  Demonstrative Evidence</vt:lpstr>
      <vt:lpstr>Foundation For  Demonstrative Evidence</vt:lpstr>
      <vt:lpstr>Foundation For  Audio and Video Tapes Summary</vt:lpstr>
      <vt:lpstr>Foundation For  Audio and Video Tapes</vt:lpstr>
      <vt:lpstr>Foundation For  Audio and Video Tapes</vt:lpstr>
      <vt:lpstr>Foundation For  Audio and Video Tapes</vt:lpstr>
      <vt:lpstr>Foundation For  Lay Opinion Evidence Summary</vt:lpstr>
      <vt:lpstr>Foundation For  Lay Opinion Evidence</vt:lpstr>
      <vt:lpstr>Foundation For  Lay Opinion Evidence</vt:lpstr>
      <vt:lpstr>Foundation For  Lay Opinion Evidence</vt:lpstr>
      <vt:lpstr>Foundation For  Lay Opinion Evidence</vt:lpstr>
      <vt:lpstr>Foundation For  Lay Opinion Evidence</vt:lpstr>
      <vt:lpstr>Foundation For  Expert Opinion Summary</vt:lpstr>
      <vt:lpstr>Foundation For  Expert Opinion Summary</vt:lpstr>
      <vt:lpstr>Foundation For  Expert Opinion Summary</vt:lpstr>
      <vt:lpstr>Foundation For  Expert Opinion Summary</vt:lpstr>
      <vt:lpstr>Foundation For  Expert Opinion Summary</vt:lpstr>
      <vt:lpstr>Foundation For  Expert Opinion Summary</vt:lpstr>
      <vt:lpstr>Foundation For  Expert Opinion</vt:lpstr>
      <vt:lpstr>Foundation For  Expert Opinion</vt:lpstr>
      <vt:lpstr>Foundation For  Expert Opinion</vt:lpstr>
      <vt:lpstr>Foundation For  Expert Opinion</vt:lpstr>
      <vt:lpstr>Foundation For  Expert Opinion Summary</vt:lpstr>
      <vt:lpstr>Foundation For  Expert Opinion Summary</vt:lpstr>
      <vt:lpstr>Foundation For  Expert Opinion Summary</vt:lpstr>
      <vt:lpstr>Foundation For  Expert Opinion Summary</vt:lpstr>
      <vt:lpstr>Foundation For  Expert Opinion Summary</vt:lpstr>
      <vt:lpstr>Foundation For  Expert Opinion</vt:lpstr>
      <vt:lpstr>Foundation For  Expert Opinion</vt:lpstr>
      <vt:lpstr>Foundation For  Expert Opinion</vt:lpstr>
      <vt:lpstr>Foundation For  Use of Deposition Against a Party Summary</vt:lpstr>
      <vt:lpstr>Foundation For  Use of Deposition For Non-Party Summary</vt:lpstr>
      <vt:lpstr>Foundation For  Use of Deposition For Non-Party Example of Using a Deposition to Impeach Non-Party</vt:lpstr>
      <vt:lpstr>Foundation For  Use Of Deposition For Impeachment Example</vt:lpstr>
      <vt:lpstr>PowerPoint Presentation</vt:lpstr>
      <vt:lpstr>Mandatory Judicial Notice Summary</vt:lpstr>
      <vt:lpstr>Non-Mandatory Judicial Notice Summary</vt:lpstr>
      <vt:lpstr>Non-Mandatory Judicial Notice Summary</vt:lpstr>
      <vt:lpstr>Non-Mandatory Judicial Notice Summary</vt:lpstr>
      <vt:lpstr>Judicial Notice</vt:lpstr>
      <vt:lpstr>Judicial Notice</vt:lpstr>
      <vt:lpstr>Judicial Notice</vt:lpstr>
      <vt:lpstr>Stipulations Summary</vt:lpstr>
      <vt:lpstr>Part 10:   Hearsay</vt:lpstr>
      <vt:lpstr>Hearsay Summary</vt:lpstr>
      <vt:lpstr>Hearsay Evidence</vt:lpstr>
      <vt:lpstr>Hearsay Evidence</vt:lpstr>
      <vt:lpstr>Which of the Following is Hearsay Evidence?</vt:lpstr>
      <vt:lpstr>Which of the Following is Hearsay Evidence?</vt:lpstr>
      <vt:lpstr>Key Hearsay Exceptions Summary</vt:lpstr>
      <vt:lpstr>Key Hearsay Exceptions Summary</vt:lpstr>
      <vt:lpstr>Key Hearsay Exceptions Summary</vt:lpstr>
      <vt:lpstr>Party Admission Exception   Per Evidence Code 1220-1227 Summary</vt:lpstr>
      <vt:lpstr>Hearsay Evidence</vt:lpstr>
      <vt:lpstr>Hearsay Evidence</vt:lpstr>
      <vt:lpstr>Party Admission Exception   Per Evidence Code 1220-1227 Summary</vt:lpstr>
      <vt:lpstr>Party Admission Exception   Per Evidence Code 1220-1227 Summary</vt:lpstr>
      <vt:lpstr>Hearsay Evidence</vt:lpstr>
      <vt:lpstr>Hearsay Evidence</vt:lpstr>
      <vt:lpstr>Declaration Against Interest Summary</vt:lpstr>
      <vt:lpstr>Declaration Against Interest Summary</vt:lpstr>
      <vt:lpstr>Hearsay Evidence</vt:lpstr>
      <vt:lpstr>Hearsay Evidence</vt:lpstr>
      <vt:lpstr>Hearsay Evidence</vt:lpstr>
      <vt:lpstr>Prior Statement By Witness Summary</vt:lpstr>
      <vt:lpstr>Factors In Determining Credibility Summary</vt:lpstr>
      <vt:lpstr>Factors In Determining Credibility Summary</vt:lpstr>
      <vt:lpstr>Factors In Determining Credibility</vt:lpstr>
      <vt:lpstr>Factors In Determining Credibility</vt:lpstr>
      <vt:lpstr>Factors In Determining Credibility</vt:lpstr>
      <vt:lpstr>Prior Statement of Witness Summary</vt:lpstr>
      <vt:lpstr>Prior Statement of Witness</vt:lpstr>
      <vt:lpstr>Prior Statement of Witness</vt:lpstr>
      <vt:lpstr>Past Recollection Recorded Summary</vt:lpstr>
      <vt:lpstr>Past Recollection Recorded Summary</vt:lpstr>
      <vt:lpstr>Past Recollection Refreshed Summary</vt:lpstr>
      <vt:lpstr>Past Recollection Refreshed Summary</vt:lpstr>
      <vt:lpstr>Past Recollection Refreshed</vt:lpstr>
      <vt:lpstr>Past Recollection Refreshed</vt:lpstr>
      <vt:lpstr>State of Mind/Physical State Summary</vt:lpstr>
      <vt:lpstr>State of Mind/Physical State Summary</vt:lpstr>
      <vt:lpstr>State of Mind/Physical State Summary</vt:lpstr>
      <vt:lpstr>State of Mind/Physical State</vt:lpstr>
      <vt:lpstr>State of Mind/Physical State</vt:lpstr>
      <vt:lpstr>State of Mind/Physical State</vt:lpstr>
      <vt:lpstr>State of Mind/Physical State</vt:lpstr>
      <vt:lpstr>State of Mind/Physical State Summary</vt:lpstr>
      <vt:lpstr>State of Mind/Physical State</vt:lpstr>
      <vt:lpstr>State of Mind/Physical State</vt:lpstr>
      <vt:lpstr>Business Record Exception Summary</vt:lpstr>
      <vt:lpstr>Business Record Exception Summary</vt:lpstr>
      <vt:lpstr>Business Record Exception Summary</vt:lpstr>
      <vt:lpstr>Business Record Exception Summary</vt:lpstr>
      <vt:lpstr>Business Record Exception</vt:lpstr>
      <vt:lpstr>Business Record Exception</vt:lpstr>
      <vt:lpstr>Business Record Exception</vt:lpstr>
      <vt:lpstr>Business Record Exception</vt:lpstr>
      <vt:lpstr>Business Record Exception</vt:lpstr>
      <vt:lpstr>Business Record Exception</vt:lpstr>
      <vt:lpstr>Business Record Exception</vt:lpstr>
      <vt:lpstr>Business Record Exception</vt:lpstr>
      <vt:lpstr>Business Record Exception Summary</vt:lpstr>
      <vt:lpstr>Business Record Exception</vt:lpstr>
      <vt:lpstr>Business Record Exception</vt:lpstr>
      <vt:lpstr>Business Record Exception Summary</vt:lpstr>
      <vt:lpstr>Business Record Exception Summary</vt:lpstr>
      <vt:lpstr>Business Record Exception Summary</vt:lpstr>
      <vt:lpstr>Former Testimony In  Legal Proceeding Summary</vt:lpstr>
      <vt:lpstr>Former Testimony In  Legal Proceeding Summary</vt:lpstr>
      <vt:lpstr>Former Testimony In  Legal Proceeding Summary</vt:lpstr>
      <vt:lpstr>Spontaneous Declaration Summary</vt:lpstr>
      <vt:lpstr>Spontaneous Declaration Summary</vt:lpstr>
      <vt:lpstr>Spontaneous Declaration</vt:lpstr>
      <vt:lpstr>Spontaneous Declaration</vt:lpstr>
      <vt:lpstr>Contemporaneous Declaration Summary</vt:lpstr>
      <vt:lpstr>Contemporaneous Declaration Summary</vt:lpstr>
      <vt:lpstr>Contemporaneous Declaration</vt:lpstr>
      <vt:lpstr>Contemporaneous Declaration</vt:lpstr>
      <vt:lpstr>Dying Declaration Summary</vt:lpstr>
      <vt:lpstr>Dying Declaration Summary</vt:lpstr>
      <vt:lpstr>Dying Declaration</vt:lpstr>
      <vt:lpstr>Dying Declaration</vt:lpstr>
      <vt:lpstr>Part 11:   Exclusions and Limitations</vt:lpstr>
      <vt:lpstr>Exclusions And Limitations Summary</vt:lpstr>
      <vt:lpstr>Exclusions And Limitations Summary</vt:lpstr>
      <vt:lpstr>Privileges Summary</vt:lpstr>
      <vt:lpstr>Privileges Summary</vt:lpstr>
      <vt:lpstr>Privileges</vt:lpstr>
      <vt:lpstr>Privileges</vt:lpstr>
      <vt:lpstr>Privileges Summary</vt:lpstr>
      <vt:lpstr>Privileges</vt:lpstr>
      <vt:lpstr>Privileges</vt:lpstr>
      <vt:lpstr>Privileges</vt:lpstr>
      <vt:lpstr>Privileges</vt:lpstr>
      <vt:lpstr>Probity Summary</vt:lpstr>
      <vt:lpstr>Probity Summary</vt:lpstr>
      <vt:lpstr>Probity Summary</vt:lpstr>
      <vt:lpstr>Impeachment Summary</vt:lpstr>
      <vt:lpstr>Impeachment Summary</vt:lpstr>
      <vt:lpstr>Impeachment Summary</vt:lpstr>
      <vt:lpstr>Impeachment/Rehabilitation Evidence Summary</vt:lpstr>
      <vt:lpstr>Impeachment/Rehabilitation Evidence Example</vt:lpstr>
      <vt:lpstr>Impeachment/Rehabilitation Evidence Example</vt:lpstr>
      <vt:lpstr>Impeachment/Rehabilitation Evidence Example</vt:lpstr>
      <vt:lpstr>Parol Evidence</vt:lpstr>
      <vt:lpstr>Parol Evidence</vt:lpstr>
      <vt:lpstr>Parol Evidence</vt:lpstr>
      <vt:lpstr>Parol Evidence</vt:lpstr>
      <vt:lpstr>Parol Evidence</vt:lpstr>
      <vt:lpstr>Part 12:   Evidence Code  Section 352</vt:lpstr>
      <vt:lpstr>Discretionary Exclusion:   Ev. C. 352 Summary</vt:lpstr>
      <vt:lpstr>Discretionary Exclusion: 352</vt:lpstr>
      <vt:lpstr>Discretionary Exclusion: 352</vt:lpstr>
      <vt:lpstr>Discretionary Exclusion: 352</vt:lpstr>
      <vt:lpstr>Discretionary Exclusion: 352</vt:lpstr>
      <vt:lpstr>Discretionary Exclusion: 352</vt:lpstr>
      <vt:lpstr>Discretionary Exclusion: 352</vt:lpstr>
      <vt:lpstr>Part 13:   Summary</vt:lpstr>
      <vt:lpstr>Summary</vt:lpstr>
      <vt:lpstr>Summary</vt:lpstr>
      <vt:lpstr>Summary</vt:lpstr>
      <vt:lpstr>Summary</vt:lpstr>
      <vt:lpstr>Part 14:   Inherent Power of the Court</vt:lpstr>
      <vt:lpstr>Inherent Power Of The Court Summary</vt:lpstr>
      <vt:lpstr>Inherent Power Of The Court Summary</vt:lpstr>
    </vt:vector>
  </TitlesOfParts>
  <Company>The Arns Law Firm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Evidence  Fundamentals That Must Be Overlearned</dc:title>
  <dc:creator>Summer Intern</dc:creator>
  <cp:lastModifiedBy>Robert Foss</cp:lastModifiedBy>
  <cp:revision>504</cp:revision>
  <cp:lastPrinted>2011-10-06T03:06:48Z</cp:lastPrinted>
  <dcterms:created xsi:type="dcterms:W3CDTF">2004-12-31T05:36:44Z</dcterms:created>
  <dcterms:modified xsi:type="dcterms:W3CDTF">2026-07-06T20:31:19Z</dcterms:modified>
</cp:coreProperties>
</file>